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9" r:id="rId3"/>
    <p:sldId id="268" r:id="rId4"/>
    <p:sldId id="269" r:id="rId5"/>
    <p:sldId id="272" r:id="rId6"/>
    <p:sldId id="273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Правонарушающие ситуации на избирательном участке и взаимодействие с правоохранительными органами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s://www.bragazeta.ru/wp-content/uploads/2019/09/bragazeta-ru-vybory-poli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433271" cy="2504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05064"/>
            <a:ext cx="828092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С момента получения УИК избирательных бюллетеней помещение в обязательном порядке берется под круглосуточную охрану сотрудниками полиции. </a:t>
            </a:r>
          </a:p>
          <a:p>
            <a:r>
              <a:rPr lang="ru-RU" sz="2200" b="1" dirty="0" smtClean="0"/>
              <a:t>Ответственность за получение, передачу и сохранность избирательных бюллетеней несут председатели избирательных комиссий. </a:t>
            </a:r>
            <a:endParaRPr lang="ru-RU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650" t="31680" r="15797" b="26561"/>
          <a:stretch>
            <a:fillRect/>
          </a:stretch>
        </p:blipFill>
        <p:spPr bwMode="auto">
          <a:xfrm>
            <a:off x="611560" y="620688"/>
            <a:ext cx="8280920" cy="31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50" t="15120" r="15401" b="21521"/>
          <a:stretch>
            <a:fillRect/>
          </a:stretch>
        </p:blipFill>
        <p:spPr bwMode="auto">
          <a:xfrm>
            <a:off x="539552" y="692696"/>
            <a:ext cx="829073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650" t="36719" r="14951" b="14321"/>
          <a:stretch>
            <a:fillRect/>
          </a:stretch>
        </p:blipFill>
        <p:spPr bwMode="auto">
          <a:xfrm>
            <a:off x="467544" y="692696"/>
            <a:ext cx="82089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200" t="26640" r="15572" b="11441"/>
          <a:stretch>
            <a:fillRect/>
          </a:stretch>
        </p:blipFill>
        <p:spPr bwMode="auto">
          <a:xfrm>
            <a:off x="467544" y="764704"/>
            <a:ext cx="799794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71" t="16854" r="14645" b="10883"/>
          <a:stretch>
            <a:fillRect/>
          </a:stretch>
        </p:blipFill>
        <p:spPr bwMode="auto">
          <a:xfrm>
            <a:off x="611560" y="692696"/>
            <a:ext cx="797627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348880"/>
            <a:ext cx="6758136" cy="2223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650" t="29520" r="14951" b="21521"/>
          <a:stretch>
            <a:fillRect/>
          </a:stretch>
        </p:blipFill>
        <p:spPr bwMode="auto">
          <a:xfrm>
            <a:off x="395536" y="620688"/>
            <a:ext cx="7992888" cy="357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650" t="41313" r="14951" b="25121"/>
          <a:stretch>
            <a:fillRect/>
          </a:stretch>
        </p:blipFill>
        <p:spPr bwMode="auto">
          <a:xfrm>
            <a:off x="899592" y="4365104"/>
            <a:ext cx="70432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3251</TotalTime>
  <Words>41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Правонарушающие ситуации на избирательном участке и взаимодействие с правоохранительными органами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notebookTIK</dc:creator>
  <cp:lastModifiedBy>Администратор</cp:lastModifiedBy>
  <cp:revision>167</cp:revision>
  <dcterms:modified xsi:type="dcterms:W3CDTF">2019-10-10T11:32:51Z</dcterms:modified>
</cp:coreProperties>
</file>