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3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0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5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F2AD-19B3-41C6-9753-7A46853AABA7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5122-9062-4E0B-A1E4-CD42973D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576" t="14574" r="11212" b="5605"/>
          <a:stretch/>
        </p:blipFill>
        <p:spPr bwMode="auto">
          <a:xfrm>
            <a:off x="395536" y="260648"/>
            <a:ext cx="8352928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77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0216" t="14574" r="9698" b="6502"/>
          <a:stretch/>
        </p:blipFill>
        <p:spPr bwMode="auto">
          <a:xfrm>
            <a:off x="539552" y="188640"/>
            <a:ext cx="8008451" cy="5983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51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14333" r="10235" b="6923"/>
          <a:stretch/>
        </p:blipFill>
        <p:spPr bwMode="auto">
          <a:xfrm>
            <a:off x="539552" y="404258"/>
            <a:ext cx="8235399" cy="5666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755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556" t="14126" r="9796" b="7399"/>
          <a:stretch/>
        </p:blipFill>
        <p:spPr bwMode="auto">
          <a:xfrm>
            <a:off x="539553" y="404664"/>
            <a:ext cx="8208912" cy="5544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31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956" t="15022" r="9174" b="6726"/>
          <a:stretch/>
        </p:blipFill>
        <p:spPr bwMode="auto">
          <a:xfrm>
            <a:off x="395536" y="332656"/>
            <a:ext cx="8496943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139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86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3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459" t="15247" r="10077" b="6502"/>
          <a:stretch/>
        </p:blipFill>
        <p:spPr bwMode="auto">
          <a:xfrm>
            <a:off x="539552" y="404664"/>
            <a:ext cx="8280920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2879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2023-07-21T18:08:38Z</dcterms:created>
  <dcterms:modified xsi:type="dcterms:W3CDTF">2023-07-21T19:03:29Z</dcterms:modified>
</cp:coreProperties>
</file>