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16" r:id="rId3"/>
    <p:sldId id="273" r:id="rId4"/>
    <p:sldId id="283" r:id="rId5"/>
    <p:sldId id="318" r:id="rId6"/>
    <p:sldId id="319" r:id="rId7"/>
    <p:sldId id="274" r:id="rId8"/>
    <p:sldId id="321" r:id="rId9"/>
    <p:sldId id="323" r:id="rId10"/>
    <p:sldId id="325" r:id="rId11"/>
    <p:sldId id="275" r:id="rId12"/>
    <p:sldId id="276" r:id="rId13"/>
    <p:sldId id="326" r:id="rId14"/>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558"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C305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rgbClr val="1C305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C3057"/>
                </a:solidFill>
                <a:latin typeface="Arial"/>
                <a:cs typeface="Arial"/>
              </a:defRPr>
            </a:lvl1pPr>
          </a:lstStyle>
          <a:p>
            <a:endParaRPr/>
          </a:p>
        </p:txBody>
      </p:sp>
      <p:sp>
        <p:nvSpPr>
          <p:cNvPr id="3" name="Holder 3"/>
          <p:cNvSpPr>
            <a:spLocks noGrp="1"/>
          </p:cNvSpPr>
          <p:nvPr>
            <p:ph sz="half" idx="2"/>
          </p:nvPr>
        </p:nvSpPr>
        <p:spPr>
          <a:xfrm>
            <a:off x="960831" y="1489328"/>
            <a:ext cx="4294505" cy="4201795"/>
          </a:xfrm>
          <a:prstGeom prst="rect">
            <a:avLst/>
          </a:prstGeom>
        </p:spPr>
        <p:txBody>
          <a:bodyPr wrap="square" lIns="0" tIns="0" rIns="0" bIns="0">
            <a:spAutoFit/>
          </a:bodyPr>
          <a:lstStyle>
            <a:lvl1pPr>
              <a:defRPr sz="1800" b="1" i="0">
                <a:solidFill>
                  <a:srgbClr val="1C3057"/>
                </a:solidFill>
                <a:latin typeface="Arial"/>
                <a:cs typeface="Arial"/>
              </a:defRPr>
            </a:lvl1pPr>
          </a:lstStyle>
          <a:p>
            <a:endParaRPr/>
          </a:p>
        </p:txBody>
      </p:sp>
      <p:sp>
        <p:nvSpPr>
          <p:cNvPr id="4" name="Holder 4"/>
          <p:cNvSpPr>
            <a:spLocks noGrp="1"/>
          </p:cNvSpPr>
          <p:nvPr>
            <p:ph sz="half" idx="3"/>
          </p:nvPr>
        </p:nvSpPr>
        <p:spPr>
          <a:xfrm>
            <a:off x="7372857" y="1770126"/>
            <a:ext cx="4215130" cy="4280535"/>
          </a:xfrm>
          <a:prstGeom prst="rect">
            <a:avLst/>
          </a:prstGeom>
        </p:spPr>
        <p:txBody>
          <a:bodyPr wrap="square" lIns="0" tIns="0" rIns="0" bIns="0">
            <a:spAutoFit/>
          </a:bodyPr>
          <a:lstStyle>
            <a:lvl1pPr>
              <a:defRPr sz="1800" b="1" i="0">
                <a:solidFill>
                  <a:srgbClr val="1C3057"/>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C305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FEBF8"/>
          </a:solidFill>
        </p:spPr>
        <p:txBody>
          <a:bodyPr wrap="square" lIns="0" tIns="0" rIns="0" bIns="0" rtlCol="0"/>
          <a:lstStyle/>
          <a:p>
            <a:endParaRPr/>
          </a:p>
        </p:txBody>
      </p:sp>
      <p:sp>
        <p:nvSpPr>
          <p:cNvPr id="2" name="Holder 2"/>
          <p:cNvSpPr>
            <a:spLocks noGrp="1"/>
          </p:cNvSpPr>
          <p:nvPr>
            <p:ph type="title"/>
          </p:nvPr>
        </p:nvSpPr>
        <p:spPr>
          <a:xfrm>
            <a:off x="1680717" y="138810"/>
            <a:ext cx="8830564" cy="1123315"/>
          </a:xfrm>
          <a:prstGeom prst="rect">
            <a:avLst/>
          </a:prstGeom>
        </p:spPr>
        <p:txBody>
          <a:bodyPr wrap="square" lIns="0" tIns="0" rIns="0" bIns="0">
            <a:spAutoFit/>
          </a:bodyPr>
          <a:lstStyle>
            <a:lvl1pPr>
              <a:defRPr sz="2400" b="1" i="0">
                <a:solidFill>
                  <a:srgbClr val="1C3057"/>
                </a:solidFill>
                <a:latin typeface="Arial"/>
                <a:cs typeface="Arial"/>
              </a:defRPr>
            </a:lvl1pPr>
          </a:lstStyle>
          <a:p>
            <a:endParaRPr/>
          </a:p>
        </p:txBody>
      </p:sp>
      <p:sp>
        <p:nvSpPr>
          <p:cNvPr id="3" name="Holder 3"/>
          <p:cNvSpPr>
            <a:spLocks noGrp="1"/>
          </p:cNvSpPr>
          <p:nvPr>
            <p:ph type="body" idx="1"/>
          </p:nvPr>
        </p:nvSpPr>
        <p:spPr>
          <a:xfrm>
            <a:off x="782218" y="1787397"/>
            <a:ext cx="4899660" cy="2240279"/>
          </a:xfrm>
          <a:prstGeom prst="rect">
            <a:avLst/>
          </a:prstGeom>
        </p:spPr>
        <p:txBody>
          <a:bodyPr wrap="square" lIns="0" tIns="0" rIns="0" bIns="0">
            <a:spAutoFit/>
          </a:bodyPr>
          <a:lstStyle>
            <a:lvl1pPr>
              <a:defRPr sz="1800" b="1" i="0">
                <a:solidFill>
                  <a:srgbClr val="1C3057"/>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7/21/2023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0.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74.png"/><Relationship Id="rId4" Type="http://schemas.openxmlformats.org/officeDocument/2006/relationships/image" Target="../media/image21.png"/><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png"/><Relationship Id="rId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2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8350" cy="6858000"/>
            <a:chOff x="0" y="0"/>
            <a:chExt cx="12198350" cy="6858000"/>
          </a:xfrm>
        </p:grpSpPr>
        <p:sp>
          <p:nvSpPr>
            <p:cNvPr id="3" name="object 3"/>
            <p:cNvSpPr/>
            <p:nvPr/>
          </p:nvSpPr>
          <p:spPr>
            <a:xfrm>
              <a:off x="216408" y="2839211"/>
              <a:ext cx="11881485" cy="4018915"/>
            </a:xfrm>
            <a:custGeom>
              <a:avLst/>
              <a:gdLst/>
              <a:ahLst/>
              <a:cxnLst/>
              <a:rect l="l" t="t" r="r" b="b"/>
              <a:pathLst>
                <a:path w="11881485" h="4018915">
                  <a:moveTo>
                    <a:pt x="11881104" y="0"/>
                  </a:moveTo>
                  <a:lnTo>
                    <a:pt x="0" y="3002711"/>
                  </a:lnTo>
                  <a:lnTo>
                    <a:pt x="0" y="4018785"/>
                  </a:lnTo>
                  <a:lnTo>
                    <a:pt x="11881104" y="4018785"/>
                  </a:lnTo>
                  <a:lnTo>
                    <a:pt x="11881104" y="0"/>
                  </a:lnTo>
                  <a:close/>
                </a:path>
              </a:pathLst>
            </a:custGeom>
            <a:solidFill>
              <a:srgbClr val="F1F7FB"/>
            </a:solidFill>
          </p:spPr>
          <p:txBody>
            <a:bodyPr wrap="square" lIns="0" tIns="0" rIns="0" bIns="0" rtlCol="0"/>
            <a:lstStyle/>
            <a:p>
              <a:endParaRPr/>
            </a:p>
          </p:txBody>
        </p:sp>
        <p:pic>
          <p:nvPicPr>
            <p:cNvPr id="4" name="object 4"/>
            <p:cNvPicPr/>
            <p:nvPr/>
          </p:nvPicPr>
          <p:blipFill>
            <a:blip r:embed="rId2" cstate="print"/>
            <a:stretch>
              <a:fillRect/>
            </a:stretch>
          </p:blipFill>
          <p:spPr>
            <a:xfrm>
              <a:off x="6156959" y="2232660"/>
              <a:ext cx="1075944" cy="2468880"/>
            </a:xfrm>
            <a:prstGeom prst="rect">
              <a:avLst/>
            </a:prstGeom>
          </p:spPr>
        </p:pic>
        <p:pic>
          <p:nvPicPr>
            <p:cNvPr id="5" name="object 5"/>
            <p:cNvPicPr/>
            <p:nvPr/>
          </p:nvPicPr>
          <p:blipFill>
            <a:blip r:embed="rId3" cstate="print"/>
            <a:stretch>
              <a:fillRect/>
            </a:stretch>
          </p:blipFill>
          <p:spPr>
            <a:xfrm>
              <a:off x="5716523" y="2321051"/>
              <a:ext cx="713231" cy="2417064"/>
            </a:xfrm>
            <a:prstGeom prst="rect">
              <a:avLst/>
            </a:prstGeom>
          </p:spPr>
        </p:pic>
        <p:sp>
          <p:nvSpPr>
            <p:cNvPr id="6" name="object 6"/>
            <p:cNvSpPr/>
            <p:nvPr/>
          </p:nvSpPr>
          <p:spPr>
            <a:xfrm>
              <a:off x="4024884" y="12696"/>
              <a:ext cx="8167370" cy="6845300"/>
            </a:xfrm>
            <a:custGeom>
              <a:avLst/>
              <a:gdLst/>
              <a:ahLst/>
              <a:cxnLst/>
              <a:rect l="l" t="t" r="r" b="b"/>
              <a:pathLst>
                <a:path w="8167370" h="6845300">
                  <a:moveTo>
                    <a:pt x="3661690" y="0"/>
                  </a:moveTo>
                  <a:lnTo>
                    <a:pt x="1557894" y="0"/>
                  </a:lnTo>
                  <a:lnTo>
                    <a:pt x="1528298" y="25400"/>
                  </a:lnTo>
                  <a:lnTo>
                    <a:pt x="1463362" y="76200"/>
                  </a:lnTo>
                  <a:lnTo>
                    <a:pt x="1431324" y="114300"/>
                  </a:lnTo>
                  <a:lnTo>
                    <a:pt x="1399577" y="139700"/>
                  </a:lnTo>
                  <a:lnTo>
                    <a:pt x="1368123" y="177800"/>
                  </a:lnTo>
                  <a:lnTo>
                    <a:pt x="1336963" y="203200"/>
                  </a:lnTo>
                  <a:lnTo>
                    <a:pt x="1306101" y="241300"/>
                  </a:lnTo>
                  <a:lnTo>
                    <a:pt x="1275538" y="279400"/>
                  </a:lnTo>
                  <a:lnTo>
                    <a:pt x="1245277" y="304800"/>
                  </a:lnTo>
                  <a:lnTo>
                    <a:pt x="1215320" y="342900"/>
                  </a:lnTo>
                  <a:lnTo>
                    <a:pt x="1185669" y="368299"/>
                  </a:lnTo>
                  <a:lnTo>
                    <a:pt x="1156326" y="406399"/>
                  </a:lnTo>
                  <a:lnTo>
                    <a:pt x="1127294" y="444499"/>
                  </a:lnTo>
                  <a:lnTo>
                    <a:pt x="1098576" y="482599"/>
                  </a:lnTo>
                  <a:lnTo>
                    <a:pt x="1070172" y="507999"/>
                  </a:lnTo>
                  <a:lnTo>
                    <a:pt x="1042086" y="546099"/>
                  </a:lnTo>
                  <a:lnTo>
                    <a:pt x="1014320" y="584199"/>
                  </a:lnTo>
                  <a:lnTo>
                    <a:pt x="986875" y="622299"/>
                  </a:lnTo>
                  <a:lnTo>
                    <a:pt x="959756" y="647699"/>
                  </a:lnTo>
                  <a:lnTo>
                    <a:pt x="932962" y="685799"/>
                  </a:lnTo>
                  <a:lnTo>
                    <a:pt x="906498" y="723899"/>
                  </a:lnTo>
                  <a:lnTo>
                    <a:pt x="880364" y="761999"/>
                  </a:lnTo>
                  <a:lnTo>
                    <a:pt x="854564" y="800099"/>
                  </a:lnTo>
                  <a:lnTo>
                    <a:pt x="829100" y="838199"/>
                  </a:lnTo>
                  <a:lnTo>
                    <a:pt x="803973" y="876299"/>
                  </a:lnTo>
                  <a:lnTo>
                    <a:pt x="779186" y="914399"/>
                  </a:lnTo>
                  <a:lnTo>
                    <a:pt x="754742" y="952499"/>
                  </a:lnTo>
                  <a:lnTo>
                    <a:pt x="730643" y="990599"/>
                  </a:lnTo>
                  <a:lnTo>
                    <a:pt x="706890" y="1028699"/>
                  </a:lnTo>
                  <a:lnTo>
                    <a:pt x="683487" y="1066799"/>
                  </a:lnTo>
                  <a:lnTo>
                    <a:pt x="660435" y="1104899"/>
                  </a:lnTo>
                  <a:lnTo>
                    <a:pt x="637737" y="1142999"/>
                  </a:lnTo>
                  <a:lnTo>
                    <a:pt x="615395" y="1181099"/>
                  </a:lnTo>
                  <a:lnTo>
                    <a:pt x="593411" y="1219199"/>
                  </a:lnTo>
                  <a:lnTo>
                    <a:pt x="571787" y="1257299"/>
                  </a:lnTo>
                  <a:lnTo>
                    <a:pt x="550527" y="1308099"/>
                  </a:lnTo>
                  <a:lnTo>
                    <a:pt x="529631" y="1346199"/>
                  </a:lnTo>
                  <a:lnTo>
                    <a:pt x="509103" y="1384299"/>
                  </a:lnTo>
                  <a:lnTo>
                    <a:pt x="488944" y="1422399"/>
                  </a:lnTo>
                  <a:lnTo>
                    <a:pt x="469157" y="1460499"/>
                  </a:lnTo>
                  <a:lnTo>
                    <a:pt x="449744" y="1511299"/>
                  </a:lnTo>
                  <a:lnTo>
                    <a:pt x="430707" y="1549399"/>
                  </a:lnTo>
                  <a:lnTo>
                    <a:pt x="412049" y="1587499"/>
                  </a:lnTo>
                  <a:lnTo>
                    <a:pt x="393772" y="1625599"/>
                  </a:lnTo>
                  <a:lnTo>
                    <a:pt x="375878" y="1676399"/>
                  </a:lnTo>
                  <a:lnTo>
                    <a:pt x="358369" y="1714499"/>
                  </a:lnTo>
                  <a:lnTo>
                    <a:pt x="341248" y="1752599"/>
                  </a:lnTo>
                  <a:lnTo>
                    <a:pt x="324517" y="1803399"/>
                  </a:lnTo>
                  <a:lnTo>
                    <a:pt x="308178" y="1841499"/>
                  </a:lnTo>
                  <a:lnTo>
                    <a:pt x="292233" y="1892299"/>
                  </a:lnTo>
                  <a:lnTo>
                    <a:pt x="276685" y="1930399"/>
                  </a:lnTo>
                  <a:lnTo>
                    <a:pt x="261536" y="1968499"/>
                  </a:lnTo>
                  <a:lnTo>
                    <a:pt x="246789" y="2019299"/>
                  </a:lnTo>
                  <a:lnTo>
                    <a:pt x="232445" y="2057399"/>
                  </a:lnTo>
                  <a:lnTo>
                    <a:pt x="218506" y="2108199"/>
                  </a:lnTo>
                  <a:lnTo>
                    <a:pt x="204975" y="2146299"/>
                  </a:lnTo>
                  <a:lnTo>
                    <a:pt x="191855" y="2197099"/>
                  </a:lnTo>
                  <a:lnTo>
                    <a:pt x="179148" y="2235199"/>
                  </a:lnTo>
                  <a:lnTo>
                    <a:pt x="166855" y="2285999"/>
                  </a:lnTo>
                  <a:lnTo>
                    <a:pt x="154979" y="2324099"/>
                  </a:lnTo>
                  <a:lnTo>
                    <a:pt x="143522" y="2374899"/>
                  </a:lnTo>
                  <a:lnTo>
                    <a:pt x="132487" y="2412999"/>
                  </a:lnTo>
                  <a:lnTo>
                    <a:pt x="121876" y="2463799"/>
                  </a:lnTo>
                  <a:lnTo>
                    <a:pt x="111691" y="2514599"/>
                  </a:lnTo>
                  <a:lnTo>
                    <a:pt x="101934" y="2552699"/>
                  </a:lnTo>
                  <a:lnTo>
                    <a:pt x="92608" y="2603499"/>
                  </a:lnTo>
                  <a:lnTo>
                    <a:pt x="83715" y="2641599"/>
                  </a:lnTo>
                  <a:lnTo>
                    <a:pt x="75257" y="2692399"/>
                  </a:lnTo>
                  <a:lnTo>
                    <a:pt x="67236" y="2743199"/>
                  </a:lnTo>
                  <a:lnTo>
                    <a:pt x="59655" y="2781299"/>
                  </a:lnTo>
                  <a:lnTo>
                    <a:pt x="52516" y="2832099"/>
                  </a:lnTo>
                  <a:lnTo>
                    <a:pt x="45821" y="2882899"/>
                  </a:lnTo>
                  <a:lnTo>
                    <a:pt x="39573" y="2933699"/>
                  </a:lnTo>
                  <a:lnTo>
                    <a:pt x="33773" y="2971799"/>
                  </a:lnTo>
                  <a:lnTo>
                    <a:pt x="28424" y="3022599"/>
                  </a:lnTo>
                  <a:lnTo>
                    <a:pt x="23529" y="3073399"/>
                  </a:lnTo>
                  <a:lnTo>
                    <a:pt x="19089" y="3111499"/>
                  </a:lnTo>
                  <a:lnTo>
                    <a:pt x="15106" y="3162299"/>
                  </a:lnTo>
                  <a:lnTo>
                    <a:pt x="11584" y="3213099"/>
                  </a:lnTo>
                  <a:lnTo>
                    <a:pt x="8524" y="3263899"/>
                  </a:lnTo>
                  <a:lnTo>
                    <a:pt x="5929" y="3314699"/>
                  </a:lnTo>
                  <a:lnTo>
                    <a:pt x="3800" y="3352799"/>
                  </a:lnTo>
                  <a:lnTo>
                    <a:pt x="2141" y="3403599"/>
                  </a:lnTo>
                  <a:lnTo>
                    <a:pt x="953" y="3454399"/>
                  </a:lnTo>
                  <a:lnTo>
                    <a:pt x="238" y="3505199"/>
                  </a:lnTo>
                  <a:lnTo>
                    <a:pt x="0" y="3555999"/>
                  </a:lnTo>
                  <a:lnTo>
                    <a:pt x="238" y="3606799"/>
                  </a:lnTo>
                  <a:lnTo>
                    <a:pt x="953" y="3644899"/>
                  </a:lnTo>
                  <a:lnTo>
                    <a:pt x="2141" y="3695699"/>
                  </a:lnTo>
                  <a:lnTo>
                    <a:pt x="3800" y="3746499"/>
                  </a:lnTo>
                  <a:lnTo>
                    <a:pt x="5929" y="3797299"/>
                  </a:lnTo>
                  <a:lnTo>
                    <a:pt x="8524" y="3848099"/>
                  </a:lnTo>
                  <a:lnTo>
                    <a:pt x="11584" y="3886199"/>
                  </a:lnTo>
                  <a:lnTo>
                    <a:pt x="15106" y="3936999"/>
                  </a:lnTo>
                  <a:lnTo>
                    <a:pt x="19089" y="3987799"/>
                  </a:lnTo>
                  <a:lnTo>
                    <a:pt x="23529" y="4038599"/>
                  </a:lnTo>
                  <a:lnTo>
                    <a:pt x="28424" y="4076699"/>
                  </a:lnTo>
                  <a:lnTo>
                    <a:pt x="33773" y="4127499"/>
                  </a:lnTo>
                  <a:lnTo>
                    <a:pt x="39573" y="4178299"/>
                  </a:lnTo>
                  <a:lnTo>
                    <a:pt x="45821" y="4229099"/>
                  </a:lnTo>
                  <a:lnTo>
                    <a:pt x="52516" y="4267199"/>
                  </a:lnTo>
                  <a:lnTo>
                    <a:pt x="59655" y="4317999"/>
                  </a:lnTo>
                  <a:lnTo>
                    <a:pt x="67236" y="4368799"/>
                  </a:lnTo>
                  <a:lnTo>
                    <a:pt x="75257" y="4406899"/>
                  </a:lnTo>
                  <a:lnTo>
                    <a:pt x="83715" y="4457699"/>
                  </a:lnTo>
                  <a:lnTo>
                    <a:pt x="92608" y="4508499"/>
                  </a:lnTo>
                  <a:lnTo>
                    <a:pt x="101934" y="4546599"/>
                  </a:lnTo>
                  <a:lnTo>
                    <a:pt x="111691" y="4597399"/>
                  </a:lnTo>
                  <a:lnTo>
                    <a:pt x="121876" y="4635499"/>
                  </a:lnTo>
                  <a:lnTo>
                    <a:pt x="132487" y="4686299"/>
                  </a:lnTo>
                  <a:lnTo>
                    <a:pt x="143522" y="4737099"/>
                  </a:lnTo>
                  <a:lnTo>
                    <a:pt x="154979" y="4775199"/>
                  </a:lnTo>
                  <a:lnTo>
                    <a:pt x="166855" y="4825999"/>
                  </a:lnTo>
                  <a:lnTo>
                    <a:pt x="179148" y="4864099"/>
                  </a:lnTo>
                  <a:lnTo>
                    <a:pt x="191855" y="4914899"/>
                  </a:lnTo>
                  <a:lnTo>
                    <a:pt x="204975" y="4952999"/>
                  </a:lnTo>
                  <a:lnTo>
                    <a:pt x="218506" y="5003799"/>
                  </a:lnTo>
                  <a:lnTo>
                    <a:pt x="232445" y="5041899"/>
                  </a:lnTo>
                  <a:lnTo>
                    <a:pt x="246789" y="5092699"/>
                  </a:lnTo>
                  <a:lnTo>
                    <a:pt x="261536" y="5130799"/>
                  </a:lnTo>
                  <a:lnTo>
                    <a:pt x="276685" y="5168899"/>
                  </a:lnTo>
                  <a:lnTo>
                    <a:pt x="292233" y="5219699"/>
                  </a:lnTo>
                  <a:lnTo>
                    <a:pt x="308178" y="5257799"/>
                  </a:lnTo>
                  <a:lnTo>
                    <a:pt x="324517" y="5308599"/>
                  </a:lnTo>
                  <a:lnTo>
                    <a:pt x="341248" y="5346699"/>
                  </a:lnTo>
                  <a:lnTo>
                    <a:pt x="358369" y="5384799"/>
                  </a:lnTo>
                  <a:lnTo>
                    <a:pt x="375878" y="5435599"/>
                  </a:lnTo>
                  <a:lnTo>
                    <a:pt x="393772" y="5473699"/>
                  </a:lnTo>
                  <a:lnTo>
                    <a:pt x="412049" y="5511799"/>
                  </a:lnTo>
                  <a:lnTo>
                    <a:pt x="430707" y="5562599"/>
                  </a:lnTo>
                  <a:lnTo>
                    <a:pt x="449744" y="5600699"/>
                  </a:lnTo>
                  <a:lnTo>
                    <a:pt x="469157" y="5638799"/>
                  </a:lnTo>
                  <a:lnTo>
                    <a:pt x="488944" y="5676899"/>
                  </a:lnTo>
                  <a:lnTo>
                    <a:pt x="509103" y="5727699"/>
                  </a:lnTo>
                  <a:lnTo>
                    <a:pt x="529631" y="5765799"/>
                  </a:lnTo>
                  <a:lnTo>
                    <a:pt x="550527" y="5803899"/>
                  </a:lnTo>
                  <a:lnTo>
                    <a:pt x="571787" y="5841999"/>
                  </a:lnTo>
                  <a:lnTo>
                    <a:pt x="593411" y="5880099"/>
                  </a:lnTo>
                  <a:lnTo>
                    <a:pt x="615395" y="5918199"/>
                  </a:lnTo>
                  <a:lnTo>
                    <a:pt x="637737" y="5956299"/>
                  </a:lnTo>
                  <a:lnTo>
                    <a:pt x="660435" y="5994399"/>
                  </a:lnTo>
                  <a:lnTo>
                    <a:pt x="683487" y="6045199"/>
                  </a:lnTo>
                  <a:lnTo>
                    <a:pt x="706890" y="6083299"/>
                  </a:lnTo>
                  <a:lnTo>
                    <a:pt x="730643" y="6121399"/>
                  </a:lnTo>
                  <a:lnTo>
                    <a:pt x="754742" y="6159499"/>
                  </a:lnTo>
                  <a:lnTo>
                    <a:pt x="779186" y="6197599"/>
                  </a:lnTo>
                  <a:lnTo>
                    <a:pt x="803973" y="6235699"/>
                  </a:lnTo>
                  <a:lnTo>
                    <a:pt x="829100" y="6273799"/>
                  </a:lnTo>
                  <a:lnTo>
                    <a:pt x="854564" y="6299199"/>
                  </a:lnTo>
                  <a:lnTo>
                    <a:pt x="880364" y="6337299"/>
                  </a:lnTo>
                  <a:lnTo>
                    <a:pt x="906498" y="6375399"/>
                  </a:lnTo>
                  <a:lnTo>
                    <a:pt x="932962" y="6413499"/>
                  </a:lnTo>
                  <a:lnTo>
                    <a:pt x="959756" y="6451599"/>
                  </a:lnTo>
                  <a:lnTo>
                    <a:pt x="986875" y="6489699"/>
                  </a:lnTo>
                  <a:lnTo>
                    <a:pt x="1014320" y="6527800"/>
                  </a:lnTo>
                  <a:lnTo>
                    <a:pt x="1042086" y="6553200"/>
                  </a:lnTo>
                  <a:lnTo>
                    <a:pt x="1070172" y="6591300"/>
                  </a:lnTo>
                  <a:lnTo>
                    <a:pt x="1098576" y="6629400"/>
                  </a:lnTo>
                  <a:lnTo>
                    <a:pt x="1127294" y="6667500"/>
                  </a:lnTo>
                  <a:lnTo>
                    <a:pt x="1156326" y="6692900"/>
                  </a:lnTo>
                  <a:lnTo>
                    <a:pt x="1185669" y="6731000"/>
                  </a:lnTo>
                  <a:lnTo>
                    <a:pt x="1215320" y="6769100"/>
                  </a:lnTo>
                  <a:lnTo>
                    <a:pt x="1245277" y="6794500"/>
                  </a:lnTo>
                  <a:lnTo>
                    <a:pt x="1275538" y="6832600"/>
                  </a:lnTo>
                  <a:lnTo>
                    <a:pt x="1295737" y="6845300"/>
                  </a:lnTo>
                  <a:lnTo>
                    <a:pt x="3028683" y="6845300"/>
                  </a:lnTo>
                  <a:lnTo>
                    <a:pt x="2995109" y="6832600"/>
                  </a:lnTo>
                  <a:lnTo>
                    <a:pt x="2955728" y="6807200"/>
                  </a:lnTo>
                  <a:lnTo>
                    <a:pt x="2916641" y="6794500"/>
                  </a:lnTo>
                  <a:lnTo>
                    <a:pt x="2801174" y="6718300"/>
                  </a:lnTo>
                  <a:lnTo>
                    <a:pt x="2688479" y="6642100"/>
                  </a:lnTo>
                  <a:lnTo>
                    <a:pt x="2578660" y="6565900"/>
                  </a:lnTo>
                  <a:lnTo>
                    <a:pt x="2507095" y="6515100"/>
                  </a:lnTo>
                  <a:lnTo>
                    <a:pt x="2436884" y="6464299"/>
                  </a:lnTo>
                  <a:lnTo>
                    <a:pt x="2402296" y="6426199"/>
                  </a:lnTo>
                  <a:lnTo>
                    <a:pt x="2334173" y="6375399"/>
                  </a:lnTo>
                  <a:lnTo>
                    <a:pt x="2300645" y="6337299"/>
                  </a:lnTo>
                  <a:lnTo>
                    <a:pt x="2234678" y="6286499"/>
                  </a:lnTo>
                  <a:lnTo>
                    <a:pt x="2202246" y="6248399"/>
                  </a:lnTo>
                  <a:lnTo>
                    <a:pt x="2170187" y="6222999"/>
                  </a:lnTo>
                  <a:lnTo>
                    <a:pt x="2138504" y="6184899"/>
                  </a:lnTo>
                  <a:lnTo>
                    <a:pt x="2107201" y="6159499"/>
                  </a:lnTo>
                  <a:lnTo>
                    <a:pt x="2076282" y="6121399"/>
                  </a:lnTo>
                  <a:lnTo>
                    <a:pt x="2045751" y="6095999"/>
                  </a:lnTo>
                  <a:lnTo>
                    <a:pt x="2015612" y="6057899"/>
                  </a:lnTo>
                  <a:lnTo>
                    <a:pt x="1985868" y="6019799"/>
                  </a:lnTo>
                  <a:lnTo>
                    <a:pt x="1956524" y="5994399"/>
                  </a:lnTo>
                  <a:lnTo>
                    <a:pt x="1927582" y="5956299"/>
                  </a:lnTo>
                  <a:lnTo>
                    <a:pt x="1899047" y="5918199"/>
                  </a:lnTo>
                  <a:lnTo>
                    <a:pt x="1870923" y="5880099"/>
                  </a:lnTo>
                  <a:lnTo>
                    <a:pt x="1843214" y="5854699"/>
                  </a:lnTo>
                  <a:lnTo>
                    <a:pt x="1815922" y="5816599"/>
                  </a:lnTo>
                  <a:lnTo>
                    <a:pt x="1789053" y="5778499"/>
                  </a:lnTo>
                  <a:lnTo>
                    <a:pt x="1762609" y="5740399"/>
                  </a:lnTo>
                  <a:lnTo>
                    <a:pt x="1736595" y="5702299"/>
                  </a:lnTo>
                  <a:lnTo>
                    <a:pt x="1711015" y="5664199"/>
                  </a:lnTo>
                  <a:lnTo>
                    <a:pt x="1685871" y="5626099"/>
                  </a:lnTo>
                  <a:lnTo>
                    <a:pt x="1661169" y="5587999"/>
                  </a:lnTo>
                  <a:lnTo>
                    <a:pt x="1636912" y="5549899"/>
                  </a:lnTo>
                  <a:lnTo>
                    <a:pt x="1613103" y="5511799"/>
                  </a:lnTo>
                  <a:lnTo>
                    <a:pt x="1589746" y="5473699"/>
                  </a:lnTo>
                  <a:lnTo>
                    <a:pt x="1566846" y="5435599"/>
                  </a:lnTo>
                  <a:lnTo>
                    <a:pt x="1544406" y="5397499"/>
                  </a:lnTo>
                  <a:lnTo>
                    <a:pt x="1522430" y="5359399"/>
                  </a:lnTo>
                  <a:lnTo>
                    <a:pt x="1500921" y="5321299"/>
                  </a:lnTo>
                  <a:lnTo>
                    <a:pt x="1479884" y="5270499"/>
                  </a:lnTo>
                  <a:lnTo>
                    <a:pt x="1459321" y="5232399"/>
                  </a:lnTo>
                  <a:lnTo>
                    <a:pt x="1439238" y="5194299"/>
                  </a:lnTo>
                  <a:lnTo>
                    <a:pt x="1419638" y="5156199"/>
                  </a:lnTo>
                  <a:lnTo>
                    <a:pt x="1400524" y="5105399"/>
                  </a:lnTo>
                  <a:lnTo>
                    <a:pt x="1381901" y="5067299"/>
                  </a:lnTo>
                  <a:lnTo>
                    <a:pt x="1363772" y="5029199"/>
                  </a:lnTo>
                  <a:lnTo>
                    <a:pt x="1346141" y="4978399"/>
                  </a:lnTo>
                  <a:lnTo>
                    <a:pt x="1329011" y="4940299"/>
                  </a:lnTo>
                  <a:lnTo>
                    <a:pt x="1312388" y="4902199"/>
                  </a:lnTo>
                  <a:lnTo>
                    <a:pt x="1296273" y="4851399"/>
                  </a:lnTo>
                  <a:lnTo>
                    <a:pt x="1280672" y="4813299"/>
                  </a:lnTo>
                  <a:lnTo>
                    <a:pt x="1265588" y="4762499"/>
                  </a:lnTo>
                  <a:lnTo>
                    <a:pt x="1251025" y="4724399"/>
                  </a:lnTo>
                  <a:lnTo>
                    <a:pt x="1236986" y="4673599"/>
                  </a:lnTo>
                  <a:lnTo>
                    <a:pt x="1223476" y="4635499"/>
                  </a:lnTo>
                  <a:lnTo>
                    <a:pt x="1210497" y="4584699"/>
                  </a:lnTo>
                  <a:lnTo>
                    <a:pt x="1198055" y="4546599"/>
                  </a:lnTo>
                  <a:lnTo>
                    <a:pt x="1186153" y="4495799"/>
                  </a:lnTo>
                  <a:lnTo>
                    <a:pt x="1174794" y="4457699"/>
                  </a:lnTo>
                  <a:lnTo>
                    <a:pt x="1163982" y="4406899"/>
                  </a:lnTo>
                  <a:lnTo>
                    <a:pt x="1153722" y="4368799"/>
                  </a:lnTo>
                  <a:lnTo>
                    <a:pt x="1144017" y="4317999"/>
                  </a:lnTo>
                  <a:lnTo>
                    <a:pt x="1134870" y="4267199"/>
                  </a:lnTo>
                  <a:lnTo>
                    <a:pt x="1126286" y="4229099"/>
                  </a:lnTo>
                  <a:lnTo>
                    <a:pt x="1118268" y="4178299"/>
                  </a:lnTo>
                  <a:lnTo>
                    <a:pt x="1110821" y="4127499"/>
                  </a:lnTo>
                  <a:lnTo>
                    <a:pt x="1103948" y="4076699"/>
                  </a:lnTo>
                  <a:lnTo>
                    <a:pt x="1097652" y="4038599"/>
                  </a:lnTo>
                  <a:lnTo>
                    <a:pt x="1091938" y="3987799"/>
                  </a:lnTo>
                  <a:lnTo>
                    <a:pt x="1086809" y="3936999"/>
                  </a:lnTo>
                  <a:lnTo>
                    <a:pt x="1082269" y="3886199"/>
                  </a:lnTo>
                  <a:lnTo>
                    <a:pt x="1078323" y="3848099"/>
                  </a:lnTo>
                  <a:lnTo>
                    <a:pt x="1074973" y="3797299"/>
                  </a:lnTo>
                  <a:lnTo>
                    <a:pt x="1072223" y="3746499"/>
                  </a:lnTo>
                  <a:lnTo>
                    <a:pt x="1070078" y="3695699"/>
                  </a:lnTo>
                  <a:lnTo>
                    <a:pt x="1068542" y="3644899"/>
                  </a:lnTo>
                  <a:lnTo>
                    <a:pt x="1067617" y="3606799"/>
                  </a:lnTo>
                  <a:lnTo>
                    <a:pt x="1067307" y="3555999"/>
                  </a:lnTo>
                  <a:lnTo>
                    <a:pt x="1067617" y="3505199"/>
                  </a:lnTo>
                  <a:lnTo>
                    <a:pt x="1068542" y="3454399"/>
                  </a:lnTo>
                  <a:lnTo>
                    <a:pt x="1070078" y="3403599"/>
                  </a:lnTo>
                  <a:lnTo>
                    <a:pt x="1072223" y="3352799"/>
                  </a:lnTo>
                  <a:lnTo>
                    <a:pt x="1074973" y="3314699"/>
                  </a:lnTo>
                  <a:lnTo>
                    <a:pt x="1078323" y="3263899"/>
                  </a:lnTo>
                  <a:lnTo>
                    <a:pt x="1082269" y="3213099"/>
                  </a:lnTo>
                  <a:lnTo>
                    <a:pt x="1086809" y="3162299"/>
                  </a:lnTo>
                  <a:lnTo>
                    <a:pt x="1091938" y="3111499"/>
                  </a:lnTo>
                  <a:lnTo>
                    <a:pt x="1097652" y="3073399"/>
                  </a:lnTo>
                  <a:lnTo>
                    <a:pt x="1103948" y="3022599"/>
                  </a:lnTo>
                  <a:lnTo>
                    <a:pt x="1110821" y="2971799"/>
                  </a:lnTo>
                  <a:lnTo>
                    <a:pt x="1118268" y="2933699"/>
                  </a:lnTo>
                  <a:lnTo>
                    <a:pt x="1126286" y="2882899"/>
                  </a:lnTo>
                  <a:lnTo>
                    <a:pt x="1134870" y="2832099"/>
                  </a:lnTo>
                  <a:lnTo>
                    <a:pt x="1144017" y="2793999"/>
                  </a:lnTo>
                  <a:lnTo>
                    <a:pt x="1153722" y="2743199"/>
                  </a:lnTo>
                  <a:lnTo>
                    <a:pt x="1163982" y="2692399"/>
                  </a:lnTo>
                  <a:lnTo>
                    <a:pt x="1174794" y="2654299"/>
                  </a:lnTo>
                  <a:lnTo>
                    <a:pt x="1186153" y="2603499"/>
                  </a:lnTo>
                  <a:lnTo>
                    <a:pt x="1198055" y="2565399"/>
                  </a:lnTo>
                  <a:lnTo>
                    <a:pt x="1210497" y="2514599"/>
                  </a:lnTo>
                  <a:lnTo>
                    <a:pt x="1223476" y="2463799"/>
                  </a:lnTo>
                  <a:lnTo>
                    <a:pt x="1236986" y="2425699"/>
                  </a:lnTo>
                  <a:lnTo>
                    <a:pt x="1251025" y="2374899"/>
                  </a:lnTo>
                  <a:lnTo>
                    <a:pt x="1265588" y="2336799"/>
                  </a:lnTo>
                  <a:lnTo>
                    <a:pt x="1280672" y="2298699"/>
                  </a:lnTo>
                  <a:lnTo>
                    <a:pt x="1296273" y="2247899"/>
                  </a:lnTo>
                  <a:lnTo>
                    <a:pt x="1312388" y="2209799"/>
                  </a:lnTo>
                  <a:lnTo>
                    <a:pt x="1329011" y="2158999"/>
                  </a:lnTo>
                  <a:lnTo>
                    <a:pt x="1346141" y="2120899"/>
                  </a:lnTo>
                  <a:lnTo>
                    <a:pt x="1363772" y="2082799"/>
                  </a:lnTo>
                  <a:lnTo>
                    <a:pt x="1381901" y="2031999"/>
                  </a:lnTo>
                  <a:lnTo>
                    <a:pt x="1400524" y="1993899"/>
                  </a:lnTo>
                  <a:lnTo>
                    <a:pt x="1419638" y="1955799"/>
                  </a:lnTo>
                  <a:lnTo>
                    <a:pt x="1439238" y="1904999"/>
                  </a:lnTo>
                  <a:lnTo>
                    <a:pt x="1459321" y="1866899"/>
                  </a:lnTo>
                  <a:lnTo>
                    <a:pt x="1479884" y="1828799"/>
                  </a:lnTo>
                  <a:lnTo>
                    <a:pt x="1500921" y="1790699"/>
                  </a:lnTo>
                  <a:lnTo>
                    <a:pt x="1522430" y="1752599"/>
                  </a:lnTo>
                  <a:lnTo>
                    <a:pt x="1544406" y="1714499"/>
                  </a:lnTo>
                  <a:lnTo>
                    <a:pt x="1566846" y="1663699"/>
                  </a:lnTo>
                  <a:lnTo>
                    <a:pt x="1589746" y="1625599"/>
                  </a:lnTo>
                  <a:lnTo>
                    <a:pt x="1613103" y="1587499"/>
                  </a:lnTo>
                  <a:lnTo>
                    <a:pt x="1636912" y="1549399"/>
                  </a:lnTo>
                  <a:lnTo>
                    <a:pt x="1661169" y="1511299"/>
                  </a:lnTo>
                  <a:lnTo>
                    <a:pt x="1685871" y="1473199"/>
                  </a:lnTo>
                  <a:lnTo>
                    <a:pt x="1711015" y="1435099"/>
                  </a:lnTo>
                  <a:lnTo>
                    <a:pt x="1736595" y="1396999"/>
                  </a:lnTo>
                  <a:lnTo>
                    <a:pt x="1762609" y="1358899"/>
                  </a:lnTo>
                  <a:lnTo>
                    <a:pt x="1789053" y="1320799"/>
                  </a:lnTo>
                  <a:lnTo>
                    <a:pt x="1815922" y="1295399"/>
                  </a:lnTo>
                  <a:lnTo>
                    <a:pt x="1843214" y="1257299"/>
                  </a:lnTo>
                  <a:lnTo>
                    <a:pt x="1870923" y="1219199"/>
                  </a:lnTo>
                  <a:lnTo>
                    <a:pt x="1899047" y="1181099"/>
                  </a:lnTo>
                  <a:lnTo>
                    <a:pt x="1927582" y="1142999"/>
                  </a:lnTo>
                  <a:lnTo>
                    <a:pt x="1956524" y="1117599"/>
                  </a:lnTo>
                  <a:lnTo>
                    <a:pt x="1985868" y="1079499"/>
                  </a:lnTo>
                  <a:lnTo>
                    <a:pt x="2015612" y="1041399"/>
                  </a:lnTo>
                  <a:lnTo>
                    <a:pt x="2045751" y="1015999"/>
                  </a:lnTo>
                  <a:lnTo>
                    <a:pt x="2076282" y="977899"/>
                  </a:lnTo>
                  <a:lnTo>
                    <a:pt x="2107201" y="952499"/>
                  </a:lnTo>
                  <a:lnTo>
                    <a:pt x="2138504" y="914399"/>
                  </a:lnTo>
                  <a:lnTo>
                    <a:pt x="2170187" y="888999"/>
                  </a:lnTo>
                  <a:lnTo>
                    <a:pt x="2202246" y="850899"/>
                  </a:lnTo>
                  <a:lnTo>
                    <a:pt x="2234678" y="825499"/>
                  </a:lnTo>
                  <a:lnTo>
                    <a:pt x="2267479" y="787399"/>
                  </a:lnTo>
                  <a:lnTo>
                    <a:pt x="2334173" y="736599"/>
                  </a:lnTo>
                  <a:lnTo>
                    <a:pt x="2368057" y="698499"/>
                  </a:lnTo>
                  <a:lnTo>
                    <a:pt x="2436884" y="647699"/>
                  </a:lnTo>
                  <a:lnTo>
                    <a:pt x="2471819" y="622299"/>
                  </a:lnTo>
                  <a:lnTo>
                    <a:pt x="2507095" y="584199"/>
                  </a:lnTo>
                  <a:lnTo>
                    <a:pt x="2614941" y="507999"/>
                  </a:lnTo>
                  <a:lnTo>
                    <a:pt x="2725730" y="431799"/>
                  </a:lnTo>
                  <a:lnTo>
                    <a:pt x="2839360" y="355599"/>
                  </a:lnTo>
                  <a:lnTo>
                    <a:pt x="2877850" y="342900"/>
                  </a:lnTo>
                  <a:lnTo>
                    <a:pt x="2995109" y="266700"/>
                  </a:lnTo>
                  <a:lnTo>
                    <a:pt x="3034778" y="254000"/>
                  </a:lnTo>
                  <a:lnTo>
                    <a:pt x="3114969" y="203200"/>
                  </a:lnTo>
                  <a:lnTo>
                    <a:pt x="3155483" y="190500"/>
                  </a:lnTo>
                  <a:lnTo>
                    <a:pt x="3196271" y="165100"/>
                  </a:lnTo>
                  <a:lnTo>
                    <a:pt x="3237328" y="152400"/>
                  </a:lnTo>
                  <a:lnTo>
                    <a:pt x="3278653" y="127000"/>
                  </a:lnTo>
                  <a:lnTo>
                    <a:pt x="3362085" y="101600"/>
                  </a:lnTo>
                  <a:lnTo>
                    <a:pt x="3404185" y="76200"/>
                  </a:lnTo>
                  <a:lnTo>
                    <a:pt x="3661690" y="0"/>
                  </a:lnTo>
                  <a:close/>
                </a:path>
                <a:path w="8167370" h="6845300">
                  <a:moveTo>
                    <a:pt x="8167115" y="4457699"/>
                  </a:moveTo>
                  <a:lnTo>
                    <a:pt x="8155958" y="4495799"/>
                  </a:lnTo>
                  <a:lnTo>
                    <a:pt x="8144055" y="4546599"/>
                  </a:lnTo>
                  <a:lnTo>
                    <a:pt x="8131612" y="4584699"/>
                  </a:lnTo>
                  <a:lnTo>
                    <a:pt x="8118633" y="4635499"/>
                  </a:lnTo>
                  <a:lnTo>
                    <a:pt x="8105122" y="4673599"/>
                  </a:lnTo>
                  <a:lnTo>
                    <a:pt x="8091082" y="4724399"/>
                  </a:lnTo>
                  <a:lnTo>
                    <a:pt x="8076518" y="4762499"/>
                  </a:lnTo>
                  <a:lnTo>
                    <a:pt x="8061433" y="4813299"/>
                  </a:lnTo>
                  <a:lnTo>
                    <a:pt x="8045831" y="4851399"/>
                  </a:lnTo>
                  <a:lnTo>
                    <a:pt x="8029716" y="4902199"/>
                  </a:lnTo>
                  <a:lnTo>
                    <a:pt x="8013091" y="4940299"/>
                  </a:lnTo>
                  <a:lnTo>
                    <a:pt x="7995961" y="4978399"/>
                  </a:lnTo>
                  <a:lnTo>
                    <a:pt x="7978329" y="5029199"/>
                  </a:lnTo>
                  <a:lnTo>
                    <a:pt x="7960198" y="5067299"/>
                  </a:lnTo>
                  <a:lnTo>
                    <a:pt x="7941574" y="5105399"/>
                  </a:lnTo>
                  <a:lnTo>
                    <a:pt x="7922459" y="5156199"/>
                  </a:lnTo>
                  <a:lnTo>
                    <a:pt x="7902858" y="5194299"/>
                  </a:lnTo>
                  <a:lnTo>
                    <a:pt x="7882774" y="5232399"/>
                  </a:lnTo>
                  <a:lnTo>
                    <a:pt x="7862211" y="5270499"/>
                  </a:lnTo>
                  <a:lnTo>
                    <a:pt x="7841173" y="5321299"/>
                  </a:lnTo>
                  <a:lnTo>
                    <a:pt x="7819663" y="5359399"/>
                  </a:lnTo>
                  <a:lnTo>
                    <a:pt x="7797685" y="5397499"/>
                  </a:lnTo>
                  <a:lnTo>
                    <a:pt x="7775244" y="5435599"/>
                  </a:lnTo>
                  <a:lnTo>
                    <a:pt x="7752343" y="5473699"/>
                  </a:lnTo>
                  <a:lnTo>
                    <a:pt x="7728986" y="5511799"/>
                  </a:lnTo>
                  <a:lnTo>
                    <a:pt x="7705176" y="5549899"/>
                  </a:lnTo>
                  <a:lnTo>
                    <a:pt x="7680917" y="5587999"/>
                  </a:lnTo>
                  <a:lnTo>
                    <a:pt x="7656214" y="5626099"/>
                  </a:lnTo>
                  <a:lnTo>
                    <a:pt x="7631070" y="5664199"/>
                  </a:lnTo>
                  <a:lnTo>
                    <a:pt x="7605488" y="5702299"/>
                  </a:lnTo>
                  <a:lnTo>
                    <a:pt x="7579473" y="5740399"/>
                  </a:lnTo>
                  <a:lnTo>
                    <a:pt x="7553029" y="5778499"/>
                  </a:lnTo>
                  <a:lnTo>
                    <a:pt x="7526158" y="5816599"/>
                  </a:lnTo>
                  <a:lnTo>
                    <a:pt x="7498866" y="5854699"/>
                  </a:lnTo>
                  <a:lnTo>
                    <a:pt x="7471155" y="5880099"/>
                  </a:lnTo>
                  <a:lnTo>
                    <a:pt x="7443030" y="5918199"/>
                  </a:lnTo>
                  <a:lnTo>
                    <a:pt x="7414495" y="5956299"/>
                  </a:lnTo>
                  <a:lnTo>
                    <a:pt x="7385552" y="5994399"/>
                  </a:lnTo>
                  <a:lnTo>
                    <a:pt x="7356207" y="6019799"/>
                  </a:lnTo>
                  <a:lnTo>
                    <a:pt x="7326462" y="6057899"/>
                  </a:lnTo>
                  <a:lnTo>
                    <a:pt x="7296322" y="6095999"/>
                  </a:lnTo>
                  <a:lnTo>
                    <a:pt x="7265790" y="6121399"/>
                  </a:lnTo>
                  <a:lnTo>
                    <a:pt x="7234871" y="6159499"/>
                  </a:lnTo>
                  <a:lnTo>
                    <a:pt x="7203567" y="6184899"/>
                  </a:lnTo>
                  <a:lnTo>
                    <a:pt x="7171884" y="6222999"/>
                  </a:lnTo>
                  <a:lnTo>
                    <a:pt x="7139823" y="6248399"/>
                  </a:lnTo>
                  <a:lnTo>
                    <a:pt x="7107391" y="6286499"/>
                  </a:lnTo>
                  <a:lnTo>
                    <a:pt x="7041422" y="6337299"/>
                  </a:lnTo>
                  <a:lnTo>
                    <a:pt x="7007894" y="6375399"/>
                  </a:lnTo>
                  <a:lnTo>
                    <a:pt x="6939770" y="6426199"/>
                  </a:lnTo>
                  <a:lnTo>
                    <a:pt x="6905181" y="6464299"/>
                  </a:lnTo>
                  <a:lnTo>
                    <a:pt x="6834969" y="6515100"/>
                  </a:lnTo>
                  <a:lnTo>
                    <a:pt x="6763404" y="6565900"/>
                  </a:lnTo>
                  <a:lnTo>
                    <a:pt x="6653584" y="6642100"/>
                  </a:lnTo>
                  <a:lnTo>
                    <a:pt x="6540889" y="6718300"/>
                  </a:lnTo>
                  <a:lnTo>
                    <a:pt x="6425422" y="6794500"/>
                  </a:lnTo>
                  <a:lnTo>
                    <a:pt x="6386335" y="6807200"/>
                  </a:lnTo>
                  <a:lnTo>
                    <a:pt x="6346954" y="6832600"/>
                  </a:lnTo>
                  <a:lnTo>
                    <a:pt x="6313380" y="6845300"/>
                  </a:lnTo>
                  <a:lnTo>
                    <a:pt x="8046382" y="6845300"/>
                  </a:lnTo>
                  <a:lnTo>
                    <a:pt x="8066581" y="6832600"/>
                  </a:lnTo>
                  <a:lnTo>
                    <a:pt x="8096842" y="6794500"/>
                  </a:lnTo>
                  <a:lnTo>
                    <a:pt x="8126799" y="6769100"/>
                  </a:lnTo>
                  <a:lnTo>
                    <a:pt x="8156450" y="6731000"/>
                  </a:lnTo>
                  <a:lnTo>
                    <a:pt x="8167115" y="6718300"/>
                  </a:lnTo>
                  <a:lnTo>
                    <a:pt x="8167115" y="4457699"/>
                  </a:lnTo>
                  <a:close/>
                </a:path>
                <a:path w="8167370" h="6845300">
                  <a:moveTo>
                    <a:pt x="5680384" y="0"/>
                  </a:moveTo>
                  <a:lnTo>
                    <a:pt x="8167115" y="4457699"/>
                  </a:lnTo>
                  <a:lnTo>
                    <a:pt x="8167115" y="2654299"/>
                  </a:lnTo>
                  <a:lnTo>
                    <a:pt x="8155958" y="2603499"/>
                  </a:lnTo>
                  <a:lnTo>
                    <a:pt x="8144055" y="2565399"/>
                  </a:lnTo>
                  <a:lnTo>
                    <a:pt x="8131612" y="2514599"/>
                  </a:lnTo>
                  <a:lnTo>
                    <a:pt x="8118633" y="2463799"/>
                  </a:lnTo>
                  <a:lnTo>
                    <a:pt x="8105122" y="2425699"/>
                  </a:lnTo>
                  <a:lnTo>
                    <a:pt x="8091082" y="2374899"/>
                  </a:lnTo>
                  <a:lnTo>
                    <a:pt x="8076518" y="2336799"/>
                  </a:lnTo>
                  <a:lnTo>
                    <a:pt x="8061433" y="2298699"/>
                  </a:lnTo>
                  <a:lnTo>
                    <a:pt x="8045831" y="2247899"/>
                  </a:lnTo>
                  <a:lnTo>
                    <a:pt x="8029716" y="2209799"/>
                  </a:lnTo>
                  <a:lnTo>
                    <a:pt x="8013091" y="2158999"/>
                  </a:lnTo>
                  <a:lnTo>
                    <a:pt x="7995961" y="2120899"/>
                  </a:lnTo>
                  <a:lnTo>
                    <a:pt x="7978329" y="2082799"/>
                  </a:lnTo>
                  <a:lnTo>
                    <a:pt x="7960198" y="2031999"/>
                  </a:lnTo>
                  <a:lnTo>
                    <a:pt x="7941574" y="1993899"/>
                  </a:lnTo>
                  <a:lnTo>
                    <a:pt x="7922459" y="1955799"/>
                  </a:lnTo>
                  <a:lnTo>
                    <a:pt x="7902858" y="1904999"/>
                  </a:lnTo>
                  <a:lnTo>
                    <a:pt x="7882774" y="1866899"/>
                  </a:lnTo>
                  <a:lnTo>
                    <a:pt x="7862211" y="1828799"/>
                  </a:lnTo>
                  <a:lnTo>
                    <a:pt x="7841173" y="1790699"/>
                  </a:lnTo>
                  <a:lnTo>
                    <a:pt x="7819663" y="1752599"/>
                  </a:lnTo>
                  <a:lnTo>
                    <a:pt x="7797685" y="1714499"/>
                  </a:lnTo>
                  <a:lnTo>
                    <a:pt x="7775244" y="1663699"/>
                  </a:lnTo>
                  <a:lnTo>
                    <a:pt x="7752343" y="1625599"/>
                  </a:lnTo>
                  <a:lnTo>
                    <a:pt x="7728986" y="1587499"/>
                  </a:lnTo>
                  <a:lnTo>
                    <a:pt x="7705176" y="1549399"/>
                  </a:lnTo>
                  <a:lnTo>
                    <a:pt x="7680917" y="1511299"/>
                  </a:lnTo>
                  <a:lnTo>
                    <a:pt x="7656214" y="1473199"/>
                  </a:lnTo>
                  <a:lnTo>
                    <a:pt x="7631070" y="1435099"/>
                  </a:lnTo>
                  <a:lnTo>
                    <a:pt x="7605488" y="1396999"/>
                  </a:lnTo>
                  <a:lnTo>
                    <a:pt x="7579473" y="1358899"/>
                  </a:lnTo>
                  <a:lnTo>
                    <a:pt x="7553029" y="1320799"/>
                  </a:lnTo>
                  <a:lnTo>
                    <a:pt x="7526158" y="1295399"/>
                  </a:lnTo>
                  <a:lnTo>
                    <a:pt x="7498866" y="1257299"/>
                  </a:lnTo>
                  <a:lnTo>
                    <a:pt x="7471155" y="1219199"/>
                  </a:lnTo>
                  <a:lnTo>
                    <a:pt x="7443030" y="1181099"/>
                  </a:lnTo>
                  <a:lnTo>
                    <a:pt x="7414495" y="1142999"/>
                  </a:lnTo>
                  <a:lnTo>
                    <a:pt x="7385552" y="1117599"/>
                  </a:lnTo>
                  <a:lnTo>
                    <a:pt x="7356207" y="1079499"/>
                  </a:lnTo>
                  <a:lnTo>
                    <a:pt x="7326462" y="1041399"/>
                  </a:lnTo>
                  <a:lnTo>
                    <a:pt x="7296322" y="1015999"/>
                  </a:lnTo>
                  <a:lnTo>
                    <a:pt x="7265790" y="977899"/>
                  </a:lnTo>
                  <a:lnTo>
                    <a:pt x="7234871" y="952499"/>
                  </a:lnTo>
                  <a:lnTo>
                    <a:pt x="7203567" y="914399"/>
                  </a:lnTo>
                  <a:lnTo>
                    <a:pt x="7171884" y="888999"/>
                  </a:lnTo>
                  <a:lnTo>
                    <a:pt x="7139823" y="850899"/>
                  </a:lnTo>
                  <a:lnTo>
                    <a:pt x="7107391" y="825499"/>
                  </a:lnTo>
                  <a:lnTo>
                    <a:pt x="7074589" y="787399"/>
                  </a:lnTo>
                  <a:lnTo>
                    <a:pt x="7007894" y="736599"/>
                  </a:lnTo>
                  <a:lnTo>
                    <a:pt x="6974009" y="698499"/>
                  </a:lnTo>
                  <a:lnTo>
                    <a:pt x="6905181" y="647699"/>
                  </a:lnTo>
                  <a:lnTo>
                    <a:pt x="6870246" y="622299"/>
                  </a:lnTo>
                  <a:lnTo>
                    <a:pt x="6834969" y="584199"/>
                  </a:lnTo>
                  <a:lnTo>
                    <a:pt x="6727123" y="507999"/>
                  </a:lnTo>
                  <a:lnTo>
                    <a:pt x="6616333" y="431799"/>
                  </a:lnTo>
                  <a:lnTo>
                    <a:pt x="6502703" y="355599"/>
                  </a:lnTo>
                  <a:lnTo>
                    <a:pt x="6464213" y="342900"/>
                  </a:lnTo>
                  <a:lnTo>
                    <a:pt x="6346954" y="266700"/>
                  </a:lnTo>
                  <a:lnTo>
                    <a:pt x="6307285" y="254000"/>
                  </a:lnTo>
                  <a:lnTo>
                    <a:pt x="6227095" y="203200"/>
                  </a:lnTo>
                  <a:lnTo>
                    <a:pt x="6186581" y="190500"/>
                  </a:lnTo>
                  <a:lnTo>
                    <a:pt x="6145794" y="165100"/>
                  </a:lnTo>
                  <a:lnTo>
                    <a:pt x="6104737" y="152400"/>
                  </a:lnTo>
                  <a:lnTo>
                    <a:pt x="6063413" y="127000"/>
                  </a:lnTo>
                  <a:lnTo>
                    <a:pt x="5979982" y="101600"/>
                  </a:lnTo>
                  <a:lnTo>
                    <a:pt x="5937883" y="76200"/>
                  </a:lnTo>
                  <a:lnTo>
                    <a:pt x="5680384" y="0"/>
                  </a:lnTo>
                  <a:close/>
                </a:path>
                <a:path w="8167370" h="6845300">
                  <a:moveTo>
                    <a:pt x="8141372" y="355383"/>
                  </a:moveTo>
                  <a:lnTo>
                    <a:pt x="8167115" y="380999"/>
                  </a:lnTo>
                  <a:lnTo>
                    <a:pt x="8156450" y="368299"/>
                  </a:lnTo>
                  <a:lnTo>
                    <a:pt x="8141372" y="355383"/>
                  </a:lnTo>
                  <a:close/>
                </a:path>
                <a:path w="8167370" h="6845300">
                  <a:moveTo>
                    <a:pt x="8119510" y="333629"/>
                  </a:moveTo>
                  <a:lnTo>
                    <a:pt x="8126799" y="342900"/>
                  </a:lnTo>
                  <a:lnTo>
                    <a:pt x="8141372" y="355383"/>
                  </a:lnTo>
                  <a:lnTo>
                    <a:pt x="8119510" y="333629"/>
                  </a:lnTo>
                  <a:close/>
                </a:path>
                <a:path w="8167370" h="6845300">
                  <a:moveTo>
                    <a:pt x="7784225" y="0"/>
                  </a:moveTo>
                  <a:lnTo>
                    <a:pt x="8119510" y="333629"/>
                  </a:lnTo>
                  <a:lnTo>
                    <a:pt x="8096842" y="304800"/>
                  </a:lnTo>
                  <a:lnTo>
                    <a:pt x="8066581" y="279400"/>
                  </a:lnTo>
                  <a:lnTo>
                    <a:pt x="8036018" y="241300"/>
                  </a:lnTo>
                  <a:lnTo>
                    <a:pt x="8005156" y="203200"/>
                  </a:lnTo>
                  <a:lnTo>
                    <a:pt x="7973996" y="177800"/>
                  </a:lnTo>
                  <a:lnTo>
                    <a:pt x="7942542" y="139700"/>
                  </a:lnTo>
                  <a:lnTo>
                    <a:pt x="7910795" y="114300"/>
                  </a:lnTo>
                  <a:lnTo>
                    <a:pt x="7878757" y="76200"/>
                  </a:lnTo>
                  <a:lnTo>
                    <a:pt x="7813821" y="25400"/>
                  </a:lnTo>
                  <a:lnTo>
                    <a:pt x="7784225" y="0"/>
                  </a:lnTo>
                  <a:close/>
                </a:path>
              </a:pathLst>
            </a:custGeom>
            <a:solidFill>
              <a:srgbClr val="BBDFF6">
                <a:alpha val="30195"/>
              </a:srgbClr>
            </a:solidFill>
          </p:spPr>
          <p:txBody>
            <a:bodyPr wrap="square" lIns="0" tIns="0" rIns="0" bIns="0" rtlCol="0"/>
            <a:lstStyle/>
            <a:p>
              <a:endParaRPr/>
            </a:p>
          </p:txBody>
        </p:sp>
        <p:sp>
          <p:nvSpPr>
            <p:cNvPr id="7" name="object 7"/>
            <p:cNvSpPr/>
            <p:nvPr/>
          </p:nvSpPr>
          <p:spPr>
            <a:xfrm>
              <a:off x="0" y="12696"/>
              <a:ext cx="9417050" cy="6845300"/>
            </a:xfrm>
            <a:custGeom>
              <a:avLst/>
              <a:gdLst/>
              <a:ahLst/>
              <a:cxnLst/>
              <a:rect l="l" t="t" r="r" b="b"/>
              <a:pathLst>
                <a:path w="9417050" h="6845300">
                  <a:moveTo>
                    <a:pt x="0" y="5575300"/>
                  </a:moveTo>
                  <a:lnTo>
                    <a:pt x="0" y="6845300"/>
                  </a:lnTo>
                  <a:lnTo>
                    <a:pt x="1971453" y="6845300"/>
                  </a:lnTo>
                  <a:lnTo>
                    <a:pt x="1841957" y="6807200"/>
                  </a:lnTo>
                  <a:lnTo>
                    <a:pt x="1799175" y="6781800"/>
                  </a:lnTo>
                  <a:lnTo>
                    <a:pt x="1714200" y="6756400"/>
                  </a:lnTo>
                  <a:lnTo>
                    <a:pt x="1672011" y="6731000"/>
                  </a:lnTo>
                  <a:lnTo>
                    <a:pt x="1588244" y="6705600"/>
                  </a:lnTo>
                  <a:lnTo>
                    <a:pt x="1546670" y="6680200"/>
                  </a:lnTo>
                  <a:lnTo>
                    <a:pt x="1505306" y="6667500"/>
                  </a:lnTo>
                  <a:lnTo>
                    <a:pt x="1464154" y="6642100"/>
                  </a:lnTo>
                  <a:lnTo>
                    <a:pt x="1423216" y="6629400"/>
                  </a:lnTo>
                  <a:lnTo>
                    <a:pt x="1382494" y="6604000"/>
                  </a:lnTo>
                  <a:lnTo>
                    <a:pt x="1341992" y="6591300"/>
                  </a:lnTo>
                  <a:lnTo>
                    <a:pt x="1301711" y="6565900"/>
                  </a:lnTo>
                  <a:lnTo>
                    <a:pt x="1261653" y="6553200"/>
                  </a:lnTo>
                  <a:lnTo>
                    <a:pt x="1142844" y="6477000"/>
                  </a:lnTo>
                  <a:lnTo>
                    <a:pt x="1103704" y="6464300"/>
                  </a:lnTo>
                  <a:lnTo>
                    <a:pt x="949519" y="6362700"/>
                  </a:lnTo>
                  <a:lnTo>
                    <a:pt x="911579" y="6350000"/>
                  </a:lnTo>
                  <a:lnTo>
                    <a:pt x="762309" y="6248400"/>
                  </a:lnTo>
                  <a:lnTo>
                    <a:pt x="653039" y="6172200"/>
                  </a:lnTo>
                  <a:lnTo>
                    <a:pt x="617140" y="6134100"/>
                  </a:lnTo>
                  <a:lnTo>
                    <a:pt x="511043" y="6057900"/>
                  </a:lnTo>
                  <a:lnTo>
                    <a:pt x="476220" y="6032500"/>
                  </a:lnTo>
                  <a:lnTo>
                    <a:pt x="441671" y="5994400"/>
                  </a:lnTo>
                  <a:lnTo>
                    <a:pt x="339699" y="5918200"/>
                  </a:lnTo>
                  <a:lnTo>
                    <a:pt x="306273" y="5880100"/>
                  </a:lnTo>
                  <a:lnTo>
                    <a:pt x="273134" y="5854700"/>
                  </a:lnTo>
                  <a:lnTo>
                    <a:pt x="240285" y="5816600"/>
                  </a:lnTo>
                  <a:lnTo>
                    <a:pt x="175461" y="5765800"/>
                  </a:lnTo>
                  <a:lnTo>
                    <a:pt x="143492" y="5727700"/>
                  </a:lnTo>
                  <a:lnTo>
                    <a:pt x="111821" y="5702300"/>
                  </a:lnTo>
                  <a:lnTo>
                    <a:pt x="80451" y="5664200"/>
                  </a:lnTo>
                  <a:lnTo>
                    <a:pt x="49384" y="5638800"/>
                  </a:lnTo>
                  <a:lnTo>
                    <a:pt x="18622" y="5600700"/>
                  </a:lnTo>
                  <a:lnTo>
                    <a:pt x="0" y="5575300"/>
                  </a:lnTo>
                  <a:close/>
                </a:path>
                <a:path w="9417050" h="6845300">
                  <a:moveTo>
                    <a:pt x="8930096" y="0"/>
                  </a:moveTo>
                  <a:lnTo>
                    <a:pt x="7391511" y="0"/>
                  </a:lnTo>
                  <a:lnTo>
                    <a:pt x="7414497" y="38100"/>
                  </a:lnTo>
                  <a:lnTo>
                    <a:pt x="7436869" y="76200"/>
                  </a:lnTo>
                  <a:lnTo>
                    <a:pt x="7458874" y="114300"/>
                  </a:lnTo>
                  <a:lnTo>
                    <a:pt x="7480511" y="152400"/>
                  </a:lnTo>
                  <a:lnTo>
                    <a:pt x="7501777" y="190500"/>
                  </a:lnTo>
                  <a:lnTo>
                    <a:pt x="7522670" y="228600"/>
                  </a:lnTo>
                  <a:lnTo>
                    <a:pt x="7543188" y="266700"/>
                  </a:lnTo>
                  <a:lnTo>
                    <a:pt x="7563328" y="317500"/>
                  </a:lnTo>
                  <a:lnTo>
                    <a:pt x="7583088" y="355600"/>
                  </a:lnTo>
                  <a:lnTo>
                    <a:pt x="7602466" y="393700"/>
                  </a:lnTo>
                  <a:lnTo>
                    <a:pt x="7621460" y="431800"/>
                  </a:lnTo>
                  <a:lnTo>
                    <a:pt x="7640066" y="482600"/>
                  </a:lnTo>
                  <a:lnTo>
                    <a:pt x="7658283" y="520700"/>
                  </a:lnTo>
                  <a:lnTo>
                    <a:pt x="7676108" y="558800"/>
                  </a:lnTo>
                  <a:lnTo>
                    <a:pt x="7693539" y="596900"/>
                  </a:lnTo>
                  <a:lnTo>
                    <a:pt x="7710574" y="647700"/>
                  </a:lnTo>
                  <a:lnTo>
                    <a:pt x="7727210" y="685800"/>
                  </a:lnTo>
                  <a:lnTo>
                    <a:pt x="7743445" y="736600"/>
                  </a:lnTo>
                  <a:lnTo>
                    <a:pt x="7759277" y="774700"/>
                  </a:lnTo>
                  <a:lnTo>
                    <a:pt x="7774703" y="812800"/>
                  </a:lnTo>
                  <a:lnTo>
                    <a:pt x="7789721" y="863600"/>
                  </a:lnTo>
                  <a:lnTo>
                    <a:pt x="7804328" y="901700"/>
                  </a:lnTo>
                  <a:lnTo>
                    <a:pt x="7818523" y="952500"/>
                  </a:lnTo>
                  <a:lnTo>
                    <a:pt x="7832303" y="990600"/>
                  </a:lnTo>
                  <a:lnTo>
                    <a:pt x="7845666" y="1041400"/>
                  </a:lnTo>
                  <a:lnTo>
                    <a:pt x="7858609" y="1079500"/>
                  </a:lnTo>
                  <a:lnTo>
                    <a:pt x="7871130" y="1130300"/>
                  </a:lnTo>
                  <a:lnTo>
                    <a:pt x="7883226" y="1168400"/>
                  </a:lnTo>
                  <a:lnTo>
                    <a:pt x="7894896" y="1219200"/>
                  </a:lnTo>
                  <a:lnTo>
                    <a:pt x="7906136" y="1257300"/>
                  </a:lnTo>
                  <a:lnTo>
                    <a:pt x="7916946" y="1308100"/>
                  </a:lnTo>
                  <a:lnTo>
                    <a:pt x="7927321" y="1346200"/>
                  </a:lnTo>
                  <a:lnTo>
                    <a:pt x="7937261" y="1397000"/>
                  </a:lnTo>
                  <a:lnTo>
                    <a:pt x="7946762" y="1435100"/>
                  </a:lnTo>
                  <a:lnTo>
                    <a:pt x="7955823" y="1485900"/>
                  </a:lnTo>
                  <a:lnTo>
                    <a:pt x="7964440" y="1536700"/>
                  </a:lnTo>
                  <a:lnTo>
                    <a:pt x="7972612" y="1574800"/>
                  </a:lnTo>
                  <a:lnTo>
                    <a:pt x="7980337" y="1625600"/>
                  </a:lnTo>
                  <a:lnTo>
                    <a:pt x="7987611" y="1676400"/>
                  </a:lnTo>
                  <a:lnTo>
                    <a:pt x="7994433" y="1714500"/>
                  </a:lnTo>
                  <a:lnTo>
                    <a:pt x="8000800" y="1765300"/>
                  </a:lnTo>
                  <a:lnTo>
                    <a:pt x="8006710" y="1816100"/>
                  </a:lnTo>
                  <a:lnTo>
                    <a:pt x="8012161" y="1854200"/>
                  </a:lnTo>
                  <a:lnTo>
                    <a:pt x="8017150" y="1905000"/>
                  </a:lnTo>
                  <a:lnTo>
                    <a:pt x="8021675" y="1955800"/>
                  </a:lnTo>
                  <a:lnTo>
                    <a:pt x="8025734" y="2006600"/>
                  </a:lnTo>
                  <a:lnTo>
                    <a:pt x="8029323" y="2044700"/>
                  </a:lnTo>
                  <a:lnTo>
                    <a:pt x="8032442" y="2095500"/>
                  </a:lnTo>
                  <a:lnTo>
                    <a:pt x="8035087" y="2146300"/>
                  </a:lnTo>
                  <a:lnTo>
                    <a:pt x="8037257" y="2197100"/>
                  </a:lnTo>
                  <a:lnTo>
                    <a:pt x="8038949" y="2235200"/>
                  </a:lnTo>
                  <a:lnTo>
                    <a:pt x="8040160" y="2286000"/>
                  </a:lnTo>
                  <a:lnTo>
                    <a:pt x="8040888" y="2336800"/>
                  </a:lnTo>
                  <a:lnTo>
                    <a:pt x="8041132" y="2387600"/>
                  </a:lnTo>
                  <a:lnTo>
                    <a:pt x="8040888" y="2438400"/>
                  </a:lnTo>
                  <a:lnTo>
                    <a:pt x="8040160" y="2476500"/>
                  </a:lnTo>
                  <a:lnTo>
                    <a:pt x="8038949" y="2527300"/>
                  </a:lnTo>
                  <a:lnTo>
                    <a:pt x="8037257" y="2578100"/>
                  </a:lnTo>
                  <a:lnTo>
                    <a:pt x="8035087" y="2628900"/>
                  </a:lnTo>
                  <a:lnTo>
                    <a:pt x="8032442" y="2679700"/>
                  </a:lnTo>
                  <a:lnTo>
                    <a:pt x="8029323" y="2717800"/>
                  </a:lnTo>
                  <a:lnTo>
                    <a:pt x="8025734" y="2768600"/>
                  </a:lnTo>
                  <a:lnTo>
                    <a:pt x="8021675" y="2819400"/>
                  </a:lnTo>
                  <a:lnTo>
                    <a:pt x="8017150" y="2870200"/>
                  </a:lnTo>
                  <a:lnTo>
                    <a:pt x="8012161" y="2908300"/>
                  </a:lnTo>
                  <a:lnTo>
                    <a:pt x="8006710" y="2959100"/>
                  </a:lnTo>
                  <a:lnTo>
                    <a:pt x="8000800" y="3009900"/>
                  </a:lnTo>
                  <a:lnTo>
                    <a:pt x="7994433" y="3048000"/>
                  </a:lnTo>
                  <a:lnTo>
                    <a:pt x="7987611" y="3098800"/>
                  </a:lnTo>
                  <a:lnTo>
                    <a:pt x="7980337" y="3149600"/>
                  </a:lnTo>
                  <a:lnTo>
                    <a:pt x="7972612" y="3187700"/>
                  </a:lnTo>
                  <a:lnTo>
                    <a:pt x="7964440" y="3238500"/>
                  </a:lnTo>
                  <a:lnTo>
                    <a:pt x="7955823" y="3289300"/>
                  </a:lnTo>
                  <a:lnTo>
                    <a:pt x="7946762" y="3327400"/>
                  </a:lnTo>
                  <a:lnTo>
                    <a:pt x="7937261" y="3378200"/>
                  </a:lnTo>
                  <a:lnTo>
                    <a:pt x="7927321" y="3416300"/>
                  </a:lnTo>
                  <a:lnTo>
                    <a:pt x="7916946" y="3467100"/>
                  </a:lnTo>
                  <a:lnTo>
                    <a:pt x="7906136" y="3505200"/>
                  </a:lnTo>
                  <a:lnTo>
                    <a:pt x="7894896" y="3556000"/>
                  </a:lnTo>
                  <a:lnTo>
                    <a:pt x="7883226" y="3606800"/>
                  </a:lnTo>
                  <a:lnTo>
                    <a:pt x="7871130" y="3644900"/>
                  </a:lnTo>
                  <a:lnTo>
                    <a:pt x="7858609" y="3695700"/>
                  </a:lnTo>
                  <a:lnTo>
                    <a:pt x="7845666" y="3733800"/>
                  </a:lnTo>
                  <a:lnTo>
                    <a:pt x="7832303" y="3771900"/>
                  </a:lnTo>
                  <a:lnTo>
                    <a:pt x="7818523" y="3822700"/>
                  </a:lnTo>
                  <a:lnTo>
                    <a:pt x="7804328" y="3860800"/>
                  </a:lnTo>
                  <a:lnTo>
                    <a:pt x="7789721" y="3911600"/>
                  </a:lnTo>
                  <a:lnTo>
                    <a:pt x="7774703" y="3949700"/>
                  </a:lnTo>
                  <a:lnTo>
                    <a:pt x="7759277" y="4000500"/>
                  </a:lnTo>
                  <a:lnTo>
                    <a:pt x="7743445" y="4038600"/>
                  </a:lnTo>
                  <a:lnTo>
                    <a:pt x="7727210" y="4076700"/>
                  </a:lnTo>
                  <a:lnTo>
                    <a:pt x="7710574" y="4127500"/>
                  </a:lnTo>
                  <a:lnTo>
                    <a:pt x="7693539" y="4165600"/>
                  </a:lnTo>
                  <a:lnTo>
                    <a:pt x="7676108" y="4203700"/>
                  </a:lnTo>
                  <a:lnTo>
                    <a:pt x="7658283" y="4254500"/>
                  </a:lnTo>
                  <a:lnTo>
                    <a:pt x="7640066" y="4292600"/>
                  </a:lnTo>
                  <a:lnTo>
                    <a:pt x="7621460" y="4330700"/>
                  </a:lnTo>
                  <a:lnTo>
                    <a:pt x="7602466" y="4368800"/>
                  </a:lnTo>
                  <a:lnTo>
                    <a:pt x="7583088" y="4419600"/>
                  </a:lnTo>
                  <a:lnTo>
                    <a:pt x="7563328" y="4457700"/>
                  </a:lnTo>
                  <a:lnTo>
                    <a:pt x="7543188" y="4495800"/>
                  </a:lnTo>
                  <a:lnTo>
                    <a:pt x="7522670" y="4533900"/>
                  </a:lnTo>
                  <a:lnTo>
                    <a:pt x="7501777" y="4572000"/>
                  </a:lnTo>
                  <a:lnTo>
                    <a:pt x="7480511" y="4622800"/>
                  </a:lnTo>
                  <a:lnTo>
                    <a:pt x="7458874" y="4660900"/>
                  </a:lnTo>
                  <a:lnTo>
                    <a:pt x="7436869" y="4699000"/>
                  </a:lnTo>
                  <a:lnTo>
                    <a:pt x="7414497" y="4737100"/>
                  </a:lnTo>
                  <a:lnTo>
                    <a:pt x="7391762" y="4775200"/>
                  </a:lnTo>
                  <a:lnTo>
                    <a:pt x="7368666" y="4813300"/>
                  </a:lnTo>
                  <a:lnTo>
                    <a:pt x="7345211" y="4851400"/>
                  </a:lnTo>
                  <a:lnTo>
                    <a:pt x="7321399" y="4889500"/>
                  </a:lnTo>
                  <a:lnTo>
                    <a:pt x="7297233" y="4927600"/>
                  </a:lnTo>
                  <a:lnTo>
                    <a:pt x="7272715" y="4965700"/>
                  </a:lnTo>
                  <a:lnTo>
                    <a:pt x="7247847" y="5003800"/>
                  </a:lnTo>
                  <a:lnTo>
                    <a:pt x="7222632" y="5041900"/>
                  </a:lnTo>
                  <a:lnTo>
                    <a:pt x="7197072" y="5080000"/>
                  </a:lnTo>
                  <a:lnTo>
                    <a:pt x="7171169" y="5118100"/>
                  </a:lnTo>
                  <a:lnTo>
                    <a:pt x="7144926" y="5156200"/>
                  </a:lnTo>
                  <a:lnTo>
                    <a:pt x="7118345" y="5194300"/>
                  </a:lnTo>
                  <a:lnTo>
                    <a:pt x="7091428" y="5219700"/>
                  </a:lnTo>
                  <a:lnTo>
                    <a:pt x="7064178" y="5257800"/>
                  </a:lnTo>
                  <a:lnTo>
                    <a:pt x="7036597" y="5295900"/>
                  </a:lnTo>
                  <a:lnTo>
                    <a:pt x="7008688" y="5334000"/>
                  </a:lnTo>
                  <a:lnTo>
                    <a:pt x="6980452" y="5359400"/>
                  </a:lnTo>
                  <a:lnTo>
                    <a:pt x="6951892" y="5397500"/>
                  </a:lnTo>
                  <a:lnTo>
                    <a:pt x="6923010" y="5435600"/>
                  </a:lnTo>
                  <a:lnTo>
                    <a:pt x="6893810" y="5473700"/>
                  </a:lnTo>
                  <a:lnTo>
                    <a:pt x="6864292" y="5499100"/>
                  </a:lnTo>
                  <a:lnTo>
                    <a:pt x="6834460" y="5537200"/>
                  </a:lnTo>
                  <a:lnTo>
                    <a:pt x="6804315" y="5562600"/>
                  </a:lnTo>
                  <a:lnTo>
                    <a:pt x="6773860" y="5600700"/>
                  </a:lnTo>
                  <a:lnTo>
                    <a:pt x="6743098" y="5638800"/>
                  </a:lnTo>
                  <a:lnTo>
                    <a:pt x="6712030" y="5664200"/>
                  </a:lnTo>
                  <a:lnTo>
                    <a:pt x="6680660" y="5702300"/>
                  </a:lnTo>
                  <a:lnTo>
                    <a:pt x="6648989" y="5727700"/>
                  </a:lnTo>
                  <a:lnTo>
                    <a:pt x="6617019" y="5765800"/>
                  </a:lnTo>
                  <a:lnTo>
                    <a:pt x="6552195" y="5816600"/>
                  </a:lnTo>
                  <a:lnTo>
                    <a:pt x="6519345" y="5854700"/>
                  </a:lnTo>
                  <a:lnTo>
                    <a:pt x="6486206" y="5880100"/>
                  </a:lnTo>
                  <a:lnTo>
                    <a:pt x="6452780" y="5918200"/>
                  </a:lnTo>
                  <a:lnTo>
                    <a:pt x="6350806" y="5994400"/>
                  </a:lnTo>
                  <a:lnTo>
                    <a:pt x="6316257" y="6032500"/>
                  </a:lnTo>
                  <a:lnTo>
                    <a:pt x="6281433" y="6057900"/>
                  </a:lnTo>
                  <a:lnTo>
                    <a:pt x="6175336" y="6134100"/>
                  </a:lnTo>
                  <a:lnTo>
                    <a:pt x="6139436" y="6172200"/>
                  </a:lnTo>
                  <a:lnTo>
                    <a:pt x="6030165" y="6248400"/>
                  </a:lnTo>
                  <a:lnTo>
                    <a:pt x="5880894" y="6350000"/>
                  </a:lnTo>
                  <a:lnTo>
                    <a:pt x="5842953" y="6362700"/>
                  </a:lnTo>
                  <a:lnTo>
                    <a:pt x="5688767" y="6464300"/>
                  </a:lnTo>
                  <a:lnTo>
                    <a:pt x="5649626" y="6477000"/>
                  </a:lnTo>
                  <a:lnTo>
                    <a:pt x="5530817" y="6553200"/>
                  </a:lnTo>
                  <a:lnTo>
                    <a:pt x="5490759" y="6565900"/>
                  </a:lnTo>
                  <a:lnTo>
                    <a:pt x="5450477" y="6591300"/>
                  </a:lnTo>
                  <a:lnTo>
                    <a:pt x="5409974" y="6604000"/>
                  </a:lnTo>
                  <a:lnTo>
                    <a:pt x="5369253" y="6629400"/>
                  </a:lnTo>
                  <a:lnTo>
                    <a:pt x="5328314" y="6642100"/>
                  </a:lnTo>
                  <a:lnTo>
                    <a:pt x="5287162" y="6667500"/>
                  </a:lnTo>
                  <a:lnTo>
                    <a:pt x="5245797" y="6680200"/>
                  </a:lnTo>
                  <a:lnTo>
                    <a:pt x="5204223" y="6705600"/>
                  </a:lnTo>
                  <a:lnTo>
                    <a:pt x="5120456" y="6731000"/>
                  </a:lnTo>
                  <a:lnTo>
                    <a:pt x="5078267" y="6756400"/>
                  </a:lnTo>
                  <a:lnTo>
                    <a:pt x="4993292" y="6781800"/>
                  </a:lnTo>
                  <a:lnTo>
                    <a:pt x="4950510" y="6807200"/>
                  </a:lnTo>
                  <a:lnTo>
                    <a:pt x="4821013" y="6845300"/>
                  </a:lnTo>
                  <a:lnTo>
                    <a:pt x="7465581" y="6845300"/>
                  </a:lnTo>
                  <a:lnTo>
                    <a:pt x="7486922" y="6832600"/>
                  </a:lnTo>
                  <a:lnTo>
                    <a:pt x="7520714" y="6794500"/>
                  </a:lnTo>
                  <a:lnTo>
                    <a:pt x="7554262" y="6769100"/>
                  </a:lnTo>
                  <a:lnTo>
                    <a:pt x="7587565" y="6731000"/>
                  </a:lnTo>
                  <a:lnTo>
                    <a:pt x="7620623" y="6705600"/>
                  </a:lnTo>
                  <a:lnTo>
                    <a:pt x="7653432" y="6667500"/>
                  </a:lnTo>
                  <a:lnTo>
                    <a:pt x="7685992" y="6642100"/>
                  </a:lnTo>
                  <a:lnTo>
                    <a:pt x="7750358" y="6565900"/>
                  </a:lnTo>
                  <a:lnTo>
                    <a:pt x="7782161" y="6540500"/>
                  </a:lnTo>
                  <a:lnTo>
                    <a:pt x="7844998" y="6464300"/>
                  </a:lnTo>
                  <a:lnTo>
                    <a:pt x="7876029" y="6438900"/>
                  </a:lnTo>
                  <a:lnTo>
                    <a:pt x="7906800" y="6400800"/>
                  </a:lnTo>
                  <a:lnTo>
                    <a:pt x="7937309" y="6362700"/>
                  </a:lnTo>
                  <a:lnTo>
                    <a:pt x="7967555" y="6324600"/>
                  </a:lnTo>
                  <a:lnTo>
                    <a:pt x="7997536" y="6299200"/>
                  </a:lnTo>
                  <a:lnTo>
                    <a:pt x="8027251" y="6261100"/>
                  </a:lnTo>
                  <a:lnTo>
                    <a:pt x="8056698" y="6223000"/>
                  </a:lnTo>
                  <a:lnTo>
                    <a:pt x="8085875" y="6184900"/>
                  </a:lnTo>
                  <a:lnTo>
                    <a:pt x="8114781" y="6146800"/>
                  </a:lnTo>
                  <a:lnTo>
                    <a:pt x="8143414" y="6108700"/>
                  </a:lnTo>
                  <a:lnTo>
                    <a:pt x="8171773" y="6070600"/>
                  </a:lnTo>
                  <a:lnTo>
                    <a:pt x="8199857" y="6045200"/>
                  </a:lnTo>
                  <a:lnTo>
                    <a:pt x="8227663" y="6007100"/>
                  </a:lnTo>
                  <a:lnTo>
                    <a:pt x="8255191" y="5969000"/>
                  </a:lnTo>
                  <a:lnTo>
                    <a:pt x="8282438" y="5930900"/>
                  </a:lnTo>
                  <a:lnTo>
                    <a:pt x="8309403" y="5892800"/>
                  </a:lnTo>
                  <a:lnTo>
                    <a:pt x="8336084" y="5854700"/>
                  </a:lnTo>
                  <a:lnTo>
                    <a:pt x="8362481" y="5816600"/>
                  </a:lnTo>
                  <a:lnTo>
                    <a:pt x="8388591" y="5778500"/>
                  </a:lnTo>
                  <a:lnTo>
                    <a:pt x="8414413" y="5740400"/>
                  </a:lnTo>
                  <a:lnTo>
                    <a:pt x="8439945" y="5689600"/>
                  </a:lnTo>
                  <a:lnTo>
                    <a:pt x="8465186" y="5651500"/>
                  </a:lnTo>
                  <a:lnTo>
                    <a:pt x="8490135" y="5613400"/>
                  </a:lnTo>
                  <a:lnTo>
                    <a:pt x="8514789" y="5575300"/>
                  </a:lnTo>
                  <a:lnTo>
                    <a:pt x="8539147" y="5537200"/>
                  </a:lnTo>
                  <a:lnTo>
                    <a:pt x="8563208" y="5499100"/>
                  </a:lnTo>
                  <a:lnTo>
                    <a:pt x="8586969" y="5461000"/>
                  </a:lnTo>
                  <a:lnTo>
                    <a:pt x="8610431" y="5422900"/>
                  </a:lnTo>
                  <a:lnTo>
                    <a:pt x="8633590" y="5372100"/>
                  </a:lnTo>
                  <a:lnTo>
                    <a:pt x="8656445" y="5334000"/>
                  </a:lnTo>
                  <a:lnTo>
                    <a:pt x="8678996" y="5295900"/>
                  </a:lnTo>
                  <a:lnTo>
                    <a:pt x="8701240" y="5257800"/>
                  </a:lnTo>
                  <a:lnTo>
                    <a:pt x="8723175" y="5207000"/>
                  </a:lnTo>
                  <a:lnTo>
                    <a:pt x="8744801" y="5168900"/>
                  </a:lnTo>
                  <a:lnTo>
                    <a:pt x="8766115" y="5130800"/>
                  </a:lnTo>
                  <a:lnTo>
                    <a:pt x="8787116" y="5092700"/>
                  </a:lnTo>
                  <a:lnTo>
                    <a:pt x="8807803" y="5041900"/>
                  </a:lnTo>
                  <a:lnTo>
                    <a:pt x="8828174" y="5003800"/>
                  </a:lnTo>
                  <a:lnTo>
                    <a:pt x="8848228" y="4953000"/>
                  </a:lnTo>
                  <a:lnTo>
                    <a:pt x="8867962" y="4914900"/>
                  </a:lnTo>
                  <a:lnTo>
                    <a:pt x="8887375" y="4876800"/>
                  </a:lnTo>
                  <a:lnTo>
                    <a:pt x="8906467" y="4826000"/>
                  </a:lnTo>
                  <a:lnTo>
                    <a:pt x="8925234" y="4787900"/>
                  </a:lnTo>
                  <a:lnTo>
                    <a:pt x="8943677" y="4749800"/>
                  </a:lnTo>
                  <a:lnTo>
                    <a:pt x="8961792" y="4699000"/>
                  </a:lnTo>
                  <a:lnTo>
                    <a:pt x="8979579" y="4660900"/>
                  </a:lnTo>
                  <a:lnTo>
                    <a:pt x="8997037" y="4610100"/>
                  </a:lnTo>
                  <a:lnTo>
                    <a:pt x="9014162" y="4572000"/>
                  </a:lnTo>
                  <a:lnTo>
                    <a:pt x="9030955" y="4521200"/>
                  </a:lnTo>
                  <a:lnTo>
                    <a:pt x="9047413" y="4483100"/>
                  </a:lnTo>
                  <a:lnTo>
                    <a:pt x="9063535" y="4432300"/>
                  </a:lnTo>
                  <a:lnTo>
                    <a:pt x="9079319" y="4394200"/>
                  </a:lnTo>
                  <a:lnTo>
                    <a:pt x="9094764" y="4343400"/>
                  </a:lnTo>
                  <a:lnTo>
                    <a:pt x="9109868" y="4305300"/>
                  </a:lnTo>
                  <a:lnTo>
                    <a:pt x="9124630" y="4254500"/>
                  </a:lnTo>
                  <a:lnTo>
                    <a:pt x="9139048" y="4203700"/>
                  </a:lnTo>
                  <a:lnTo>
                    <a:pt x="9153120" y="4165600"/>
                  </a:lnTo>
                  <a:lnTo>
                    <a:pt x="9166846" y="4114800"/>
                  </a:lnTo>
                  <a:lnTo>
                    <a:pt x="9180223" y="4076700"/>
                  </a:lnTo>
                  <a:lnTo>
                    <a:pt x="9193249" y="4025900"/>
                  </a:lnTo>
                  <a:lnTo>
                    <a:pt x="9205925" y="3975100"/>
                  </a:lnTo>
                  <a:lnTo>
                    <a:pt x="9218247" y="3937000"/>
                  </a:lnTo>
                  <a:lnTo>
                    <a:pt x="9230214" y="3886200"/>
                  </a:lnTo>
                  <a:lnTo>
                    <a:pt x="9241825" y="3835400"/>
                  </a:lnTo>
                  <a:lnTo>
                    <a:pt x="9253078" y="3797300"/>
                  </a:lnTo>
                  <a:lnTo>
                    <a:pt x="9263972" y="3746500"/>
                  </a:lnTo>
                  <a:lnTo>
                    <a:pt x="9274504" y="3695700"/>
                  </a:lnTo>
                  <a:lnTo>
                    <a:pt x="9284675" y="3657600"/>
                  </a:lnTo>
                  <a:lnTo>
                    <a:pt x="9294481" y="3606800"/>
                  </a:lnTo>
                  <a:lnTo>
                    <a:pt x="9303922" y="3556000"/>
                  </a:lnTo>
                  <a:lnTo>
                    <a:pt x="9312995" y="3505200"/>
                  </a:lnTo>
                  <a:lnTo>
                    <a:pt x="9321700" y="3467100"/>
                  </a:lnTo>
                  <a:lnTo>
                    <a:pt x="9330035" y="3416300"/>
                  </a:lnTo>
                  <a:lnTo>
                    <a:pt x="9337998" y="3365500"/>
                  </a:lnTo>
                  <a:lnTo>
                    <a:pt x="9345587" y="3314700"/>
                  </a:lnTo>
                  <a:lnTo>
                    <a:pt x="9352802" y="3276600"/>
                  </a:lnTo>
                  <a:lnTo>
                    <a:pt x="9359640" y="3225800"/>
                  </a:lnTo>
                  <a:lnTo>
                    <a:pt x="9366101" y="3175000"/>
                  </a:lnTo>
                  <a:lnTo>
                    <a:pt x="9372181" y="3124200"/>
                  </a:lnTo>
                  <a:lnTo>
                    <a:pt x="9377881" y="3073400"/>
                  </a:lnTo>
                  <a:lnTo>
                    <a:pt x="9383198" y="3022600"/>
                  </a:lnTo>
                  <a:lnTo>
                    <a:pt x="9388131" y="2984500"/>
                  </a:lnTo>
                  <a:lnTo>
                    <a:pt x="9392678" y="2933700"/>
                  </a:lnTo>
                  <a:lnTo>
                    <a:pt x="9396838" y="2882900"/>
                  </a:lnTo>
                  <a:lnTo>
                    <a:pt x="9400609" y="2832100"/>
                  </a:lnTo>
                  <a:lnTo>
                    <a:pt x="9403990" y="2781300"/>
                  </a:lnTo>
                  <a:lnTo>
                    <a:pt x="9406978" y="2730500"/>
                  </a:lnTo>
                  <a:lnTo>
                    <a:pt x="9409574" y="2679700"/>
                  </a:lnTo>
                  <a:lnTo>
                    <a:pt x="9411774" y="2628900"/>
                  </a:lnTo>
                  <a:lnTo>
                    <a:pt x="9413577" y="2590800"/>
                  </a:lnTo>
                  <a:lnTo>
                    <a:pt x="9414983" y="2540000"/>
                  </a:lnTo>
                  <a:lnTo>
                    <a:pt x="9415989" y="2489200"/>
                  </a:lnTo>
                  <a:lnTo>
                    <a:pt x="9416594" y="2438400"/>
                  </a:lnTo>
                  <a:lnTo>
                    <a:pt x="9416796" y="2387600"/>
                  </a:lnTo>
                  <a:lnTo>
                    <a:pt x="9416594" y="2336800"/>
                  </a:lnTo>
                  <a:lnTo>
                    <a:pt x="9415989" y="2286000"/>
                  </a:lnTo>
                  <a:lnTo>
                    <a:pt x="9414983" y="2235200"/>
                  </a:lnTo>
                  <a:lnTo>
                    <a:pt x="9413577" y="2184400"/>
                  </a:lnTo>
                  <a:lnTo>
                    <a:pt x="9411774" y="2133600"/>
                  </a:lnTo>
                  <a:lnTo>
                    <a:pt x="9409574" y="2082800"/>
                  </a:lnTo>
                  <a:lnTo>
                    <a:pt x="9406978" y="2032000"/>
                  </a:lnTo>
                  <a:lnTo>
                    <a:pt x="9403990" y="1981200"/>
                  </a:lnTo>
                  <a:lnTo>
                    <a:pt x="9400609" y="1943100"/>
                  </a:lnTo>
                  <a:lnTo>
                    <a:pt x="9396838" y="1892300"/>
                  </a:lnTo>
                  <a:lnTo>
                    <a:pt x="9392678" y="1841500"/>
                  </a:lnTo>
                  <a:lnTo>
                    <a:pt x="9388131" y="1790700"/>
                  </a:lnTo>
                  <a:lnTo>
                    <a:pt x="9383198" y="1739900"/>
                  </a:lnTo>
                  <a:lnTo>
                    <a:pt x="9377881" y="1689100"/>
                  </a:lnTo>
                  <a:lnTo>
                    <a:pt x="9372181" y="1638300"/>
                  </a:lnTo>
                  <a:lnTo>
                    <a:pt x="9366101" y="1600200"/>
                  </a:lnTo>
                  <a:lnTo>
                    <a:pt x="9359640" y="1549400"/>
                  </a:lnTo>
                  <a:lnTo>
                    <a:pt x="9352802" y="1498600"/>
                  </a:lnTo>
                  <a:lnTo>
                    <a:pt x="9345587" y="1447800"/>
                  </a:lnTo>
                  <a:lnTo>
                    <a:pt x="9337998" y="1397000"/>
                  </a:lnTo>
                  <a:lnTo>
                    <a:pt x="9330035" y="1358900"/>
                  </a:lnTo>
                  <a:lnTo>
                    <a:pt x="9321700" y="1308100"/>
                  </a:lnTo>
                  <a:lnTo>
                    <a:pt x="9312995" y="1257300"/>
                  </a:lnTo>
                  <a:lnTo>
                    <a:pt x="9303922" y="1206500"/>
                  </a:lnTo>
                  <a:lnTo>
                    <a:pt x="9294481" y="1168400"/>
                  </a:lnTo>
                  <a:lnTo>
                    <a:pt x="9284675" y="1117600"/>
                  </a:lnTo>
                  <a:lnTo>
                    <a:pt x="9274504" y="1066800"/>
                  </a:lnTo>
                  <a:lnTo>
                    <a:pt x="9263972" y="1016000"/>
                  </a:lnTo>
                  <a:lnTo>
                    <a:pt x="9253078" y="977900"/>
                  </a:lnTo>
                  <a:lnTo>
                    <a:pt x="9241825" y="927100"/>
                  </a:lnTo>
                  <a:lnTo>
                    <a:pt x="9230214" y="876300"/>
                  </a:lnTo>
                  <a:lnTo>
                    <a:pt x="9218247" y="838200"/>
                  </a:lnTo>
                  <a:lnTo>
                    <a:pt x="9205925" y="787400"/>
                  </a:lnTo>
                  <a:lnTo>
                    <a:pt x="9193249" y="736600"/>
                  </a:lnTo>
                  <a:lnTo>
                    <a:pt x="9180223" y="698500"/>
                  </a:lnTo>
                  <a:lnTo>
                    <a:pt x="9166846" y="647700"/>
                  </a:lnTo>
                  <a:lnTo>
                    <a:pt x="9153120" y="609600"/>
                  </a:lnTo>
                  <a:lnTo>
                    <a:pt x="9139048" y="558800"/>
                  </a:lnTo>
                  <a:lnTo>
                    <a:pt x="9124630" y="508000"/>
                  </a:lnTo>
                  <a:lnTo>
                    <a:pt x="9109868" y="469900"/>
                  </a:lnTo>
                  <a:lnTo>
                    <a:pt x="9094764" y="419100"/>
                  </a:lnTo>
                  <a:lnTo>
                    <a:pt x="9079319" y="381000"/>
                  </a:lnTo>
                  <a:lnTo>
                    <a:pt x="9063535" y="330200"/>
                  </a:lnTo>
                  <a:lnTo>
                    <a:pt x="9047413" y="292100"/>
                  </a:lnTo>
                  <a:lnTo>
                    <a:pt x="9030955" y="241300"/>
                  </a:lnTo>
                  <a:lnTo>
                    <a:pt x="9014162" y="203200"/>
                  </a:lnTo>
                  <a:lnTo>
                    <a:pt x="8997037" y="152400"/>
                  </a:lnTo>
                  <a:lnTo>
                    <a:pt x="8979579" y="114300"/>
                  </a:lnTo>
                  <a:lnTo>
                    <a:pt x="8961792" y="63500"/>
                  </a:lnTo>
                  <a:lnTo>
                    <a:pt x="8943677" y="25400"/>
                  </a:lnTo>
                  <a:lnTo>
                    <a:pt x="8930096" y="0"/>
                  </a:lnTo>
                  <a:close/>
                </a:path>
              </a:pathLst>
            </a:custGeom>
            <a:solidFill>
              <a:srgbClr val="FFFFFF">
                <a:alpha val="59999"/>
              </a:srgbClr>
            </a:solidFill>
          </p:spPr>
          <p:txBody>
            <a:bodyPr wrap="square" lIns="0" tIns="0" rIns="0" bIns="0" rtlCol="0"/>
            <a:lstStyle/>
            <a:p>
              <a:endParaRPr/>
            </a:p>
          </p:txBody>
        </p:sp>
        <p:pic>
          <p:nvPicPr>
            <p:cNvPr id="8" name="object 8"/>
            <p:cNvPicPr/>
            <p:nvPr/>
          </p:nvPicPr>
          <p:blipFill>
            <a:blip r:embed="rId4" cstate="print"/>
            <a:stretch>
              <a:fillRect/>
            </a:stretch>
          </p:blipFill>
          <p:spPr>
            <a:xfrm>
              <a:off x="7357871" y="1734311"/>
              <a:ext cx="1677924" cy="2554224"/>
            </a:xfrm>
            <a:prstGeom prst="rect">
              <a:avLst/>
            </a:prstGeom>
          </p:spPr>
        </p:pic>
        <p:sp>
          <p:nvSpPr>
            <p:cNvPr id="9" name="object 9"/>
            <p:cNvSpPr/>
            <p:nvPr/>
          </p:nvSpPr>
          <p:spPr>
            <a:xfrm>
              <a:off x="7203947" y="2735579"/>
              <a:ext cx="608330" cy="467995"/>
            </a:xfrm>
            <a:custGeom>
              <a:avLst/>
              <a:gdLst/>
              <a:ahLst/>
              <a:cxnLst/>
              <a:rect l="l" t="t" r="r" b="b"/>
              <a:pathLst>
                <a:path w="608329" h="467994">
                  <a:moveTo>
                    <a:pt x="368807" y="0"/>
                  </a:moveTo>
                  <a:lnTo>
                    <a:pt x="0" y="134874"/>
                  </a:lnTo>
                  <a:lnTo>
                    <a:pt x="172847" y="284225"/>
                  </a:lnTo>
                  <a:lnTo>
                    <a:pt x="358901" y="410464"/>
                  </a:lnTo>
                  <a:lnTo>
                    <a:pt x="418719" y="467868"/>
                  </a:lnTo>
                  <a:lnTo>
                    <a:pt x="608076" y="364490"/>
                  </a:lnTo>
                  <a:lnTo>
                    <a:pt x="368807" y="0"/>
                  </a:lnTo>
                  <a:close/>
                </a:path>
              </a:pathLst>
            </a:custGeom>
            <a:solidFill>
              <a:srgbClr val="FFFFFF"/>
            </a:solidFill>
          </p:spPr>
          <p:txBody>
            <a:bodyPr wrap="square" lIns="0" tIns="0" rIns="0" bIns="0" rtlCol="0"/>
            <a:lstStyle/>
            <a:p>
              <a:endParaRPr/>
            </a:p>
          </p:txBody>
        </p:sp>
        <p:sp>
          <p:nvSpPr>
            <p:cNvPr id="10" name="object 10"/>
            <p:cNvSpPr/>
            <p:nvPr/>
          </p:nvSpPr>
          <p:spPr>
            <a:xfrm>
              <a:off x="7203947" y="2735579"/>
              <a:ext cx="608330" cy="467995"/>
            </a:xfrm>
            <a:custGeom>
              <a:avLst/>
              <a:gdLst/>
              <a:ahLst/>
              <a:cxnLst/>
              <a:rect l="l" t="t" r="r" b="b"/>
              <a:pathLst>
                <a:path w="608329" h="467994">
                  <a:moveTo>
                    <a:pt x="172847" y="284225"/>
                  </a:moveTo>
                  <a:lnTo>
                    <a:pt x="0" y="134874"/>
                  </a:lnTo>
                  <a:lnTo>
                    <a:pt x="368807" y="0"/>
                  </a:lnTo>
                  <a:lnTo>
                    <a:pt x="608076" y="364490"/>
                  </a:lnTo>
                  <a:lnTo>
                    <a:pt x="418719" y="467868"/>
                  </a:lnTo>
                  <a:lnTo>
                    <a:pt x="358901" y="410464"/>
                  </a:lnTo>
                </a:path>
              </a:pathLst>
            </a:custGeom>
            <a:ln w="12191">
              <a:solidFill>
                <a:srgbClr val="A6A6A6"/>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7203947" y="1993392"/>
              <a:ext cx="1415796" cy="3067811"/>
            </a:xfrm>
            <a:prstGeom prst="rect">
              <a:avLst/>
            </a:prstGeom>
          </p:spPr>
        </p:pic>
        <p:pic>
          <p:nvPicPr>
            <p:cNvPr id="12" name="object 12"/>
            <p:cNvPicPr/>
            <p:nvPr/>
          </p:nvPicPr>
          <p:blipFill>
            <a:blip r:embed="rId6" cstate="print"/>
            <a:stretch>
              <a:fillRect/>
            </a:stretch>
          </p:blipFill>
          <p:spPr>
            <a:xfrm>
              <a:off x="9311640" y="2011679"/>
              <a:ext cx="827531" cy="2334768"/>
            </a:xfrm>
            <a:prstGeom prst="rect">
              <a:avLst/>
            </a:prstGeom>
          </p:spPr>
        </p:pic>
        <p:sp>
          <p:nvSpPr>
            <p:cNvPr id="13" name="object 13"/>
            <p:cNvSpPr/>
            <p:nvPr/>
          </p:nvSpPr>
          <p:spPr>
            <a:xfrm>
              <a:off x="9681971" y="2464307"/>
              <a:ext cx="120650" cy="411480"/>
            </a:xfrm>
            <a:custGeom>
              <a:avLst/>
              <a:gdLst/>
              <a:ahLst/>
              <a:cxnLst/>
              <a:rect l="l" t="t" r="r" b="b"/>
              <a:pathLst>
                <a:path w="120650" h="411480">
                  <a:moveTo>
                    <a:pt x="58547" y="0"/>
                  </a:moveTo>
                  <a:lnTo>
                    <a:pt x="30606" y="2666"/>
                  </a:lnTo>
                  <a:lnTo>
                    <a:pt x="26288" y="7238"/>
                  </a:lnTo>
                  <a:lnTo>
                    <a:pt x="18287" y="7238"/>
                  </a:lnTo>
                  <a:lnTo>
                    <a:pt x="17525" y="16509"/>
                  </a:lnTo>
                  <a:lnTo>
                    <a:pt x="18045" y="24888"/>
                  </a:lnTo>
                  <a:lnTo>
                    <a:pt x="20256" y="35432"/>
                  </a:lnTo>
                  <a:lnTo>
                    <a:pt x="25653" y="57784"/>
                  </a:lnTo>
                  <a:lnTo>
                    <a:pt x="25979" y="69391"/>
                  </a:lnTo>
                  <a:lnTo>
                    <a:pt x="25971" y="77009"/>
                  </a:lnTo>
                  <a:lnTo>
                    <a:pt x="24725" y="88128"/>
                  </a:lnTo>
                  <a:lnTo>
                    <a:pt x="21335" y="110236"/>
                  </a:lnTo>
                  <a:lnTo>
                    <a:pt x="0" y="175005"/>
                  </a:lnTo>
                  <a:lnTo>
                    <a:pt x="22478" y="227711"/>
                  </a:lnTo>
                  <a:lnTo>
                    <a:pt x="59054" y="328802"/>
                  </a:lnTo>
                  <a:lnTo>
                    <a:pt x="83184" y="411479"/>
                  </a:lnTo>
                  <a:lnTo>
                    <a:pt x="91948" y="383920"/>
                  </a:lnTo>
                  <a:lnTo>
                    <a:pt x="113792" y="296671"/>
                  </a:lnTo>
                  <a:lnTo>
                    <a:pt x="120396" y="168020"/>
                  </a:lnTo>
                  <a:lnTo>
                    <a:pt x="83184" y="62356"/>
                  </a:lnTo>
                  <a:lnTo>
                    <a:pt x="74422" y="39496"/>
                  </a:lnTo>
                  <a:lnTo>
                    <a:pt x="83693" y="14224"/>
                  </a:lnTo>
                  <a:lnTo>
                    <a:pt x="58547" y="0"/>
                  </a:lnTo>
                  <a:close/>
                </a:path>
              </a:pathLst>
            </a:custGeom>
            <a:solidFill>
              <a:srgbClr val="1F4E79"/>
            </a:solidFill>
          </p:spPr>
          <p:txBody>
            <a:bodyPr wrap="square" lIns="0" tIns="0" rIns="0" bIns="0" rtlCol="0"/>
            <a:lstStyle/>
            <a:p>
              <a:endParaRPr/>
            </a:p>
          </p:txBody>
        </p:sp>
        <p:pic>
          <p:nvPicPr>
            <p:cNvPr id="14" name="object 14"/>
            <p:cNvPicPr/>
            <p:nvPr/>
          </p:nvPicPr>
          <p:blipFill>
            <a:blip r:embed="rId7" cstate="print"/>
            <a:stretch>
              <a:fillRect/>
            </a:stretch>
          </p:blipFill>
          <p:spPr>
            <a:xfrm>
              <a:off x="9440067" y="1859521"/>
              <a:ext cx="512033" cy="388226"/>
            </a:xfrm>
            <a:prstGeom prst="rect">
              <a:avLst/>
            </a:prstGeom>
          </p:spPr>
        </p:pic>
        <p:sp>
          <p:nvSpPr>
            <p:cNvPr id="15" name="object 15"/>
            <p:cNvSpPr/>
            <p:nvPr/>
          </p:nvSpPr>
          <p:spPr>
            <a:xfrm>
              <a:off x="9720071" y="2282951"/>
              <a:ext cx="128270" cy="38735"/>
            </a:xfrm>
            <a:custGeom>
              <a:avLst/>
              <a:gdLst/>
              <a:ahLst/>
              <a:cxnLst/>
              <a:rect l="l" t="t" r="r" b="b"/>
              <a:pathLst>
                <a:path w="128270" h="38735">
                  <a:moveTo>
                    <a:pt x="90677" y="0"/>
                  </a:moveTo>
                  <a:lnTo>
                    <a:pt x="48005" y="0"/>
                  </a:lnTo>
                  <a:lnTo>
                    <a:pt x="30378" y="9725"/>
                  </a:lnTo>
                  <a:lnTo>
                    <a:pt x="15001" y="18843"/>
                  </a:lnTo>
                  <a:lnTo>
                    <a:pt x="4125" y="26699"/>
                  </a:lnTo>
                  <a:lnTo>
                    <a:pt x="0" y="32638"/>
                  </a:lnTo>
                  <a:lnTo>
                    <a:pt x="5250" y="36171"/>
                  </a:lnTo>
                  <a:lnTo>
                    <a:pt x="18002" y="37750"/>
                  </a:lnTo>
                  <a:lnTo>
                    <a:pt x="33754" y="38139"/>
                  </a:lnTo>
                  <a:lnTo>
                    <a:pt x="48005" y="38100"/>
                  </a:lnTo>
                  <a:lnTo>
                    <a:pt x="96011" y="32638"/>
                  </a:lnTo>
                  <a:lnTo>
                    <a:pt x="128016" y="16256"/>
                  </a:lnTo>
                  <a:lnTo>
                    <a:pt x="124360" y="12233"/>
                  </a:lnTo>
                  <a:lnTo>
                    <a:pt x="115823" y="8175"/>
                  </a:lnTo>
                  <a:lnTo>
                    <a:pt x="104048" y="4093"/>
                  </a:lnTo>
                  <a:lnTo>
                    <a:pt x="90677" y="0"/>
                  </a:lnTo>
                  <a:close/>
                </a:path>
              </a:pathLst>
            </a:custGeom>
            <a:solidFill>
              <a:srgbClr val="3A3838"/>
            </a:solidFill>
          </p:spPr>
          <p:txBody>
            <a:bodyPr wrap="square" lIns="0" tIns="0" rIns="0" bIns="0" rtlCol="0"/>
            <a:lstStyle/>
            <a:p>
              <a:endParaRPr/>
            </a:p>
          </p:txBody>
        </p:sp>
        <p:pic>
          <p:nvPicPr>
            <p:cNvPr id="16" name="object 16"/>
            <p:cNvPicPr/>
            <p:nvPr/>
          </p:nvPicPr>
          <p:blipFill>
            <a:blip r:embed="rId8" cstate="print"/>
            <a:stretch>
              <a:fillRect/>
            </a:stretch>
          </p:blipFill>
          <p:spPr>
            <a:xfrm>
              <a:off x="10701528" y="2031492"/>
              <a:ext cx="717803" cy="2426207"/>
            </a:xfrm>
            <a:prstGeom prst="rect">
              <a:avLst/>
            </a:prstGeom>
          </p:spPr>
        </p:pic>
        <p:sp>
          <p:nvSpPr>
            <p:cNvPr id="17" name="object 17"/>
            <p:cNvSpPr/>
            <p:nvPr/>
          </p:nvSpPr>
          <p:spPr>
            <a:xfrm>
              <a:off x="0" y="1754123"/>
              <a:ext cx="607060" cy="4234180"/>
            </a:xfrm>
            <a:custGeom>
              <a:avLst/>
              <a:gdLst/>
              <a:ahLst/>
              <a:cxnLst/>
              <a:rect l="l" t="t" r="r" b="b"/>
              <a:pathLst>
                <a:path w="607060" h="4234180">
                  <a:moveTo>
                    <a:pt x="606590" y="0"/>
                  </a:moveTo>
                  <a:lnTo>
                    <a:pt x="0" y="0"/>
                  </a:lnTo>
                  <a:lnTo>
                    <a:pt x="0" y="1595628"/>
                  </a:lnTo>
                  <a:lnTo>
                    <a:pt x="0" y="2096706"/>
                  </a:lnTo>
                  <a:lnTo>
                    <a:pt x="0" y="3478771"/>
                  </a:lnTo>
                  <a:lnTo>
                    <a:pt x="606590" y="4233672"/>
                  </a:lnTo>
                  <a:lnTo>
                    <a:pt x="606590" y="2592324"/>
                  </a:lnTo>
                  <a:lnTo>
                    <a:pt x="606590" y="1595628"/>
                  </a:lnTo>
                  <a:lnTo>
                    <a:pt x="606590" y="0"/>
                  </a:lnTo>
                  <a:close/>
                </a:path>
              </a:pathLst>
            </a:custGeom>
            <a:solidFill>
              <a:srgbClr val="F1F7FB"/>
            </a:solidFill>
          </p:spPr>
          <p:txBody>
            <a:bodyPr wrap="square" lIns="0" tIns="0" rIns="0" bIns="0" rtlCol="0"/>
            <a:lstStyle/>
            <a:p>
              <a:endParaRPr/>
            </a:p>
          </p:txBody>
        </p:sp>
        <p:sp>
          <p:nvSpPr>
            <p:cNvPr id="18" name="object 18"/>
            <p:cNvSpPr/>
            <p:nvPr/>
          </p:nvSpPr>
          <p:spPr>
            <a:xfrm>
              <a:off x="0" y="1632204"/>
              <a:ext cx="612775" cy="1731645"/>
            </a:xfrm>
            <a:custGeom>
              <a:avLst/>
              <a:gdLst/>
              <a:ahLst/>
              <a:cxnLst/>
              <a:rect l="l" t="t" r="r" b="b"/>
              <a:pathLst>
                <a:path w="612775" h="1731645">
                  <a:moveTo>
                    <a:pt x="612686" y="0"/>
                  </a:moveTo>
                  <a:lnTo>
                    <a:pt x="0" y="0"/>
                  </a:lnTo>
                  <a:lnTo>
                    <a:pt x="0" y="1232154"/>
                  </a:lnTo>
                  <a:lnTo>
                    <a:pt x="612686" y="1731264"/>
                  </a:lnTo>
                  <a:lnTo>
                    <a:pt x="612686" y="0"/>
                  </a:lnTo>
                  <a:close/>
                </a:path>
              </a:pathLst>
            </a:custGeom>
            <a:solidFill>
              <a:srgbClr val="5FE3FF"/>
            </a:solidFill>
          </p:spPr>
          <p:txBody>
            <a:bodyPr wrap="square" lIns="0" tIns="0" rIns="0" bIns="0" rtlCol="0"/>
            <a:lstStyle/>
            <a:p>
              <a:endParaRPr/>
            </a:p>
          </p:txBody>
        </p:sp>
        <p:sp>
          <p:nvSpPr>
            <p:cNvPr id="19" name="object 19"/>
            <p:cNvSpPr/>
            <p:nvPr/>
          </p:nvSpPr>
          <p:spPr>
            <a:xfrm>
              <a:off x="0" y="38100"/>
              <a:ext cx="612775" cy="2590800"/>
            </a:xfrm>
            <a:custGeom>
              <a:avLst/>
              <a:gdLst/>
              <a:ahLst/>
              <a:cxnLst/>
              <a:rect l="l" t="t" r="r" b="b"/>
              <a:pathLst>
                <a:path w="612775" h="2590800">
                  <a:moveTo>
                    <a:pt x="612686" y="0"/>
                  </a:moveTo>
                  <a:lnTo>
                    <a:pt x="0" y="0"/>
                  </a:lnTo>
                  <a:lnTo>
                    <a:pt x="0" y="2091816"/>
                  </a:lnTo>
                  <a:lnTo>
                    <a:pt x="612686" y="2590800"/>
                  </a:lnTo>
                  <a:lnTo>
                    <a:pt x="612686" y="0"/>
                  </a:lnTo>
                  <a:close/>
                </a:path>
              </a:pathLst>
            </a:custGeom>
            <a:solidFill>
              <a:srgbClr val="00AFEF"/>
            </a:solidFill>
          </p:spPr>
          <p:txBody>
            <a:bodyPr wrap="square" lIns="0" tIns="0" rIns="0" bIns="0" rtlCol="0"/>
            <a:lstStyle/>
            <a:p>
              <a:endParaRPr/>
            </a:p>
          </p:txBody>
        </p:sp>
        <p:sp>
          <p:nvSpPr>
            <p:cNvPr id="20" name="object 20"/>
            <p:cNvSpPr/>
            <p:nvPr/>
          </p:nvSpPr>
          <p:spPr>
            <a:xfrm>
              <a:off x="0" y="0"/>
              <a:ext cx="612775" cy="1824355"/>
            </a:xfrm>
            <a:custGeom>
              <a:avLst/>
              <a:gdLst/>
              <a:ahLst/>
              <a:cxnLst/>
              <a:rect l="l" t="t" r="r" b="b"/>
              <a:pathLst>
                <a:path w="612775" h="1824355">
                  <a:moveTo>
                    <a:pt x="612686" y="0"/>
                  </a:moveTo>
                  <a:lnTo>
                    <a:pt x="0" y="0"/>
                  </a:lnTo>
                  <a:lnTo>
                    <a:pt x="0" y="1326261"/>
                  </a:lnTo>
                  <a:lnTo>
                    <a:pt x="612686" y="1824227"/>
                  </a:lnTo>
                  <a:lnTo>
                    <a:pt x="612686" y="0"/>
                  </a:lnTo>
                  <a:close/>
                </a:path>
              </a:pathLst>
            </a:custGeom>
            <a:solidFill>
              <a:srgbClr val="007BAD"/>
            </a:solidFill>
          </p:spPr>
          <p:txBody>
            <a:bodyPr wrap="square" lIns="0" tIns="0" rIns="0" bIns="0" rtlCol="0"/>
            <a:lstStyle/>
            <a:p>
              <a:endParaRPr/>
            </a:p>
          </p:txBody>
        </p:sp>
        <p:sp>
          <p:nvSpPr>
            <p:cNvPr id="21" name="object 21"/>
            <p:cNvSpPr/>
            <p:nvPr/>
          </p:nvSpPr>
          <p:spPr>
            <a:xfrm>
              <a:off x="0" y="5017073"/>
              <a:ext cx="1290955" cy="1841500"/>
            </a:xfrm>
            <a:custGeom>
              <a:avLst/>
              <a:gdLst/>
              <a:ahLst/>
              <a:cxnLst/>
              <a:rect l="l" t="t" r="r" b="b"/>
              <a:pathLst>
                <a:path w="1290955" h="1841500">
                  <a:moveTo>
                    <a:pt x="0" y="0"/>
                  </a:moveTo>
                  <a:lnTo>
                    <a:pt x="0" y="1840923"/>
                  </a:lnTo>
                  <a:lnTo>
                    <a:pt x="1290828" y="1840923"/>
                  </a:lnTo>
                  <a:lnTo>
                    <a:pt x="1290828" y="1038247"/>
                  </a:lnTo>
                  <a:lnTo>
                    <a:pt x="0" y="0"/>
                  </a:lnTo>
                  <a:close/>
                </a:path>
              </a:pathLst>
            </a:custGeom>
            <a:solidFill>
              <a:srgbClr val="B8DFF8"/>
            </a:solidFill>
          </p:spPr>
          <p:txBody>
            <a:bodyPr wrap="square" lIns="0" tIns="0" rIns="0" bIns="0" rtlCol="0"/>
            <a:lstStyle/>
            <a:p>
              <a:endParaRPr/>
            </a:p>
          </p:txBody>
        </p:sp>
        <p:sp>
          <p:nvSpPr>
            <p:cNvPr id="22" name="object 22"/>
            <p:cNvSpPr/>
            <p:nvPr/>
          </p:nvSpPr>
          <p:spPr>
            <a:xfrm>
              <a:off x="10268711" y="5111496"/>
              <a:ext cx="1923414" cy="1737360"/>
            </a:xfrm>
            <a:custGeom>
              <a:avLst/>
              <a:gdLst/>
              <a:ahLst/>
              <a:cxnLst/>
              <a:rect l="l" t="t" r="r" b="b"/>
              <a:pathLst>
                <a:path w="1923415" h="1737359">
                  <a:moveTo>
                    <a:pt x="1923288" y="0"/>
                  </a:moveTo>
                  <a:lnTo>
                    <a:pt x="0" y="1291247"/>
                  </a:lnTo>
                  <a:lnTo>
                    <a:pt x="0" y="1737359"/>
                  </a:lnTo>
                  <a:lnTo>
                    <a:pt x="1923288" y="1737359"/>
                  </a:lnTo>
                  <a:lnTo>
                    <a:pt x="1923288" y="0"/>
                  </a:lnTo>
                  <a:close/>
                </a:path>
              </a:pathLst>
            </a:custGeom>
            <a:solidFill>
              <a:srgbClr val="3A60A8"/>
            </a:solidFill>
          </p:spPr>
          <p:txBody>
            <a:bodyPr wrap="square" lIns="0" tIns="0" rIns="0" bIns="0" rtlCol="0"/>
            <a:lstStyle/>
            <a:p>
              <a:endParaRPr/>
            </a:p>
          </p:txBody>
        </p:sp>
        <p:sp>
          <p:nvSpPr>
            <p:cNvPr id="23" name="object 23"/>
            <p:cNvSpPr/>
            <p:nvPr/>
          </p:nvSpPr>
          <p:spPr>
            <a:xfrm>
              <a:off x="10268711" y="5111496"/>
              <a:ext cx="1923414" cy="1737360"/>
            </a:xfrm>
            <a:custGeom>
              <a:avLst/>
              <a:gdLst/>
              <a:ahLst/>
              <a:cxnLst/>
              <a:rect l="l" t="t" r="r" b="b"/>
              <a:pathLst>
                <a:path w="1923415" h="1737359">
                  <a:moveTo>
                    <a:pt x="1923288" y="0"/>
                  </a:moveTo>
                  <a:lnTo>
                    <a:pt x="0" y="1291247"/>
                  </a:lnTo>
                  <a:lnTo>
                    <a:pt x="0" y="1737359"/>
                  </a:lnTo>
                  <a:lnTo>
                    <a:pt x="1923288" y="1737359"/>
                  </a:lnTo>
                  <a:lnTo>
                    <a:pt x="1923288" y="0"/>
                  </a:lnTo>
                  <a:close/>
                </a:path>
              </a:pathLst>
            </a:custGeom>
            <a:ln w="12192">
              <a:solidFill>
                <a:srgbClr val="41709C"/>
              </a:solidFill>
            </a:ln>
          </p:spPr>
          <p:txBody>
            <a:bodyPr wrap="square" lIns="0" tIns="0" rIns="0" bIns="0" rtlCol="0"/>
            <a:lstStyle/>
            <a:p>
              <a:endParaRPr/>
            </a:p>
          </p:txBody>
        </p:sp>
        <p:sp>
          <p:nvSpPr>
            <p:cNvPr id="24" name="object 24"/>
            <p:cNvSpPr/>
            <p:nvPr/>
          </p:nvSpPr>
          <p:spPr>
            <a:xfrm>
              <a:off x="8485378" y="5011928"/>
              <a:ext cx="1304290" cy="680085"/>
            </a:xfrm>
            <a:custGeom>
              <a:avLst/>
              <a:gdLst/>
              <a:ahLst/>
              <a:cxnLst/>
              <a:rect l="l" t="t" r="r" b="b"/>
              <a:pathLst>
                <a:path w="1304290" h="680085">
                  <a:moveTo>
                    <a:pt x="843279" y="0"/>
                  </a:moveTo>
                  <a:lnTo>
                    <a:pt x="0" y="27178"/>
                  </a:lnTo>
                  <a:lnTo>
                    <a:pt x="462152" y="679970"/>
                  </a:lnTo>
                  <a:lnTo>
                    <a:pt x="1304163" y="650900"/>
                  </a:lnTo>
                  <a:lnTo>
                    <a:pt x="843279" y="0"/>
                  </a:lnTo>
                  <a:close/>
                </a:path>
              </a:pathLst>
            </a:custGeom>
            <a:solidFill>
              <a:srgbClr val="DEEAF6"/>
            </a:solidFill>
          </p:spPr>
          <p:txBody>
            <a:bodyPr wrap="square" lIns="0" tIns="0" rIns="0" bIns="0" rtlCol="0"/>
            <a:lstStyle/>
            <a:p>
              <a:endParaRPr/>
            </a:p>
          </p:txBody>
        </p:sp>
        <p:sp>
          <p:nvSpPr>
            <p:cNvPr id="25" name="object 25"/>
            <p:cNvSpPr/>
            <p:nvPr/>
          </p:nvSpPr>
          <p:spPr>
            <a:xfrm>
              <a:off x="10017379" y="5593384"/>
              <a:ext cx="728345" cy="378460"/>
            </a:xfrm>
            <a:custGeom>
              <a:avLst/>
              <a:gdLst/>
              <a:ahLst/>
              <a:cxnLst/>
              <a:rect l="l" t="t" r="r" b="b"/>
              <a:pathLst>
                <a:path w="728345" h="378460">
                  <a:moveTo>
                    <a:pt x="469773" y="0"/>
                  </a:moveTo>
                  <a:lnTo>
                    <a:pt x="0" y="12877"/>
                  </a:lnTo>
                  <a:lnTo>
                    <a:pt x="258699" y="378155"/>
                  </a:lnTo>
                  <a:lnTo>
                    <a:pt x="728345" y="365277"/>
                  </a:lnTo>
                  <a:lnTo>
                    <a:pt x="469773" y="0"/>
                  </a:lnTo>
                  <a:close/>
                </a:path>
              </a:pathLst>
            </a:custGeom>
            <a:solidFill>
              <a:srgbClr val="9CC2E4"/>
            </a:solidFill>
          </p:spPr>
          <p:txBody>
            <a:bodyPr wrap="square" lIns="0" tIns="0" rIns="0" bIns="0" rtlCol="0"/>
            <a:lstStyle/>
            <a:p>
              <a:endParaRPr/>
            </a:p>
          </p:txBody>
        </p:sp>
        <p:sp>
          <p:nvSpPr>
            <p:cNvPr id="26" name="object 26"/>
            <p:cNvSpPr/>
            <p:nvPr/>
          </p:nvSpPr>
          <p:spPr>
            <a:xfrm>
              <a:off x="614172" y="0"/>
              <a:ext cx="1184275" cy="1819910"/>
            </a:xfrm>
            <a:custGeom>
              <a:avLst/>
              <a:gdLst/>
              <a:ahLst/>
              <a:cxnLst/>
              <a:rect l="l" t="t" r="r" b="b"/>
              <a:pathLst>
                <a:path w="1184275" h="1819910">
                  <a:moveTo>
                    <a:pt x="1184148" y="0"/>
                  </a:moveTo>
                  <a:lnTo>
                    <a:pt x="0" y="0"/>
                  </a:lnTo>
                  <a:lnTo>
                    <a:pt x="0" y="1819655"/>
                  </a:lnTo>
                  <a:lnTo>
                    <a:pt x="1184148" y="157860"/>
                  </a:lnTo>
                  <a:lnTo>
                    <a:pt x="1184148" y="0"/>
                  </a:lnTo>
                  <a:close/>
                </a:path>
              </a:pathLst>
            </a:custGeom>
            <a:solidFill>
              <a:srgbClr val="3A60A8"/>
            </a:solidFill>
          </p:spPr>
          <p:txBody>
            <a:bodyPr wrap="square" lIns="0" tIns="0" rIns="0" bIns="0" rtlCol="0"/>
            <a:lstStyle/>
            <a:p>
              <a:endParaRPr/>
            </a:p>
          </p:txBody>
        </p:sp>
        <p:sp>
          <p:nvSpPr>
            <p:cNvPr id="27" name="object 27"/>
            <p:cNvSpPr/>
            <p:nvPr/>
          </p:nvSpPr>
          <p:spPr>
            <a:xfrm>
              <a:off x="11538204" y="3698747"/>
              <a:ext cx="652780" cy="1624965"/>
            </a:xfrm>
            <a:custGeom>
              <a:avLst/>
              <a:gdLst/>
              <a:ahLst/>
              <a:cxnLst/>
              <a:rect l="l" t="t" r="r" b="b"/>
              <a:pathLst>
                <a:path w="652779" h="1624964">
                  <a:moveTo>
                    <a:pt x="652272" y="0"/>
                  </a:moveTo>
                  <a:lnTo>
                    <a:pt x="0" y="468375"/>
                  </a:lnTo>
                  <a:lnTo>
                    <a:pt x="0" y="1624583"/>
                  </a:lnTo>
                  <a:lnTo>
                    <a:pt x="652272" y="1624583"/>
                  </a:lnTo>
                  <a:lnTo>
                    <a:pt x="652272" y="0"/>
                  </a:lnTo>
                  <a:close/>
                </a:path>
              </a:pathLst>
            </a:custGeom>
            <a:solidFill>
              <a:srgbClr val="BBDFF6"/>
            </a:solidFill>
          </p:spPr>
          <p:txBody>
            <a:bodyPr wrap="square" lIns="0" tIns="0" rIns="0" bIns="0" rtlCol="0"/>
            <a:lstStyle/>
            <a:p>
              <a:endParaRPr/>
            </a:p>
          </p:txBody>
        </p:sp>
        <p:sp>
          <p:nvSpPr>
            <p:cNvPr id="28" name="object 28"/>
            <p:cNvSpPr/>
            <p:nvPr/>
          </p:nvSpPr>
          <p:spPr>
            <a:xfrm>
              <a:off x="11538204" y="4416552"/>
              <a:ext cx="652780" cy="2432685"/>
            </a:xfrm>
            <a:custGeom>
              <a:avLst/>
              <a:gdLst/>
              <a:ahLst/>
              <a:cxnLst/>
              <a:rect l="l" t="t" r="r" b="b"/>
              <a:pathLst>
                <a:path w="652779" h="2432684">
                  <a:moveTo>
                    <a:pt x="652272" y="0"/>
                  </a:moveTo>
                  <a:lnTo>
                    <a:pt x="0" y="468503"/>
                  </a:lnTo>
                  <a:lnTo>
                    <a:pt x="0" y="2432303"/>
                  </a:lnTo>
                  <a:lnTo>
                    <a:pt x="652272" y="2432303"/>
                  </a:lnTo>
                  <a:lnTo>
                    <a:pt x="652272" y="0"/>
                  </a:lnTo>
                  <a:close/>
                </a:path>
              </a:pathLst>
            </a:custGeom>
            <a:solidFill>
              <a:srgbClr val="96CCEE"/>
            </a:solidFill>
          </p:spPr>
          <p:txBody>
            <a:bodyPr wrap="square" lIns="0" tIns="0" rIns="0" bIns="0" rtlCol="0"/>
            <a:lstStyle/>
            <a:p>
              <a:endParaRPr/>
            </a:p>
          </p:txBody>
        </p:sp>
        <p:sp>
          <p:nvSpPr>
            <p:cNvPr id="29" name="object 29"/>
            <p:cNvSpPr/>
            <p:nvPr/>
          </p:nvSpPr>
          <p:spPr>
            <a:xfrm>
              <a:off x="11538204" y="5111496"/>
              <a:ext cx="652780" cy="1737360"/>
            </a:xfrm>
            <a:custGeom>
              <a:avLst/>
              <a:gdLst/>
              <a:ahLst/>
              <a:cxnLst/>
              <a:rect l="l" t="t" r="r" b="b"/>
              <a:pathLst>
                <a:path w="652779" h="1737359">
                  <a:moveTo>
                    <a:pt x="652272" y="0"/>
                  </a:moveTo>
                  <a:lnTo>
                    <a:pt x="0" y="467613"/>
                  </a:lnTo>
                  <a:lnTo>
                    <a:pt x="0" y="1737359"/>
                  </a:lnTo>
                  <a:lnTo>
                    <a:pt x="652272" y="1737359"/>
                  </a:lnTo>
                  <a:lnTo>
                    <a:pt x="652272" y="0"/>
                  </a:lnTo>
                  <a:close/>
                </a:path>
              </a:pathLst>
            </a:custGeom>
            <a:solidFill>
              <a:srgbClr val="007CB6"/>
            </a:solidFill>
          </p:spPr>
          <p:txBody>
            <a:bodyPr wrap="square" lIns="0" tIns="0" rIns="0" bIns="0" rtlCol="0"/>
            <a:lstStyle/>
            <a:p>
              <a:endParaRPr/>
            </a:p>
          </p:txBody>
        </p:sp>
      </p:grpSp>
      <p:sp>
        <p:nvSpPr>
          <p:cNvPr id="30" name="object 30"/>
          <p:cNvSpPr txBox="1"/>
          <p:nvPr/>
        </p:nvSpPr>
        <p:spPr>
          <a:xfrm>
            <a:off x="1081532" y="1585976"/>
            <a:ext cx="3634104" cy="2228815"/>
          </a:xfrm>
          <a:prstGeom prst="rect">
            <a:avLst/>
          </a:prstGeom>
        </p:spPr>
        <p:txBody>
          <a:bodyPr vert="horz" wrap="square" lIns="0" tIns="12700" rIns="0" bIns="0" rtlCol="0">
            <a:spAutoFit/>
          </a:bodyPr>
          <a:lstStyle/>
          <a:p>
            <a:pPr marL="12700">
              <a:lnSpc>
                <a:spcPct val="100000"/>
              </a:lnSpc>
            </a:pPr>
            <a:r>
              <a:rPr sz="3600" b="1" spc="-100" smtClean="0">
                <a:solidFill>
                  <a:srgbClr val="1C3057"/>
                </a:solidFill>
                <a:latin typeface="Arial"/>
                <a:cs typeface="Arial"/>
              </a:rPr>
              <a:t>Г</a:t>
            </a:r>
            <a:r>
              <a:rPr sz="3600" b="1" spc="-10" smtClean="0">
                <a:solidFill>
                  <a:srgbClr val="1C3057"/>
                </a:solidFill>
                <a:latin typeface="Arial"/>
                <a:cs typeface="Arial"/>
              </a:rPr>
              <a:t>О</a:t>
            </a:r>
            <a:r>
              <a:rPr sz="3600" b="1" spc="-35" smtClean="0">
                <a:solidFill>
                  <a:srgbClr val="1C3057"/>
                </a:solidFill>
                <a:latin typeface="Arial"/>
                <a:cs typeface="Arial"/>
              </a:rPr>
              <a:t>ЛО</a:t>
            </a:r>
            <a:r>
              <a:rPr sz="3600" b="1" spc="-100" smtClean="0">
                <a:solidFill>
                  <a:srgbClr val="1C3057"/>
                </a:solidFill>
                <a:latin typeface="Arial"/>
                <a:cs typeface="Arial"/>
              </a:rPr>
              <a:t>С</a:t>
            </a:r>
            <a:r>
              <a:rPr sz="3600" b="1" spc="15" smtClean="0">
                <a:solidFill>
                  <a:srgbClr val="1C3057"/>
                </a:solidFill>
                <a:latin typeface="Arial"/>
                <a:cs typeface="Arial"/>
              </a:rPr>
              <a:t>ОВАНИ</a:t>
            </a:r>
            <a:r>
              <a:rPr lang="ru-RU" sz="3600" b="1" spc="15" dirty="0" smtClean="0">
                <a:solidFill>
                  <a:srgbClr val="1C3057"/>
                </a:solidFill>
                <a:latin typeface="Arial"/>
                <a:cs typeface="Arial"/>
              </a:rPr>
              <a:t> В </a:t>
            </a:r>
            <a:r>
              <a:rPr lang="ru-RU" sz="3600" b="1" cap="all" spc="15" dirty="0" smtClean="0">
                <a:solidFill>
                  <a:srgbClr val="1C3057"/>
                </a:solidFill>
                <a:latin typeface="Arial"/>
                <a:cs typeface="Arial"/>
              </a:rPr>
              <a:t>Помещении для голосования</a:t>
            </a:r>
            <a:endParaRPr sz="3600" cap="all">
              <a:latin typeface="Arial"/>
              <a:cs typeface="Arial"/>
            </a:endParaRPr>
          </a:p>
        </p:txBody>
      </p:sp>
      <p:grpSp>
        <p:nvGrpSpPr>
          <p:cNvPr id="36" name="object 36"/>
          <p:cNvGrpSpPr/>
          <p:nvPr/>
        </p:nvGrpSpPr>
        <p:grpSpPr>
          <a:xfrm>
            <a:off x="0" y="1219200"/>
            <a:ext cx="12192000" cy="4823460"/>
            <a:chOff x="0" y="2034539"/>
            <a:chExt cx="12192000" cy="4823460"/>
          </a:xfrm>
        </p:grpSpPr>
        <p:sp>
          <p:nvSpPr>
            <p:cNvPr id="37" name="object 37"/>
            <p:cNvSpPr/>
            <p:nvPr/>
          </p:nvSpPr>
          <p:spPr>
            <a:xfrm>
              <a:off x="10632947" y="6786370"/>
              <a:ext cx="1559560" cy="71755"/>
            </a:xfrm>
            <a:custGeom>
              <a:avLst/>
              <a:gdLst/>
              <a:ahLst/>
              <a:cxnLst/>
              <a:rect l="l" t="t" r="r" b="b"/>
              <a:pathLst>
                <a:path w="1559559" h="71754">
                  <a:moveTo>
                    <a:pt x="0" y="71628"/>
                  </a:moveTo>
                  <a:lnTo>
                    <a:pt x="1559052" y="71628"/>
                  </a:lnTo>
                  <a:lnTo>
                    <a:pt x="1559052" y="0"/>
                  </a:lnTo>
                  <a:lnTo>
                    <a:pt x="0" y="0"/>
                  </a:lnTo>
                  <a:lnTo>
                    <a:pt x="0" y="71628"/>
                  </a:lnTo>
                  <a:close/>
                </a:path>
              </a:pathLst>
            </a:custGeom>
            <a:solidFill>
              <a:srgbClr val="C40822"/>
            </a:solidFill>
          </p:spPr>
          <p:txBody>
            <a:bodyPr wrap="square" lIns="0" tIns="0" rIns="0" bIns="0" rtlCol="0"/>
            <a:lstStyle/>
            <a:p>
              <a:endParaRPr/>
            </a:p>
          </p:txBody>
        </p:sp>
        <p:sp>
          <p:nvSpPr>
            <p:cNvPr id="38" name="object 38"/>
            <p:cNvSpPr/>
            <p:nvPr/>
          </p:nvSpPr>
          <p:spPr>
            <a:xfrm>
              <a:off x="0" y="6786370"/>
              <a:ext cx="10633075" cy="71755"/>
            </a:xfrm>
            <a:custGeom>
              <a:avLst/>
              <a:gdLst/>
              <a:ahLst/>
              <a:cxnLst/>
              <a:rect l="l" t="t" r="r" b="b"/>
              <a:pathLst>
                <a:path w="10633075" h="71754">
                  <a:moveTo>
                    <a:pt x="0" y="71628"/>
                  </a:moveTo>
                  <a:lnTo>
                    <a:pt x="10632948" y="71628"/>
                  </a:lnTo>
                  <a:lnTo>
                    <a:pt x="10632948" y="0"/>
                  </a:lnTo>
                  <a:lnTo>
                    <a:pt x="0" y="0"/>
                  </a:lnTo>
                  <a:lnTo>
                    <a:pt x="0" y="71628"/>
                  </a:lnTo>
                  <a:close/>
                </a:path>
              </a:pathLst>
            </a:custGeom>
            <a:solidFill>
              <a:srgbClr val="014592"/>
            </a:solidFill>
          </p:spPr>
          <p:txBody>
            <a:bodyPr wrap="square" lIns="0" tIns="0" rIns="0" bIns="0" rtlCol="0"/>
            <a:lstStyle/>
            <a:p>
              <a:endParaRPr/>
            </a:p>
          </p:txBody>
        </p:sp>
        <p:pic>
          <p:nvPicPr>
            <p:cNvPr id="39" name="object 39"/>
            <p:cNvPicPr/>
            <p:nvPr/>
          </p:nvPicPr>
          <p:blipFill>
            <a:blip r:embed="rId9" cstate="print"/>
            <a:stretch>
              <a:fillRect/>
            </a:stretch>
          </p:blipFill>
          <p:spPr>
            <a:xfrm>
              <a:off x="6677176" y="2197598"/>
              <a:ext cx="1306758" cy="3302390"/>
            </a:xfrm>
            <a:prstGeom prst="rect">
              <a:avLst/>
            </a:prstGeom>
          </p:spPr>
        </p:pic>
        <p:pic>
          <p:nvPicPr>
            <p:cNvPr id="40" name="object 40"/>
            <p:cNvPicPr/>
            <p:nvPr/>
          </p:nvPicPr>
          <p:blipFill>
            <a:blip r:embed="rId10" cstate="print"/>
            <a:stretch>
              <a:fillRect/>
            </a:stretch>
          </p:blipFill>
          <p:spPr>
            <a:xfrm>
              <a:off x="10280904" y="2340609"/>
              <a:ext cx="1831848" cy="3274772"/>
            </a:xfrm>
            <a:prstGeom prst="rect">
              <a:avLst/>
            </a:prstGeom>
          </p:spPr>
        </p:pic>
        <p:pic>
          <p:nvPicPr>
            <p:cNvPr id="41" name="object 41"/>
            <p:cNvPicPr/>
            <p:nvPr/>
          </p:nvPicPr>
          <p:blipFill>
            <a:blip r:embed="rId11" cstate="print"/>
            <a:stretch>
              <a:fillRect/>
            </a:stretch>
          </p:blipFill>
          <p:spPr>
            <a:xfrm>
              <a:off x="10758195" y="3175850"/>
              <a:ext cx="1080160" cy="1351953"/>
            </a:xfrm>
            <a:prstGeom prst="rect">
              <a:avLst/>
            </a:prstGeom>
          </p:spPr>
        </p:pic>
        <p:sp>
          <p:nvSpPr>
            <p:cNvPr id="42" name="object 42"/>
            <p:cNvSpPr/>
            <p:nvPr/>
          </p:nvSpPr>
          <p:spPr>
            <a:xfrm>
              <a:off x="11574906" y="3650601"/>
              <a:ext cx="220979" cy="377190"/>
            </a:xfrm>
            <a:custGeom>
              <a:avLst/>
              <a:gdLst/>
              <a:ahLst/>
              <a:cxnLst/>
              <a:rect l="l" t="t" r="r" b="b"/>
              <a:pathLst>
                <a:path w="220979" h="377189">
                  <a:moveTo>
                    <a:pt x="147193" y="0"/>
                  </a:moveTo>
                  <a:lnTo>
                    <a:pt x="138144" y="1617"/>
                  </a:lnTo>
                  <a:lnTo>
                    <a:pt x="131429" y="11545"/>
                  </a:lnTo>
                  <a:lnTo>
                    <a:pt x="127762" y="25413"/>
                  </a:lnTo>
                  <a:lnTo>
                    <a:pt x="133492" y="44211"/>
                  </a:lnTo>
                  <a:lnTo>
                    <a:pt x="147986" y="68927"/>
                  </a:lnTo>
                  <a:lnTo>
                    <a:pt x="161766" y="95190"/>
                  </a:lnTo>
                  <a:lnTo>
                    <a:pt x="154856" y="139059"/>
                  </a:lnTo>
                  <a:lnTo>
                    <a:pt x="112668" y="175960"/>
                  </a:lnTo>
                  <a:lnTo>
                    <a:pt x="64990" y="199032"/>
                  </a:lnTo>
                  <a:lnTo>
                    <a:pt x="36179" y="203356"/>
                  </a:lnTo>
                  <a:lnTo>
                    <a:pt x="11820" y="208371"/>
                  </a:lnTo>
                  <a:lnTo>
                    <a:pt x="0" y="219088"/>
                  </a:lnTo>
                  <a:lnTo>
                    <a:pt x="6736" y="238851"/>
                  </a:lnTo>
                  <a:lnTo>
                    <a:pt x="26368" y="264316"/>
                  </a:lnTo>
                  <a:lnTo>
                    <a:pt x="49738" y="290472"/>
                  </a:lnTo>
                  <a:lnTo>
                    <a:pt x="67691" y="312306"/>
                  </a:lnTo>
                  <a:lnTo>
                    <a:pt x="77483" y="328699"/>
                  </a:lnTo>
                  <a:lnTo>
                    <a:pt x="84121" y="342294"/>
                  </a:lnTo>
                  <a:lnTo>
                    <a:pt x="90068" y="353437"/>
                  </a:lnTo>
                  <a:lnTo>
                    <a:pt x="97790" y="362471"/>
                  </a:lnTo>
                  <a:lnTo>
                    <a:pt x="107620" y="369607"/>
                  </a:lnTo>
                  <a:lnTo>
                    <a:pt x="118427" y="374600"/>
                  </a:lnTo>
                  <a:lnTo>
                    <a:pt x="130186" y="377116"/>
                  </a:lnTo>
                  <a:lnTo>
                    <a:pt x="142875" y="376822"/>
                  </a:lnTo>
                  <a:lnTo>
                    <a:pt x="191256" y="357838"/>
                  </a:lnTo>
                  <a:lnTo>
                    <a:pt x="209978" y="328848"/>
                  </a:lnTo>
                  <a:lnTo>
                    <a:pt x="209786" y="316045"/>
                  </a:lnTo>
                  <a:lnTo>
                    <a:pt x="210439" y="297955"/>
                  </a:lnTo>
                  <a:lnTo>
                    <a:pt x="213913" y="273512"/>
                  </a:lnTo>
                  <a:lnTo>
                    <a:pt x="218424" y="244139"/>
                  </a:lnTo>
                  <a:lnTo>
                    <a:pt x="220815" y="211195"/>
                  </a:lnTo>
                  <a:lnTo>
                    <a:pt x="204849" y="130059"/>
                  </a:lnTo>
                  <a:lnTo>
                    <a:pt x="184610" y="75594"/>
                  </a:lnTo>
                  <a:lnTo>
                    <a:pt x="166014" y="30106"/>
                  </a:lnTo>
                  <a:lnTo>
                    <a:pt x="157861" y="11062"/>
                  </a:lnTo>
                  <a:lnTo>
                    <a:pt x="147193" y="0"/>
                  </a:lnTo>
                  <a:close/>
                </a:path>
              </a:pathLst>
            </a:custGeom>
            <a:solidFill>
              <a:srgbClr val="FDD9B5"/>
            </a:solidFill>
          </p:spPr>
          <p:txBody>
            <a:bodyPr wrap="square" lIns="0" tIns="0" rIns="0" bIns="0" rtlCol="0"/>
            <a:lstStyle/>
            <a:p>
              <a:endParaRPr/>
            </a:p>
          </p:txBody>
        </p:sp>
        <p:sp>
          <p:nvSpPr>
            <p:cNvPr id="43" name="object 43"/>
            <p:cNvSpPr/>
            <p:nvPr/>
          </p:nvSpPr>
          <p:spPr>
            <a:xfrm>
              <a:off x="11393423" y="4151375"/>
              <a:ext cx="347980" cy="287020"/>
            </a:xfrm>
            <a:custGeom>
              <a:avLst/>
              <a:gdLst/>
              <a:ahLst/>
              <a:cxnLst/>
              <a:rect l="l" t="t" r="r" b="b"/>
              <a:pathLst>
                <a:path w="347979" h="287020">
                  <a:moveTo>
                    <a:pt x="308101" y="0"/>
                  </a:moveTo>
                  <a:lnTo>
                    <a:pt x="0" y="44576"/>
                  </a:lnTo>
                  <a:lnTo>
                    <a:pt x="45847" y="286512"/>
                  </a:lnTo>
                  <a:lnTo>
                    <a:pt x="347472" y="241935"/>
                  </a:lnTo>
                  <a:lnTo>
                    <a:pt x="308101" y="0"/>
                  </a:lnTo>
                  <a:close/>
                </a:path>
              </a:pathLst>
            </a:custGeom>
            <a:solidFill>
              <a:srgbClr val="FCFDFD"/>
            </a:solidFill>
          </p:spPr>
          <p:txBody>
            <a:bodyPr wrap="square" lIns="0" tIns="0" rIns="0" bIns="0" rtlCol="0"/>
            <a:lstStyle/>
            <a:p>
              <a:endParaRPr/>
            </a:p>
          </p:txBody>
        </p:sp>
        <p:pic>
          <p:nvPicPr>
            <p:cNvPr id="44" name="object 44"/>
            <p:cNvPicPr/>
            <p:nvPr/>
          </p:nvPicPr>
          <p:blipFill>
            <a:blip r:embed="rId12" cstate="print"/>
            <a:stretch>
              <a:fillRect/>
            </a:stretch>
          </p:blipFill>
          <p:spPr>
            <a:xfrm>
              <a:off x="9366504" y="2508503"/>
              <a:ext cx="1630679" cy="2577084"/>
            </a:xfrm>
            <a:prstGeom prst="rect">
              <a:avLst/>
            </a:prstGeom>
          </p:spPr>
        </p:pic>
        <p:pic>
          <p:nvPicPr>
            <p:cNvPr id="45" name="object 45"/>
            <p:cNvPicPr/>
            <p:nvPr/>
          </p:nvPicPr>
          <p:blipFill>
            <a:blip r:embed="rId13" cstate="print"/>
            <a:stretch>
              <a:fillRect/>
            </a:stretch>
          </p:blipFill>
          <p:spPr>
            <a:xfrm>
              <a:off x="8368283" y="2034539"/>
              <a:ext cx="1351787" cy="2616707"/>
            </a:xfrm>
            <a:prstGeom prst="rect">
              <a:avLst/>
            </a:prstGeom>
          </p:spPr>
        </p:pic>
        <p:pic>
          <p:nvPicPr>
            <p:cNvPr id="46" name="object 46"/>
            <p:cNvPicPr/>
            <p:nvPr/>
          </p:nvPicPr>
          <p:blipFill>
            <a:blip r:embed="rId14" cstate="print"/>
            <a:stretch>
              <a:fillRect/>
            </a:stretch>
          </p:blipFill>
          <p:spPr>
            <a:xfrm>
              <a:off x="7839582" y="2548143"/>
              <a:ext cx="2127164" cy="3405639"/>
            </a:xfrm>
            <a:prstGeom prst="rect">
              <a:avLst/>
            </a:prstGeom>
          </p:spPr>
        </p:pic>
        <p:pic>
          <p:nvPicPr>
            <p:cNvPr id="47" name="object 47"/>
            <p:cNvPicPr/>
            <p:nvPr/>
          </p:nvPicPr>
          <p:blipFill>
            <a:blip r:embed="rId15" cstate="print"/>
            <a:stretch>
              <a:fillRect/>
            </a:stretch>
          </p:blipFill>
          <p:spPr>
            <a:xfrm>
              <a:off x="7883652" y="3924300"/>
              <a:ext cx="944879" cy="812292"/>
            </a:xfrm>
            <a:prstGeom prst="rect">
              <a:avLst/>
            </a:prstGeom>
          </p:spPr>
        </p:pic>
        <p:pic>
          <p:nvPicPr>
            <p:cNvPr id="48" name="object 48"/>
            <p:cNvPicPr/>
            <p:nvPr/>
          </p:nvPicPr>
          <p:blipFill>
            <a:blip r:embed="rId16" cstate="print"/>
            <a:stretch>
              <a:fillRect/>
            </a:stretch>
          </p:blipFill>
          <p:spPr>
            <a:xfrm>
              <a:off x="7978140" y="4047744"/>
              <a:ext cx="228600" cy="175260"/>
            </a:xfrm>
            <a:prstGeom prst="rect">
              <a:avLst/>
            </a:prstGeom>
          </p:spPr>
        </p:pic>
        <p:pic>
          <p:nvPicPr>
            <p:cNvPr id="49" name="object 49"/>
            <p:cNvPicPr/>
            <p:nvPr/>
          </p:nvPicPr>
          <p:blipFill>
            <a:blip r:embed="rId17" cstate="print"/>
            <a:stretch>
              <a:fillRect/>
            </a:stretch>
          </p:blipFill>
          <p:spPr>
            <a:xfrm>
              <a:off x="7988807" y="4056888"/>
              <a:ext cx="170688" cy="60960"/>
            </a:xfrm>
            <a:prstGeom prst="rect">
              <a:avLst/>
            </a:prstGeom>
          </p:spPr>
        </p:pic>
        <p:sp>
          <p:nvSpPr>
            <p:cNvPr id="50" name="object 50"/>
            <p:cNvSpPr/>
            <p:nvPr/>
          </p:nvSpPr>
          <p:spPr>
            <a:xfrm>
              <a:off x="8670035" y="4094988"/>
              <a:ext cx="134620" cy="165100"/>
            </a:xfrm>
            <a:custGeom>
              <a:avLst/>
              <a:gdLst/>
              <a:ahLst/>
              <a:cxnLst/>
              <a:rect l="l" t="t" r="r" b="b"/>
              <a:pathLst>
                <a:path w="134620" h="165100">
                  <a:moveTo>
                    <a:pt x="123952" y="0"/>
                  </a:moveTo>
                  <a:lnTo>
                    <a:pt x="0" y="24511"/>
                  </a:lnTo>
                  <a:lnTo>
                    <a:pt x="0" y="164592"/>
                  </a:lnTo>
                  <a:lnTo>
                    <a:pt x="134112" y="129159"/>
                  </a:lnTo>
                  <a:lnTo>
                    <a:pt x="123952" y="0"/>
                  </a:lnTo>
                  <a:close/>
                </a:path>
              </a:pathLst>
            </a:custGeom>
            <a:solidFill>
              <a:srgbClr val="FFFFFF"/>
            </a:solidFill>
          </p:spPr>
          <p:txBody>
            <a:bodyPr wrap="square" lIns="0" tIns="0" rIns="0" bIns="0" rtlCol="0"/>
            <a:lstStyle/>
            <a:p>
              <a:endParaRPr/>
            </a:p>
          </p:txBody>
        </p:sp>
      </p:grpSp>
      <p:sp>
        <p:nvSpPr>
          <p:cNvPr id="52" name="object 52"/>
          <p:cNvSpPr txBox="1"/>
          <p:nvPr/>
        </p:nvSpPr>
        <p:spPr>
          <a:xfrm>
            <a:off x="8694166" y="4126229"/>
            <a:ext cx="895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3A3838"/>
                </a:solidFill>
                <a:latin typeface="Arial"/>
                <a:cs typeface="Arial"/>
              </a:rPr>
              <a:t>1</a:t>
            </a:r>
            <a:endParaRPr sz="900">
              <a:latin typeface="Arial"/>
              <a:cs typeface="Arial"/>
            </a:endParaRPr>
          </a:p>
        </p:txBody>
      </p:sp>
      <p:grpSp>
        <p:nvGrpSpPr>
          <p:cNvPr id="53" name="object 53"/>
          <p:cNvGrpSpPr/>
          <p:nvPr/>
        </p:nvGrpSpPr>
        <p:grpSpPr>
          <a:xfrm>
            <a:off x="5393435" y="2921904"/>
            <a:ext cx="5942330" cy="3936365"/>
            <a:chOff x="5393435" y="2921904"/>
            <a:chExt cx="5942330" cy="3936365"/>
          </a:xfrm>
        </p:grpSpPr>
        <p:sp>
          <p:nvSpPr>
            <p:cNvPr id="54" name="object 54"/>
            <p:cNvSpPr/>
            <p:nvPr/>
          </p:nvSpPr>
          <p:spPr>
            <a:xfrm>
              <a:off x="7834852" y="3801058"/>
              <a:ext cx="544830" cy="195580"/>
            </a:xfrm>
            <a:custGeom>
              <a:avLst/>
              <a:gdLst/>
              <a:ahLst/>
              <a:cxnLst/>
              <a:rect l="l" t="t" r="r" b="b"/>
              <a:pathLst>
                <a:path w="544829" h="195579">
                  <a:moveTo>
                    <a:pt x="371018" y="0"/>
                  </a:moveTo>
                  <a:lnTo>
                    <a:pt x="318801" y="940"/>
                  </a:lnTo>
                  <a:lnTo>
                    <a:pt x="278992" y="2673"/>
                  </a:lnTo>
                  <a:lnTo>
                    <a:pt x="174164" y="2194"/>
                  </a:lnTo>
                  <a:lnTo>
                    <a:pt x="120766" y="3631"/>
                  </a:lnTo>
                  <a:lnTo>
                    <a:pt x="74459" y="8616"/>
                  </a:lnTo>
                  <a:lnTo>
                    <a:pt x="12263" y="47166"/>
                  </a:lnTo>
                  <a:lnTo>
                    <a:pt x="0" y="85824"/>
                  </a:lnTo>
                  <a:lnTo>
                    <a:pt x="2547" y="127506"/>
                  </a:lnTo>
                  <a:lnTo>
                    <a:pt x="18192" y="164770"/>
                  </a:lnTo>
                  <a:lnTo>
                    <a:pt x="21240" y="169469"/>
                  </a:lnTo>
                  <a:lnTo>
                    <a:pt x="43217" y="172422"/>
                  </a:lnTo>
                  <a:lnTo>
                    <a:pt x="74183" y="177756"/>
                  </a:lnTo>
                  <a:lnTo>
                    <a:pt x="112555" y="183614"/>
                  </a:lnTo>
                  <a:lnTo>
                    <a:pt x="156749" y="188138"/>
                  </a:lnTo>
                  <a:lnTo>
                    <a:pt x="200259" y="190573"/>
                  </a:lnTo>
                  <a:lnTo>
                    <a:pt x="252060" y="192625"/>
                  </a:lnTo>
                  <a:lnTo>
                    <a:pt x="305842" y="194182"/>
                  </a:lnTo>
                  <a:lnTo>
                    <a:pt x="355296" y="195136"/>
                  </a:lnTo>
                  <a:lnTo>
                    <a:pt x="394112" y="195377"/>
                  </a:lnTo>
                  <a:lnTo>
                    <a:pt x="425499" y="194421"/>
                  </a:lnTo>
                  <a:lnTo>
                    <a:pt x="444992" y="192202"/>
                  </a:lnTo>
                  <a:lnTo>
                    <a:pt x="470058" y="186741"/>
                  </a:lnTo>
                  <a:lnTo>
                    <a:pt x="481129" y="184525"/>
                  </a:lnTo>
                  <a:lnTo>
                    <a:pt x="488807" y="182344"/>
                  </a:lnTo>
                  <a:lnTo>
                    <a:pt x="494793" y="179758"/>
                  </a:lnTo>
                  <a:lnTo>
                    <a:pt x="500792" y="176327"/>
                  </a:lnTo>
                  <a:lnTo>
                    <a:pt x="512714" y="170406"/>
                  </a:lnTo>
                  <a:lnTo>
                    <a:pt x="530611" y="136324"/>
                  </a:lnTo>
                  <a:lnTo>
                    <a:pt x="544704" y="86957"/>
                  </a:lnTo>
                  <a:lnTo>
                    <a:pt x="543845" y="63297"/>
                  </a:lnTo>
                  <a:lnTo>
                    <a:pt x="523065" y="30642"/>
                  </a:lnTo>
                  <a:lnTo>
                    <a:pt x="479710" y="11608"/>
                  </a:lnTo>
                  <a:lnTo>
                    <a:pt x="453640" y="8834"/>
                  </a:lnTo>
                  <a:lnTo>
                    <a:pt x="416686" y="3798"/>
                  </a:lnTo>
                  <a:lnTo>
                    <a:pt x="371018" y="0"/>
                  </a:lnTo>
                  <a:close/>
                </a:path>
              </a:pathLst>
            </a:custGeom>
            <a:solidFill>
              <a:srgbClr val="1B234A"/>
            </a:solidFill>
          </p:spPr>
          <p:txBody>
            <a:bodyPr wrap="square" lIns="0" tIns="0" rIns="0" bIns="0" rtlCol="0"/>
            <a:lstStyle/>
            <a:p>
              <a:endParaRPr/>
            </a:p>
          </p:txBody>
        </p:sp>
        <p:sp>
          <p:nvSpPr>
            <p:cNvPr id="55" name="object 55"/>
            <p:cNvSpPr/>
            <p:nvPr/>
          </p:nvSpPr>
          <p:spPr>
            <a:xfrm>
              <a:off x="8623188" y="4144009"/>
              <a:ext cx="267970" cy="309245"/>
            </a:xfrm>
            <a:custGeom>
              <a:avLst/>
              <a:gdLst/>
              <a:ahLst/>
              <a:cxnLst/>
              <a:rect l="l" t="t" r="r" b="b"/>
              <a:pathLst>
                <a:path w="267970" h="309245">
                  <a:moveTo>
                    <a:pt x="205724" y="0"/>
                  </a:moveTo>
                  <a:lnTo>
                    <a:pt x="202168" y="888"/>
                  </a:lnTo>
                  <a:lnTo>
                    <a:pt x="194675" y="21335"/>
                  </a:lnTo>
                  <a:lnTo>
                    <a:pt x="147558" y="15493"/>
                  </a:lnTo>
                  <a:lnTo>
                    <a:pt x="107090" y="24786"/>
                  </a:lnTo>
                  <a:lnTo>
                    <a:pt x="70707" y="33924"/>
                  </a:lnTo>
                  <a:lnTo>
                    <a:pt x="42491" y="42800"/>
                  </a:lnTo>
                  <a:lnTo>
                    <a:pt x="26527" y="51307"/>
                  </a:lnTo>
                  <a:lnTo>
                    <a:pt x="28221" y="59971"/>
                  </a:lnTo>
                  <a:lnTo>
                    <a:pt x="43894" y="68611"/>
                  </a:lnTo>
                  <a:lnTo>
                    <a:pt x="80121" y="82295"/>
                  </a:lnTo>
                  <a:lnTo>
                    <a:pt x="92465" y="83887"/>
                  </a:lnTo>
                  <a:lnTo>
                    <a:pt x="105060" y="82454"/>
                  </a:lnTo>
                  <a:lnTo>
                    <a:pt x="112678" y="82688"/>
                  </a:lnTo>
                  <a:lnTo>
                    <a:pt x="110093" y="89281"/>
                  </a:lnTo>
                  <a:lnTo>
                    <a:pt x="90114" y="105983"/>
                  </a:lnTo>
                  <a:lnTo>
                    <a:pt x="57515" y="129460"/>
                  </a:lnTo>
                  <a:lnTo>
                    <a:pt x="24725" y="153771"/>
                  </a:lnTo>
                  <a:lnTo>
                    <a:pt x="4175" y="172973"/>
                  </a:lnTo>
                  <a:lnTo>
                    <a:pt x="0" y="186985"/>
                  </a:lnTo>
                  <a:lnTo>
                    <a:pt x="5254" y="198485"/>
                  </a:lnTo>
                  <a:lnTo>
                    <a:pt x="16033" y="205674"/>
                  </a:lnTo>
                  <a:lnTo>
                    <a:pt x="28432" y="206756"/>
                  </a:lnTo>
                  <a:lnTo>
                    <a:pt x="45805" y="195552"/>
                  </a:lnTo>
                  <a:lnTo>
                    <a:pt x="89314" y="156714"/>
                  </a:lnTo>
                  <a:lnTo>
                    <a:pt x="99044" y="152653"/>
                  </a:lnTo>
                  <a:lnTo>
                    <a:pt x="91715" y="170630"/>
                  </a:lnTo>
                  <a:lnTo>
                    <a:pt x="53056" y="237253"/>
                  </a:lnTo>
                  <a:lnTo>
                    <a:pt x="41513" y="261873"/>
                  </a:lnTo>
                  <a:lnTo>
                    <a:pt x="41163" y="274903"/>
                  </a:lnTo>
                  <a:lnTo>
                    <a:pt x="46720" y="282289"/>
                  </a:lnTo>
                  <a:lnTo>
                    <a:pt x="56086" y="283626"/>
                  </a:lnTo>
                  <a:lnTo>
                    <a:pt x="67167" y="278510"/>
                  </a:lnTo>
                  <a:lnTo>
                    <a:pt x="82667" y="260353"/>
                  </a:lnTo>
                  <a:lnTo>
                    <a:pt x="120905" y="205180"/>
                  </a:lnTo>
                  <a:lnTo>
                    <a:pt x="131048" y="194309"/>
                  </a:lnTo>
                  <a:lnTo>
                    <a:pt x="128700" y="207099"/>
                  </a:lnTo>
                  <a:lnTo>
                    <a:pt x="106098" y="266015"/>
                  </a:lnTo>
                  <a:lnTo>
                    <a:pt x="99679" y="288163"/>
                  </a:lnTo>
                  <a:lnTo>
                    <a:pt x="100752" y="299882"/>
                  </a:lnTo>
                  <a:lnTo>
                    <a:pt x="105600" y="306958"/>
                  </a:lnTo>
                  <a:lnTo>
                    <a:pt x="112662" y="308701"/>
                  </a:lnTo>
                  <a:lnTo>
                    <a:pt x="120380" y="304419"/>
                  </a:lnTo>
                  <a:lnTo>
                    <a:pt x="129575" y="288551"/>
                  </a:lnTo>
                  <a:lnTo>
                    <a:pt x="140604" y="263207"/>
                  </a:lnTo>
                  <a:lnTo>
                    <a:pt x="151491" y="239482"/>
                  </a:lnTo>
                  <a:lnTo>
                    <a:pt x="160258" y="228472"/>
                  </a:lnTo>
                  <a:lnTo>
                    <a:pt x="166709" y="238460"/>
                  </a:lnTo>
                  <a:lnTo>
                    <a:pt x="171862" y="261794"/>
                  </a:lnTo>
                  <a:lnTo>
                    <a:pt x="175277" y="285390"/>
                  </a:lnTo>
                  <a:lnTo>
                    <a:pt x="176514" y="296163"/>
                  </a:lnTo>
                  <a:lnTo>
                    <a:pt x="181340" y="307975"/>
                  </a:lnTo>
                  <a:lnTo>
                    <a:pt x="185912" y="307847"/>
                  </a:lnTo>
                  <a:lnTo>
                    <a:pt x="189087" y="299465"/>
                  </a:lnTo>
                  <a:lnTo>
                    <a:pt x="191083" y="289750"/>
                  </a:lnTo>
                  <a:lnTo>
                    <a:pt x="193980" y="259603"/>
                  </a:lnTo>
                  <a:lnTo>
                    <a:pt x="195691" y="245744"/>
                  </a:lnTo>
                  <a:lnTo>
                    <a:pt x="205597" y="204469"/>
                  </a:lnTo>
                  <a:lnTo>
                    <a:pt x="223631" y="188975"/>
                  </a:lnTo>
                  <a:lnTo>
                    <a:pt x="233600" y="180895"/>
                  </a:lnTo>
                  <a:lnTo>
                    <a:pt x="240522" y="170052"/>
                  </a:lnTo>
                  <a:lnTo>
                    <a:pt x="242534" y="154455"/>
                  </a:lnTo>
                  <a:lnTo>
                    <a:pt x="241474" y="135667"/>
                  </a:lnTo>
                  <a:lnTo>
                    <a:pt x="240129" y="116832"/>
                  </a:lnTo>
                  <a:lnTo>
                    <a:pt x="241284" y="101091"/>
                  </a:lnTo>
                  <a:lnTo>
                    <a:pt x="246866" y="89769"/>
                  </a:lnTo>
                  <a:lnTo>
                    <a:pt x="254984" y="81089"/>
                  </a:lnTo>
                  <a:lnTo>
                    <a:pt x="262697" y="73267"/>
                  </a:lnTo>
                  <a:lnTo>
                    <a:pt x="267065" y="64515"/>
                  </a:lnTo>
                  <a:lnTo>
                    <a:pt x="254746" y="22859"/>
                  </a:lnTo>
                  <a:lnTo>
                    <a:pt x="213490" y="1625"/>
                  </a:lnTo>
                  <a:lnTo>
                    <a:pt x="205724" y="0"/>
                  </a:lnTo>
                  <a:close/>
                </a:path>
              </a:pathLst>
            </a:custGeom>
            <a:solidFill>
              <a:srgbClr val="F1C8A0"/>
            </a:solidFill>
          </p:spPr>
          <p:txBody>
            <a:bodyPr wrap="square" lIns="0" tIns="0" rIns="0" bIns="0" rtlCol="0"/>
            <a:lstStyle/>
            <a:p>
              <a:endParaRPr/>
            </a:p>
          </p:txBody>
        </p:sp>
        <p:pic>
          <p:nvPicPr>
            <p:cNvPr id="56" name="object 56"/>
            <p:cNvPicPr/>
            <p:nvPr/>
          </p:nvPicPr>
          <p:blipFill>
            <a:blip r:embed="rId18" cstate="print"/>
            <a:stretch>
              <a:fillRect/>
            </a:stretch>
          </p:blipFill>
          <p:spPr>
            <a:xfrm>
              <a:off x="5393435" y="3700271"/>
              <a:ext cx="3303523" cy="2589276"/>
            </a:xfrm>
            <a:prstGeom prst="rect">
              <a:avLst/>
            </a:prstGeom>
          </p:spPr>
        </p:pic>
        <p:pic>
          <p:nvPicPr>
            <p:cNvPr id="57" name="object 57"/>
            <p:cNvPicPr/>
            <p:nvPr/>
          </p:nvPicPr>
          <p:blipFill>
            <a:blip r:embed="rId19" cstate="print"/>
            <a:stretch>
              <a:fillRect/>
            </a:stretch>
          </p:blipFill>
          <p:spPr>
            <a:xfrm>
              <a:off x="9256776" y="2921904"/>
              <a:ext cx="2078990" cy="3936094"/>
            </a:xfrm>
            <a:prstGeom prst="rect">
              <a:avLst/>
            </a:prstGeom>
          </p:spPr>
        </p:pic>
        <p:pic>
          <p:nvPicPr>
            <p:cNvPr id="58" name="object 58"/>
            <p:cNvPicPr/>
            <p:nvPr/>
          </p:nvPicPr>
          <p:blipFill>
            <a:blip r:embed="rId20" cstate="print"/>
            <a:stretch>
              <a:fillRect/>
            </a:stretch>
          </p:blipFill>
          <p:spPr>
            <a:xfrm>
              <a:off x="7805927" y="4698491"/>
              <a:ext cx="1961387" cy="215950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5823461" y="0"/>
              <a:ext cx="6369050" cy="6829425"/>
            </a:xfrm>
            <a:custGeom>
              <a:avLst/>
              <a:gdLst/>
              <a:ahLst/>
              <a:cxnLst/>
              <a:rect l="l" t="t" r="r" b="b"/>
              <a:pathLst>
                <a:path w="6369050" h="6829425">
                  <a:moveTo>
                    <a:pt x="2246312" y="0"/>
                  </a:moveTo>
                  <a:lnTo>
                    <a:pt x="0" y="0"/>
                  </a:lnTo>
                  <a:lnTo>
                    <a:pt x="68006" y="71714"/>
                  </a:lnTo>
                  <a:lnTo>
                    <a:pt x="191920" y="204476"/>
                  </a:lnTo>
                  <a:lnTo>
                    <a:pt x="415840" y="447246"/>
                  </a:lnTo>
                  <a:lnTo>
                    <a:pt x="767954" y="832868"/>
                  </a:lnTo>
                  <a:lnTo>
                    <a:pt x="1078293" y="1175638"/>
                  </a:lnTo>
                  <a:lnTo>
                    <a:pt x="1198440" y="1307593"/>
                  </a:lnTo>
                  <a:lnTo>
                    <a:pt x="1252263" y="1367583"/>
                  </a:lnTo>
                  <a:lnTo>
                    <a:pt x="1306948" y="1429826"/>
                  </a:lnTo>
                  <a:lnTo>
                    <a:pt x="1335791" y="1463256"/>
                  </a:lnTo>
                  <a:lnTo>
                    <a:pt x="1366264" y="1499006"/>
                  </a:lnTo>
                  <a:lnTo>
                    <a:pt x="1398836" y="1537660"/>
                  </a:lnTo>
                  <a:lnTo>
                    <a:pt x="1433980" y="1579806"/>
                  </a:lnTo>
                  <a:lnTo>
                    <a:pt x="1513869" y="1676911"/>
                  </a:lnTo>
                  <a:lnTo>
                    <a:pt x="1607701" y="1792038"/>
                  </a:lnTo>
                  <a:lnTo>
                    <a:pt x="1918807" y="2167259"/>
                  </a:lnTo>
                  <a:lnTo>
                    <a:pt x="2005270" y="2273009"/>
                  </a:lnTo>
                  <a:lnTo>
                    <a:pt x="2065449" y="2347553"/>
                  </a:lnTo>
                  <a:lnTo>
                    <a:pt x="2127857" y="2425791"/>
                  </a:lnTo>
                  <a:lnTo>
                    <a:pt x="2192665" y="2508114"/>
                  </a:lnTo>
                  <a:lnTo>
                    <a:pt x="2260046" y="2594916"/>
                  </a:lnTo>
                  <a:lnTo>
                    <a:pt x="2330170" y="2686589"/>
                  </a:lnTo>
                  <a:lnTo>
                    <a:pt x="2403208" y="2783526"/>
                  </a:lnTo>
                  <a:lnTo>
                    <a:pt x="2479333" y="2886118"/>
                  </a:lnTo>
                  <a:lnTo>
                    <a:pt x="2558714" y="2994759"/>
                  </a:lnTo>
                  <a:lnTo>
                    <a:pt x="2599680" y="3051470"/>
                  </a:lnTo>
                  <a:lnTo>
                    <a:pt x="2641524" y="3109841"/>
                  </a:lnTo>
                  <a:lnTo>
                    <a:pt x="2730020" y="3234737"/>
                  </a:lnTo>
                  <a:lnTo>
                    <a:pt x="2855056" y="3414032"/>
                  </a:lnTo>
                  <a:lnTo>
                    <a:pt x="3022145" y="3656957"/>
                  </a:lnTo>
                  <a:lnTo>
                    <a:pt x="3266302" y="4016178"/>
                  </a:lnTo>
                  <a:lnTo>
                    <a:pt x="3656180" y="4596083"/>
                  </a:lnTo>
                  <a:lnTo>
                    <a:pt x="4670040" y="6121133"/>
                  </a:lnTo>
                  <a:lnTo>
                    <a:pt x="4726439" y="6206460"/>
                  </a:lnTo>
                  <a:lnTo>
                    <a:pt x="4776102" y="6282337"/>
                  </a:lnTo>
                  <a:lnTo>
                    <a:pt x="4819524" y="6349421"/>
                  </a:lnTo>
                  <a:lnTo>
                    <a:pt x="4857198" y="6408369"/>
                  </a:lnTo>
                  <a:lnTo>
                    <a:pt x="4889619" y="6459837"/>
                  </a:lnTo>
                  <a:lnTo>
                    <a:pt x="4917280" y="6504481"/>
                  </a:lnTo>
                  <a:lnTo>
                    <a:pt x="4940675" y="6542959"/>
                  </a:lnTo>
                  <a:lnTo>
                    <a:pt x="4960299" y="6575926"/>
                  </a:lnTo>
                  <a:lnTo>
                    <a:pt x="4990207" y="6627956"/>
                  </a:lnTo>
                  <a:lnTo>
                    <a:pt x="5033550" y="6707555"/>
                  </a:lnTo>
                  <a:lnTo>
                    <a:pt x="5040782" y="6720075"/>
                  </a:lnTo>
                  <a:lnTo>
                    <a:pt x="5068500" y="6762649"/>
                  </a:lnTo>
                  <a:lnTo>
                    <a:pt x="5120128" y="6829044"/>
                  </a:lnTo>
                  <a:lnTo>
                    <a:pt x="6368538" y="6829044"/>
                  </a:lnTo>
                  <a:lnTo>
                    <a:pt x="6368538" y="470535"/>
                  </a:lnTo>
                  <a:lnTo>
                    <a:pt x="6336407" y="517144"/>
                  </a:lnTo>
                  <a:lnTo>
                    <a:pt x="6302428" y="568657"/>
                  </a:lnTo>
                  <a:lnTo>
                    <a:pt x="6262219" y="631858"/>
                  </a:lnTo>
                  <a:lnTo>
                    <a:pt x="6216652" y="705064"/>
                  </a:lnTo>
                  <a:lnTo>
                    <a:pt x="6140171" y="829958"/>
                  </a:lnTo>
                  <a:lnTo>
                    <a:pt x="5850278" y="1308721"/>
                  </a:lnTo>
                  <a:lnTo>
                    <a:pt x="5764190" y="1449236"/>
                  </a:lnTo>
                  <a:lnTo>
                    <a:pt x="5709756" y="1536861"/>
                  </a:lnTo>
                  <a:lnTo>
                    <a:pt x="5655636" y="1622625"/>
                  </a:lnTo>
                  <a:lnTo>
                    <a:pt x="5568024" y="1759686"/>
                  </a:lnTo>
                  <a:lnTo>
                    <a:pt x="5417101" y="1992690"/>
                  </a:lnTo>
                  <a:lnTo>
                    <a:pt x="5058787" y="2539873"/>
                  </a:lnTo>
                  <a:lnTo>
                    <a:pt x="5007948" y="2619546"/>
                  </a:lnTo>
                  <a:lnTo>
                    <a:pt x="4970268" y="2680905"/>
                  </a:lnTo>
                  <a:lnTo>
                    <a:pt x="4921267" y="2763004"/>
                  </a:lnTo>
                  <a:lnTo>
                    <a:pt x="4903388" y="2790907"/>
                  </a:lnTo>
                  <a:lnTo>
                    <a:pt x="4864477" y="2838323"/>
                  </a:lnTo>
                  <a:lnTo>
                    <a:pt x="4825158" y="2869606"/>
                  </a:lnTo>
                  <a:lnTo>
                    <a:pt x="4756999" y="2884453"/>
                  </a:lnTo>
                  <a:lnTo>
                    <a:pt x="4725539" y="2882519"/>
                  </a:lnTo>
                  <a:lnTo>
                    <a:pt x="4669976" y="2868755"/>
                  </a:lnTo>
                  <a:lnTo>
                    <a:pt x="4614414" y="2827274"/>
                  </a:lnTo>
                  <a:lnTo>
                    <a:pt x="4575151" y="2783310"/>
                  </a:lnTo>
                  <a:lnTo>
                    <a:pt x="4529387" y="2724356"/>
                  </a:lnTo>
                  <a:lnTo>
                    <a:pt x="4491434" y="2672665"/>
                  </a:lnTo>
                  <a:lnTo>
                    <a:pt x="4475603" y="2650490"/>
                  </a:lnTo>
                  <a:lnTo>
                    <a:pt x="3049487" y="945519"/>
                  </a:lnTo>
                  <a:lnTo>
                    <a:pt x="2614688" y="429819"/>
                  </a:lnTo>
                  <a:lnTo>
                    <a:pt x="2382917" y="157774"/>
                  </a:lnTo>
                  <a:lnTo>
                    <a:pt x="2272283" y="29806"/>
                  </a:lnTo>
                  <a:lnTo>
                    <a:pt x="2246312" y="0"/>
                  </a:lnTo>
                  <a:close/>
                </a:path>
              </a:pathLst>
            </a:custGeom>
            <a:solidFill>
              <a:srgbClr val="C9DFFD"/>
            </a:solidFill>
          </p:spPr>
          <p:txBody>
            <a:bodyPr wrap="square" lIns="0" tIns="0" rIns="0" bIns="0" rtlCol="0"/>
            <a:lstStyle/>
            <a:p>
              <a:endParaRPr/>
            </a:p>
          </p:txBody>
        </p:sp>
        <p:sp>
          <p:nvSpPr>
            <p:cNvPr id="4" name="object 4"/>
            <p:cNvSpPr/>
            <p:nvPr/>
          </p:nvSpPr>
          <p:spPr>
            <a:xfrm>
              <a:off x="0" y="12696"/>
              <a:ext cx="8676640" cy="6845300"/>
            </a:xfrm>
            <a:custGeom>
              <a:avLst/>
              <a:gdLst/>
              <a:ahLst/>
              <a:cxnLst/>
              <a:rect l="l" t="t" r="r" b="b"/>
              <a:pathLst>
                <a:path w="8676640" h="6845300">
                  <a:moveTo>
                    <a:pt x="0" y="6426200"/>
                  </a:moveTo>
                  <a:lnTo>
                    <a:pt x="0" y="6845300"/>
                  </a:lnTo>
                  <a:lnTo>
                    <a:pt x="372529" y="6845300"/>
                  </a:lnTo>
                  <a:lnTo>
                    <a:pt x="359405" y="6832600"/>
                  </a:lnTo>
                  <a:lnTo>
                    <a:pt x="327813" y="6807200"/>
                  </a:lnTo>
                  <a:lnTo>
                    <a:pt x="296549" y="6769100"/>
                  </a:lnTo>
                  <a:lnTo>
                    <a:pt x="265616" y="6743700"/>
                  </a:lnTo>
                  <a:lnTo>
                    <a:pt x="235015" y="6705600"/>
                  </a:lnTo>
                  <a:lnTo>
                    <a:pt x="204751" y="6680200"/>
                  </a:lnTo>
                  <a:lnTo>
                    <a:pt x="174825" y="6642100"/>
                  </a:lnTo>
                  <a:lnTo>
                    <a:pt x="145242" y="6604000"/>
                  </a:lnTo>
                  <a:lnTo>
                    <a:pt x="116002" y="6578600"/>
                  </a:lnTo>
                  <a:lnTo>
                    <a:pt x="87110" y="6540500"/>
                  </a:lnTo>
                  <a:lnTo>
                    <a:pt x="58569" y="6502400"/>
                  </a:lnTo>
                  <a:lnTo>
                    <a:pt x="30380" y="6464300"/>
                  </a:lnTo>
                  <a:lnTo>
                    <a:pt x="2547" y="6438900"/>
                  </a:lnTo>
                  <a:lnTo>
                    <a:pt x="0" y="6426200"/>
                  </a:lnTo>
                  <a:close/>
                </a:path>
                <a:path w="8676640" h="6845300">
                  <a:moveTo>
                    <a:pt x="7247671" y="0"/>
                  </a:moveTo>
                  <a:lnTo>
                    <a:pt x="5320233" y="0"/>
                  </a:lnTo>
                  <a:lnTo>
                    <a:pt x="5358841" y="25400"/>
                  </a:lnTo>
                  <a:lnTo>
                    <a:pt x="5397189" y="38100"/>
                  </a:lnTo>
                  <a:lnTo>
                    <a:pt x="5547927" y="139700"/>
                  </a:lnTo>
                  <a:lnTo>
                    <a:pt x="5658113" y="215900"/>
                  </a:lnTo>
                  <a:lnTo>
                    <a:pt x="5765756" y="292100"/>
                  </a:lnTo>
                  <a:lnTo>
                    <a:pt x="5801059" y="330200"/>
                  </a:lnTo>
                  <a:lnTo>
                    <a:pt x="5905195" y="406400"/>
                  </a:lnTo>
                  <a:lnTo>
                    <a:pt x="5939306" y="444500"/>
                  </a:lnTo>
                  <a:lnTo>
                    <a:pt x="6006610" y="495300"/>
                  </a:lnTo>
                  <a:lnTo>
                    <a:pt x="6039798" y="533400"/>
                  </a:lnTo>
                  <a:lnTo>
                    <a:pt x="6105229" y="584200"/>
                  </a:lnTo>
                  <a:lnTo>
                    <a:pt x="6137468" y="622300"/>
                  </a:lnTo>
                  <a:lnTo>
                    <a:pt x="6169384" y="647700"/>
                  </a:lnTo>
                  <a:lnTo>
                    <a:pt x="6200976" y="685800"/>
                  </a:lnTo>
                  <a:lnTo>
                    <a:pt x="6232240" y="711200"/>
                  </a:lnTo>
                  <a:lnTo>
                    <a:pt x="6263174" y="749300"/>
                  </a:lnTo>
                  <a:lnTo>
                    <a:pt x="6293775" y="787400"/>
                  </a:lnTo>
                  <a:lnTo>
                    <a:pt x="6324039" y="812800"/>
                  </a:lnTo>
                  <a:lnTo>
                    <a:pt x="6353965" y="850900"/>
                  </a:lnTo>
                  <a:lnTo>
                    <a:pt x="6383549" y="889000"/>
                  </a:lnTo>
                  <a:lnTo>
                    <a:pt x="6412788" y="914400"/>
                  </a:lnTo>
                  <a:lnTo>
                    <a:pt x="6441680" y="952500"/>
                  </a:lnTo>
                  <a:lnTo>
                    <a:pt x="6470222" y="990600"/>
                  </a:lnTo>
                  <a:lnTo>
                    <a:pt x="6498411" y="1016000"/>
                  </a:lnTo>
                  <a:lnTo>
                    <a:pt x="6526244" y="1054100"/>
                  </a:lnTo>
                  <a:lnTo>
                    <a:pt x="6553719" y="1092200"/>
                  </a:lnTo>
                  <a:lnTo>
                    <a:pt x="6580832" y="1130300"/>
                  </a:lnTo>
                  <a:lnTo>
                    <a:pt x="6607581" y="1168400"/>
                  </a:lnTo>
                  <a:lnTo>
                    <a:pt x="6633962" y="1206500"/>
                  </a:lnTo>
                  <a:lnTo>
                    <a:pt x="6659974" y="1244600"/>
                  </a:lnTo>
                  <a:lnTo>
                    <a:pt x="6685613" y="1282700"/>
                  </a:lnTo>
                  <a:lnTo>
                    <a:pt x="6710877" y="1320800"/>
                  </a:lnTo>
                  <a:lnTo>
                    <a:pt x="6735762" y="1346200"/>
                  </a:lnTo>
                  <a:lnTo>
                    <a:pt x="6760266" y="1384300"/>
                  </a:lnTo>
                  <a:lnTo>
                    <a:pt x="6784386" y="1435100"/>
                  </a:lnTo>
                  <a:lnTo>
                    <a:pt x="6808119" y="1473200"/>
                  </a:lnTo>
                  <a:lnTo>
                    <a:pt x="6831463" y="1511300"/>
                  </a:lnTo>
                  <a:lnTo>
                    <a:pt x="6854414" y="1549400"/>
                  </a:lnTo>
                  <a:lnTo>
                    <a:pt x="6876970" y="1587500"/>
                  </a:lnTo>
                  <a:lnTo>
                    <a:pt x="6899128" y="1625600"/>
                  </a:lnTo>
                  <a:lnTo>
                    <a:pt x="6920884" y="1663700"/>
                  </a:lnTo>
                  <a:lnTo>
                    <a:pt x="6942238" y="1701800"/>
                  </a:lnTo>
                  <a:lnTo>
                    <a:pt x="6963184" y="1752600"/>
                  </a:lnTo>
                  <a:lnTo>
                    <a:pt x="6983721" y="1790700"/>
                  </a:lnTo>
                  <a:lnTo>
                    <a:pt x="7003846" y="1828800"/>
                  </a:lnTo>
                  <a:lnTo>
                    <a:pt x="7023556" y="1866900"/>
                  </a:lnTo>
                  <a:lnTo>
                    <a:pt x="7042848" y="1917700"/>
                  </a:lnTo>
                  <a:lnTo>
                    <a:pt x="7061720" y="1955800"/>
                  </a:lnTo>
                  <a:lnTo>
                    <a:pt x="7080168" y="1993900"/>
                  </a:lnTo>
                  <a:lnTo>
                    <a:pt x="7098189" y="2032000"/>
                  </a:lnTo>
                  <a:lnTo>
                    <a:pt x="7115782" y="2082800"/>
                  </a:lnTo>
                  <a:lnTo>
                    <a:pt x="7132942" y="2120900"/>
                  </a:lnTo>
                  <a:lnTo>
                    <a:pt x="7149668" y="2171700"/>
                  </a:lnTo>
                  <a:lnTo>
                    <a:pt x="7165957" y="2209800"/>
                  </a:lnTo>
                  <a:lnTo>
                    <a:pt x="7181804" y="2247900"/>
                  </a:lnTo>
                  <a:lnTo>
                    <a:pt x="7197209" y="2298700"/>
                  </a:lnTo>
                  <a:lnTo>
                    <a:pt x="7212168" y="2336800"/>
                  </a:lnTo>
                  <a:lnTo>
                    <a:pt x="7226677" y="2387600"/>
                  </a:lnTo>
                  <a:lnTo>
                    <a:pt x="7240736" y="2425700"/>
                  </a:lnTo>
                  <a:lnTo>
                    <a:pt x="7254339" y="2476500"/>
                  </a:lnTo>
                  <a:lnTo>
                    <a:pt x="7267485" y="2514600"/>
                  </a:lnTo>
                  <a:lnTo>
                    <a:pt x="7280172" y="2565400"/>
                  </a:lnTo>
                  <a:lnTo>
                    <a:pt x="7292395" y="2603500"/>
                  </a:lnTo>
                  <a:lnTo>
                    <a:pt x="7304152" y="2654300"/>
                  </a:lnTo>
                  <a:lnTo>
                    <a:pt x="7315441" y="2705100"/>
                  </a:lnTo>
                  <a:lnTo>
                    <a:pt x="7326258" y="2743200"/>
                  </a:lnTo>
                  <a:lnTo>
                    <a:pt x="7336602" y="2794000"/>
                  </a:lnTo>
                  <a:lnTo>
                    <a:pt x="7346468" y="2832100"/>
                  </a:lnTo>
                  <a:lnTo>
                    <a:pt x="7355854" y="2882900"/>
                  </a:lnTo>
                  <a:lnTo>
                    <a:pt x="7364757" y="2933700"/>
                  </a:lnTo>
                  <a:lnTo>
                    <a:pt x="7373175" y="2971800"/>
                  </a:lnTo>
                  <a:lnTo>
                    <a:pt x="7381105" y="3022600"/>
                  </a:lnTo>
                  <a:lnTo>
                    <a:pt x="7388544" y="3073400"/>
                  </a:lnTo>
                  <a:lnTo>
                    <a:pt x="7395488" y="3124200"/>
                  </a:lnTo>
                  <a:lnTo>
                    <a:pt x="7401936" y="3162300"/>
                  </a:lnTo>
                  <a:lnTo>
                    <a:pt x="7407884" y="3213100"/>
                  </a:lnTo>
                  <a:lnTo>
                    <a:pt x="7413330" y="3263900"/>
                  </a:lnTo>
                  <a:lnTo>
                    <a:pt x="7418270" y="3314700"/>
                  </a:lnTo>
                  <a:lnTo>
                    <a:pt x="7422703" y="3352800"/>
                  </a:lnTo>
                  <a:lnTo>
                    <a:pt x="7426624" y="3403600"/>
                  </a:lnTo>
                  <a:lnTo>
                    <a:pt x="7430032" y="3454400"/>
                  </a:lnTo>
                  <a:lnTo>
                    <a:pt x="7432923" y="3505200"/>
                  </a:lnTo>
                  <a:lnTo>
                    <a:pt x="7435295" y="3556000"/>
                  </a:lnTo>
                  <a:lnTo>
                    <a:pt x="7437145" y="3594100"/>
                  </a:lnTo>
                  <a:lnTo>
                    <a:pt x="7438469" y="3644900"/>
                  </a:lnTo>
                  <a:lnTo>
                    <a:pt x="7439266" y="3695700"/>
                  </a:lnTo>
                  <a:lnTo>
                    <a:pt x="7439533" y="3746500"/>
                  </a:lnTo>
                  <a:lnTo>
                    <a:pt x="7439266" y="3797300"/>
                  </a:lnTo>
                  <a:lnTo>
                    <a:pt x="7438469" y="3848100"/>
                  </a:lnTo>
                  <a:lnTo>
                    <a:pt x="7437145" y="3898900"/>
                  </a:lnTo>
                  <a:lnTo>
                    <a:pt x="7435295" y="3937000"/>
                  </a:lnTo>
                  <a:lnTo>
                    <a:pt x="7432923" y="3987800"/>
                  </a:lnTo>
                  <a:lnTo>
                    <a:pt x="7430032" y="4038600"/>
                  </a:lnTo>
                  <a:lnTo>
                    <a:pt x="7426624" y="4089400"/>
                  </a:lnTo>
                  <a:lnTo>
                    <a:pt x="7422703" y="4140200"/>
                  </a:lnTo>
                  <a:lnTo>
                    <a:pt x="7418270" y="4178300"/>
                  </a:lnTo>
                  <a:lnTo>
                    <a:pt x="7413330" y="4229100"/>
                  </a:lnTo>
                  <a:lnTo>
                    <a:pt x="7407884" y="4279900"/>
                  </a:lnTo>
                  <a:lnTo>
                    <a:pt x="7401936" y="4330700"/>
                  </a:lnTo>
                  <a:lnTo>
                    <a:pt x="7395488" y="4368800"/>
                  </a:lnTo>
                  <a:lnTo>
                    <a:pt x="7388544" y="4419600"/>
                  </a:lnTo>
                  <a:lnTo>
                    <a:pt x="7381105" y="4470400"/>
                  </a:lnTo>
                  <a:lnTo>
                    <a:pt x="7373175" y="4508500"/>
                  </a:lnTo>
                  <a:lnTo>
                    <a:pt x="7364757" y="4559300"/>
                  </a:lnTo>
                  <a:lnTo>
                    <a:pt x="7355854" y="4610100"/>
                  </a:lnTo>
                  <a:lnTo>
                    <a:pt x="7346468" y="4648200"/>
                  </a:lnTo>
                  <a:lnTo>
                    <a:pt x="7336602" y="4699000"/>
                  </a:lnTo>
                  <a:lnTo>
                    <a:pt x="7326258" y="4749800"/>
                  </a:lnTo>
                  <a:lnTo>
                    <a:pt x="7315441" y="4787900"/>
                  </a:lnTo>
                  <a:lnTo>
                    <a:pt x="7304152" y="4838700"/>
                  </a:lnTo>
                  <a:lnTo>
                    <a:pt x="7292395" y="4876800"/>
                  </a:lnTo>
                  <a:lnTo>
                    <a:pt x="7280172" y="4927600"/>
                  </a:lnTo>
                  <a:lnTo>
                    <a:pt x="7267485" y="4978400"/>
                  </a:lnTo>
                  <a:lnTo>
                    <a:pt x="7254339" y="5016500"/>
                  </a:lnTo>
                  <a:lnTo>
                    <a:pt x="7240736" y="5067300"/>
                  </a:lnTo>
                  <a:lnTo>
                    <a:pt x="7226677" y="5105400"/>
                  </a:lnTo>
                  <a:lnTo>
                    <a:pt x="7212168" y="5156200"/>
                  </a:lnTo>
                  <a:lnTo>
                    <a:pt x="7197209" y="5194300"/>
                  </a:lnTo>
                  <a:lnTo>
                    <a:pt x="7181804" y="5232400"/>
                  </a:lnTo>
                  <a:lnTo>
                    <a:pt x="7165957" y="5283200"/>
                  </a:lnTo>
                  <a:lnTo>
                    <a:pt x="7149668" y="5321300"/>
                  </a:lnTo>
                  <a:lnTo>
                    <a:pt x="7132942" y="5372100"/>
                  </a:lnTo>
                  <a:lnTo>
                    <a:pt x="7115782" y="5410200"/>
                  </a:lnTo>
                  <a:lnTo>
                    <a:pt x="7098189" y="5448300"/>
                  </a:lnTo>
                  <a:lnTo>
                    <a:pt x="7080168" y="5499100"/>
                  </a:lnTo>
                  <a:lnTo>
                    <a:pt x="7061720" y="5537200"/>
                  </a:lnTo>
                  <a:lnTo>
                    <a:pt x="7042848" y="5575300"/>
                  </a:lnTo>
                  <a:lnTo>
                    <a:pt x="7023556" y="5626100"/>
                  </a:lnTo>
                  <a:lnTo>
                    <a:pt x="7003846" y="5664200"/>
                  </a:lnTo>
                  <a:lnTo>
                    <a:pt x="6983721" y="5702300"/>
                  </a:lnTo>
                  <a:lnTo>
                    <a:pt x="6963184" y="5740400"/>
                  </a:lnTo>
                  <a:lnTo>
                    <a:pt x="6942238" y="5791200"/>
                  </a:lnTo>
                  <a:lnTo>
                    <a:pt x="6920884" y="5829300"/>
                  </a:lnTo>
                  <a:lnTo>
                    <a:pt x="6899128" y="5867400"/>
                  </a:lnTo>
                  <a:lnTo>
                    <a:pt x="6876970" y="5905500"/>
                  </a:lnTo>
                  <a:lnTo>
                    <a:pt x="6854414" y="5943600"/>
                  </a:lnTo>
                  <a:lnTo>
                    <a:pt x="6831463" y="5981700"/>
                  </a:lnTo>
                  <a:lnTo>
                    <a:pt x="6808119" y="6019800"/>
                  </a:lnTo>
                  <a:lnTo>
                    <a:pt x="6784386" y="6057900"/>
                  </a:lnTo>
                  <a:lnTo>
                    <a:pt x="6760266" y="6096000"/>
                  </a:lnTo>
                  <a:lnTo>
                    <a:pt x="6735762" y="6134100"/>
                  </a:lnTo>
                  <a:lnTo>
                    <a:pt x="6710877" y="6172200"/>
                  </a:lnTo>
                  <a:lnTo>
                    <a:pt x="6685613" y="6210300"/>
                  </a:lnTo>
                  <a:lnTo>
                    <a:pt x="6659974" y="6248400"/>
                  </a:lnTo>
                  <a:lnTo>
                    <a:pt x="6633962" y="6286500"/>
                  </a:lnTo>
                  <a:lnTo>
                    <a:pt x="6607581" y="6324600"/>
                  </a:lnTo>
                  <a:lnTo>
                    <a:pt x="6580832" y="6362700"/>
                  </a:lnTo>
                  <a:lnTo>
                    <a:pt x="6553719" y="6400800"/>
                  </a:lnTo>
                  <a:lnTo>
                    <a:pt x="6526244" y="6438900"/>
                  </a:lnTo>
                  <a:lnTo>
                    <a:pt x="6498411" y="6464300"/>
                  </a:lnTo>
                  <a:lnTo>
                    <a:pt x="6470222" y="6502400"/>
                  </a:lnTo>
                  <a:lnTo>
                    <a:pt x="6441680" y="6540500"/>
                  </a:lnTo>
                  <a:lnTo>
                    <a:pt x="6412788" y="6578600"/>
                  </a:lnTo>
                  <a:lnTo>
                    <a:pt x="6383549" y="6604000"/>
                  </a:lnTo>
                  <a:lnTo>
                    <a:pt x="6353965" y="6642100"/>
                  </a:lnTo>
                  <a:lnTo>
                    <a:pt x="6324039" y="6680200"/>
                  </a:lnTo>
                  <a:lnTo>
                    <a:pt x="6293775" y="6705600"/>
                  </a:lnTo>
                  <a:lnTo>
                    <a:pt x="6263174" y="6743700"/>
                  </a:lnTo>
                  <a:lnTo>
                    <a:pt x="6232240" y="6769100"/>
                  </a:lnTo>
                  <a:lnTo>
                    <a:pt x="6200976" y="6807200"/>
                  </a:lnTo>
                  <a:lnTo>
                    <a:pt x="6169384" y="6832600"/>
                  </a:lnTo>
                  <a:lnTo>
                    <a:pt x="6156261" y="6845300"/>
                  </a:lnTo>
                  <a:lnTo>
                    <a:pt x="7755014" y="6845300"/>
                  </a:lnTo>
                  <a:lnTo>
                    <a:pt x="7779791" y="6807200"/>
                  </a:lnTo>
                  <a:lnTo>
                    <a:pt x="7804271" y="6769100"/>
                  </a:lnTo>
                  <a:lnTo>
                    <a:pt x="7828450" y="6731000"/>
                  </a:lnTo>
                  <a:lnTo>
                    <a:pt x="7852328" y="6692900"/>
                  </a:lnTo>
                  <a:lnTo>
                    <a:pt x="7875903" y="6642100"/>
                  </a:lnTo>
                  <a:lnTo>
                    <a:pt x="7899173" y="6604000"/>
                  </a:lnTo>
                  <a:lnTo>
                    <a:pt x="7922136" y="6565900"/>
                  </a:lnTo>
                  <a:lnTo>
                    <a:pt x="7944791" y="6527800"/>
                  </a:lnTo>
                  <a:lnTo>
                    <a:pt x="7967136" y="6489700"/>
                  </a:lnTo>
                  <a:lnTo>
                    <a:pt x="7989169" y="6451600"/>
                  </a:lnTo>
                  <a:lnTo>
                    <a:pt x="8010888" y="6413500"/>
                  </a:lnTo>
                  <a:lnTo>
                    <a:pt x="8032292" y="6375400"/>
                  </a:lnTo>
                  <a:lnTo>
                    <a:pt x="8053379" y="6324600"/>
                  </a:lnTo>
                  <a:lnTo>
                    <a:pt x="8074148" y="6286500"/>
                  </a:lnTo>
                  <a:lnTo>
                    <a:pt x="8094597" y="6248400"/>
                  </a:lnTo>
                  <a:lnTo>
                    <a:pt x="8114723" y="6210300"/>
                  </a:lnTo>
                  <a:lnTo>
                    <a:pt x="8134526" y="6159500"/>
                  </a:lnTo>
                  <a:lnTo>
                    <a:pt x="8154003" y="6121400"/>
                  </a:lnTo>
                  <a:lnTo>
                    <a:pt x="8173153" y="6083300"/>
                  </a:lnTo>
                  <a:lnTo>
                    <a:pt x="8191974" y="6045200"/>
                  </a:lnTo>
                  <a:lnTo>
                    <a:pt x="8210465" y="5994400"/>
                  </a:lnTo>
                  <a:lnTo>
                    <a:pt x="8228624" y="5956300"/>
                  </a:lnTo>
                  <a:lnTo>
                    <a:pt x="8246448" y="5918200"/>
                  </a:lnTo>
                  <a:lnTo>
                    <a:pt x="8263937" y="5867400"/>
                  </a:lnTo>
                  <a:lnTo>
                    <a:pt x="8281089" y="5829300"/>
                  </a:lnTo>
                  <a:lnTo>
                    <a:pt x="8297902" y="5791200"/>
                  </a:lnTo>
                  <a:lnTo>
                    <a:pt x="8314373" y="5740400"/>
                  </a:lnTo>
                  <a:lnTo>
                    <a:pt x="8330503" y="5702300"/>
                  </a:lnTo>
                  <a:lnTo>
                    <a:pt x="8346288" y="5651500"/>
                  </a:lnTo>
                  <a:lnTo>
                    <a:pt x="8361727" y="5613400"/>
                  </a:lnTo>
                  <a:lnTo>
                    <a:pt x="8376819" y="5562600"/>
                  </a:lnTo>
                  <a:lnTo>
                    <a:pt x="8391562" y="5524500"/>
                  </a:lnTo>
                  <a:lnTo>
                    <a:pt x="8405953" y="5473700"/>
                  </a:lnTo>
                  <a:lnTo>
                    <a:pt x="8419992" y="5435600"/>
                  </a:lnTo>
                  <a:lnTo>
                    <a:pt x="8433676" y="5397500"/>
                  </a:lnTo>
                  <a:lnTo>
                    <a:pt x="8447005" y="5346700"/>
                  </a:lnTo>
                  <a:lnTo>
                    <a:pt x="8459975" y="5295900"/>
                  </a:lnTo>
                  <a:lnTo>
                    <a:pt x="8472586" y="5257800"/>
                  </a:lnTo>
                  <a:lnTo>
                    <a:pt x="8484836" y="5207000"/>
                  </a:lnTo>
                  <a:lnTo>
                    <a:pt x="8496723" y="5168900"/>
                  </a:lnTo>
                  <a:lnTo>
                    <a:pt x="8508246" y="5118100"/>
                  </a:lnTo>
                  <a:lnTo>
                    <a:pt x="8519402" y="5080000"/>
                  </a:lnTo>
                  <a:lnTo>
                    <a:pt x="8530190" y="5029200"/>
                  </a:lnTo>
                  <a:lnTo>
                    <a:pt x="8540608" y="4978400"/>
                  </a:lnTo>
                  <a:lnTo>
                    <a:pt x="8550655" y="4940300"/>
                  </a:lnTo>
                  <a:lnTo>
                    <a:pt x="8560329" y="4889500"/>
                  </a:lnTo>
                  <a:lnTo>
                    <a:pt x="8569628" y="4851400"/>
                  </a:lnTo>
                  <a:lnTo>
                    <a:pt x="8578550" y="4800600"/>
                  </a:lnTo>
                  <a:lnTo>
                    <a:pt x="8587094" y="4749800"/>
                  </a:lnTo>
                  <a:lnTo>
                    <a:pt x="8595259" y="4711700"/>
                  </a:lnTo>
                  <a:lnTo>
                    <a:pt x="8603041" y="4660900"/>
                  </a:lnTo>
                  <a:lnTo>
                    <a:pt x="8610440" y="4610100"/>
                  </a:lnTo>
                  <a:lnTo>
                    <a:pt x="8617455" y="4559300"/>
                  </a:lnTo>
                  <a:lnTo>
                    <a:pt x="8624082" y="4521200"/>
                  </a:lnTo>
                  <a:lnTo>
                    <a:pt x="8630321" y="4470400"/>
                  </a:lnTo>
                  <a:lnTo>
                    <a:pt x="8636170" y="4419600"/>
                  </a:lnTo>
                  <a:lnTo>
                    <a:pt x="8641627" y="4368800"/>
                  </a:lnTo>
                  <a:lnTo>
                    <a:pt x="8646690" y="4330700"/>
                  </a:lnTo>
                  <a:lnTo>
                    <a:pt x="8651358" y="4279900"/>
                  </a:lnTo>
                  <a:lnTo>
                    <a:pt x="8655629" y="4229100"/>
                  </a:lnTo>
                  <a:lnTo>
                    <a:pt x="8659502" y="4178300"/>
                  </a:lnTo>
                  <a:lnTo>
                    <a:pt x="8662974" y="4140200"/>
                  </a:lnTo>
                  <a:lnTo>
                    <a:pt x="8666044" y="4089400"/>
                  </a:lnTo>
                  <a:lnTo>
                    <a:pt x="8668710" y="4038600"/>
                  </a:lnTo>
                  <a:lnTo>
                    <a:pt x="8670970" y="3987800"/>
                  </a:lnTo>
                  <a:lnTo>
                    <a:pt x="8672824" y="3937000"/>
                  </a:lnTo>
                  <a:lnTo>
                    <a:pt x="8674268" y="3898900"/>
                  </a:lnTo>
                  <a:lnTo>
                    <a:pt x="8675302" y="3848100"/>
                  </a:lnTo>
                  <a:lnTo>
                    <a:pt x="8675924" y="3797300"/>
                  </a:lnTo>
                  <a:lnTo>
                    <a:pt x="8676132" y="3746500"/>
                  </a:lnTo>
                  <a:lnTo>
                    <a:pt x="8675924" y="3695700"/>
                  </a:lnTo>
                  <a:lnTo>
                    <a:pt x="8675302" y="3644900"/>
                  </a:lnTo>
                  <a:lnTo>
                    <a:pt x="8674268" y="3594100"/>
                  </a:lnTo>
                  <a:lnTo>
                    <a:pt x="8672824" y="3556000"/>
                  </a:lnTo>
                  <a:lnTo>
                    <a:pt x="8670970" y="3505200"/>
                  </a:lnTo>
                  <a:lnTo>
                    <a:pt x="8668710" y="3454400"/>
                  </a:lnTo>
                  <a:lnTo>
                    <a:pt x="8666044" y="3403600"/>
                  </a:lnTo>
                  <a:lnTo>
                    <a:pt x="8662974" y="3352800"/>
                  </a:lnTo>
                  <a:lnTo>
                    <a:pt x="8659502" y="3302000"/>
                  </a:lnTo>
                  <a:lnTo>
                    <a:pt x="8655629" y="3263900"/>
                  </a:lnTo>
                  <a:lnTo>
                    <a:pt x="8651358" y="3213100"/>
                  </a:lnTo>
                  <a:lnTo>
                    <a:pt x="8646690" y="3162300"/>
                  </a:lnTo>
                  <a:lnTo>
                    <a:pt x="8641627" y="3111500"/>
                  </a:lnTo>
                  <a:lnTo>
                    <a:pt x="8636170" y="3073400"/>
                  </a:lnTo>
                  <a:lnTo>
                    <a:pt x="8630321" y="3022600"/>
                  </a:lnTo>
                  <a:lnTo>
                    <a:pt x="8624082" y="2971800"/>
                  </a:lnTo>
                  <a:lnTo>
                    <a:pt x="8617455" y="2921000"/>
                  </a:lnTo>
                  <a:lnTo>
                    <a:pt x="8610440" y="2882900"/>
                  </a:lnTo>
                  <a:lnTo>
                    <a:pt x="8603041" y="2832100"/>
                  </a:lnTo>
                  <a:lnTo>
                    <a:pt x="8595259" y="2781300"/>
                  </a:lnTo>
                  <a:lnTo>
                    <a:pt x="8587094" y="2743200"/>
                  </a:lnTo>
                  <a:lnTo>
                    <a:pt x="8578550" y="2692400"/>
                  </a:lnTo>
                  <a:lnTo>
                    <a:pt x="8569628" y="2641600"/>
                  </a:lnTo>
                  <a:lnTo>
                    <a:pt x="8560329" y="2603500"/>
                  </a:lnTo>
                  <a:lnTo>
                    <a:pt x="8550655" y="2552700"/>
                  </a:lnTo>
                  <a:lnTo>
                    <a:pt x="8540608" y="2501900"/>
                  </a:lnTo>
                  <a:lnTo>
                    <a:pt x="8530190" y="2463800"/>
                  </a:lnTo>
                  <a:lnTo>
                    <a:pt x="8519402" y="2413000"/>
                  </a:lnTo>
                  <a:lnTo>
                    <a:pt x="8508246" y="2374900"/>
                  </a:lnTo>
                  <a:lnTo>
                    <a:pt x="8496723" y="2324100"/>
                  </a:lnTo>
                  <a:lnTo>
                    <a:pt x="8484836" y="2286000"/>
                  </a:lnTo>
                  <a:lnTo>
                    <a:pt x="8472586" y="2235200"/>
                  </a:lnTo>
                  <a:lnTo>
                    <a:pt x="8459975" y="2184400"/>
                  </a:lnTo>
                  <a:lnTo>
                    <a:pt x="8447005" y="2146300"/>
                  </a:lnTo>
                  <a:lnTo>
                    <a:pt x="8433676" y="2095500"/>
                  </a:lnTo>
                  <a:lnTo>
                    <a:pt x="8419992" y="2057400"/>
                  </a:lnTo>
                  <a:lnTo>
                    <a:pt x="8405953" y="2006600"/>
                  </a:lnTo>
                  <a:lnTo>
                    <a:pt x="8391562" y="1968500"/>
                  </a:lnTo>
                  <a:lnTo>
                    <a:pt x="8376819" y="1917700"/>
                  </a:lnTo>
                  <a:lnTo>
                    <a:pt x="8361727" y="1879600"/>
                  </a:lnTo>
                  <a:lnTo>
                    <a:pt x="8346288" y="1841500"/>
                  </a:lnTo>
                  <a:lnTo>
                    <a:pt x="8330503" y="1790700"/>
                  </a:lnTo>
                  <a:lnTo>
                    <a:pt x="8314373" y="1752600"/>
                  </a:lnTo>
                  <a:lnTo>
                    <a:pt x="8297902" y="1701800"/>
                  </a:lnTo>
                  <a:lnTo>
                    <a:pt x="8281089" y="1663700"/>
                  </a:lnTo>
                  <a:lnTo>
                    <a:pt x="8263937" y="1625600"/>
                  </a:lnTo>
                  <a:lnTo>
                    <a:pt x="8246448" y="1574800"/>
                  </a:lnTo>
                  <a:lnTo>
                    <a:pt x="8228624" y="1536700"/>
                  </a:lnTo>
                  <a:lnTo>
                    <a:pt x="8210465" y="1498600"/>
                  </a:lnTo>
                  <a:lnTo>
                    <a:pt x="8191974" y="1447800"/>
                  </a:lnTo>
                  <a:lnTo>
                    <a:pt x="8173153" y="1409700"/>
                  </a:lnTo>
                  <a:lnTo>
                    <a:pt x="8154003" y="1371600"/>
                  </a:lnTo>
                  <a:lnTo>
                    <a:pt x="8134526" y="1320800"/>
                  </a:lnTo>
                  <a:lnTo>
                    <a:pt x="8114723" y="1282700"/>
                  </a:lnTo>
                  <a:lnTo>
                    <a:pt x="8094597" y="1244600"/>
                  </a:lnTo>
                  <a:lnTo>
                    <a:pt x="8074148" y="1206500"/>
                  </a:lnTo>
                  <a:lnTo>
                    <a:pt x="8053379" y="1155700"/>
                  </a:lnTo>
                  <a:lnTo>
                    <a:pt x="8032292" y="1117600"/>
                  </a:lnTo>
                  <a:lnTo>
                    <a:pt x="8010888" y="1079500"/>
                  </a:lnTo>
                  <a:lnTo>
                    <a:pt x="7989169" y="1041400"/>
                  </a:lnTo>
                  <a:lnTo>
                    <a:pt x="7967136" y="1003300"/>
                  </a:lnTo>
                  <a:lnTo>
                    <a:pt x="7944791" y="965200"/>
                  </a:lnTo>
                  <a:lnTo>
                    <a:pt x="7922136" y="927100"/>
                  </a:lnTo>
                  <a:lnTo>
                    <a:pt x="7899173" y="876300"/>
                  </a:lnTo>
                  <a:lnTo>
                    <a:pt x="7875903" y="838200"/>
                  </a:lnTo>
                  <a:lnTo>
                    <a:pt x="7852328" y="800100"/>
                  </a:lnTo>
                  <a:lnTo>
                    <a:pt x="7828450" y="762000"/>
                  </a:lnTo>
                  <a:lnTo>
                    <a:pt x="7804271" y="723900"/>
                  </a:lnTo>
                  <a:lnTo>
                    <a:pt x="7779791" y="685800"/>
                  </a:lnTo>
                  <a:lnTo>
                    <a:pt x="7755014" y="647700"/>
                  </a:lnTo>
                  <a:lnTo>
                    <a:pt x="7729939" y="609600"/>
                  </a:lnTo>
                  <a:lnTo>
                    <a:pt x="7704571" y="571500"/>
                  </a:lnTo>
                  <a:lnTo>
                    <a:pt x="7678909" y="533400"/>
                  </a:lnTo>
                  <a:lnTo>
                    <a:pt x="7652955" y="508000"/>
                  </a:lnTo>
                  <a:lnTo>
                    <a:pt x="7626713" y="469900"/>
                  </a:lnTo>
                  <a:lnTo>
                    <a:pt x="7600182" y="431800"/>
                  </a:lnTo>
                  <a:lnTo>
                    <a:pt x="7573365" y="393700"/>
                  </a:lnTo>
                  <a:lnTo>
                    <a:pt x="7546263" y="355600"/>
                  </a:lnTo>
                  <a:lnTo>
                    <a:pt x="7518879" y="317500"/>
                  </a:lnTo>
                  <a:lnTo>
                    <a:pt x="7491213" y="279400"/>
                  </a:lnTo>
                  <a:lnTo>
                    <a:pt x="7463268" y="254000"/>
                  </a:lnTo>
                  <a:lnTo>
                    <a:pt x="7435046" y="215900"/>
                  </a:lnTo>
                  <a:lnTo>
                    <a:pt x="7406547" y="177800"/>
                  </a:lnTo>
                  <a:lnTo>
                    <a:pt x="7377774" y="139700"/>
                  </a:lnTo>
                  <a:lnTo>
                    <a:pt x="7348729" y="114300"/>
                  </a:lnTo>
                  <a:lnTo>
                    <a:pt x="7319412" y="76200"/>
                  </a:lnTo>
                  <a:lnTo>
                    <a:pt x="7289827" y="38100"/>
                  </a:lnTo>
                  <a:lnTo>
                    <a:pt x="7259973" y="12700"/>
                  </a:lnTo>
                  <a:lnTo>
                    <a:pt x="7247671" y="0"/>
                  </a:lnTo>
                  <a:close/>
                </a:path>
                <a:path w="8676640" h="6845300">
                  <a:moveTo>
                    <a:pt x="1208557" y="0"/>
                  </a:moveTo>
                  <a:lnTo>
                    <a:pt x="0" y="0"/>
                  </a:lnTo>
                  <a:lnTo>
                    <a:pt x="0" y="1066800"/>
                  </a:lnTo>
                  <a:lnTo>
                    <a:pt x="2547" y="1054100"/>
                  </a:lnTo>
                  <a:lnTo>
                    <a:pt x="30380" y="1016000"/>
                  </a:lnTo>
                  <a:lnTo>
                    <a:pt x="58569" y="990600"/>
                  </a:lnTo>
                  <a:lnTo>
                    <a:pt x="87110" y="952500"/>
                  </a:lnTo>
                  <a:lnTo>
                    <a:pt x="116002" y="914400"/>
                  </a:lnTo>
                  <a:lnTo>
                    <a:pt x="145242" y="889000"/>
                  </a:lnTo>
                  <a:lnTo>
                    <a:pt x="174825" y="850900"/>
                  </a:lnTo>
                  <a:lnTo>
                    <a:pt x="204751" y="812800"/>
                  </a:lnTo>
                  <a:lnTo>
                    <a:pt x="235015" y="787400"/>
                  </a:lnTo>
                  <a:lnTo>
                    <a:pt x="265616" y="749300"/>
                  </a:lnTo>
                  <a:lnTo>
                    <a:pt x="296549" y="711200"/>
                  </a:lnTo>
                  <a:lnTo>
                    <a:pt x="327813" y="685800"/>
                  </a:lnTo>
                  <a:lnTo>
                    <a:pt x="359405" y="647700"/>
                  </a:lnTo>
                  <a:lnTo>
                    <a:pt x="391321" y="622300"/>
                  </a:lnTo>
                  <a:lnTo>
                    <a:pt x="423560" y="584200"/>
                  </a:lnTo>
                  <a:lnTo>
                    <a:pt x="488991" y="533400"/>
                  </a:lnTo>
                  <a:lnTo>
                    <a:pt x="522179" y="495300"/>
                  </a:lnTo>
                  <a:lnTo>
                    <a:pt x="589483" y="444500"/>
                  </a:lnTo>
                  <a:lnTo>
                    <a:pt x="623594" y="406400"/>
                  </a:lnTo>
                  <a:lnTo>
                    <a:pt x="727729" y="330200"/>
                  </a:lnTo>
                  <a:lnTo>
                    <a:pt x="763032" y="292100"/>
                  </a:lnTo>
                  <a:lnTo>
                    <a:pt x="870676" y="215900"/>
                  </a:lnTo>
                  <a:lnTo>
                    <a:pt x="980862" y="139700"/>
                  </a:lnTo>
                  <a:lnTo>
                    <a:pt x="1131600" y="38100"/>
                  </a:lnTo>
                  <a:lnTo>
                    <a:pt x="1169948" y="25400"/>
                  </a:lnTo>
                  <a:lnTo>
                    <a:pt x="1208557" y="0"/>
                  </a:lnTo>
                  <a:close/>
                </a:path>
              </a:pathLst>
            </a:custGeom>
            <a:solidFill>
              <a:srgbClr val="B1D0EB">
                <a:alpha val="39999"/>
              </a:srgbClr>
            </a:solidFill>
          </p:spPr>
          <p:txBody>
            <a:bodyPr wrap="square" lIns="0" tIns="0" rIns="0" bIns="0" rtlCol="0"/>
            <a:lstStyle/>
            <a:p>
              <a:endParaRPr/>
            </a:p>
          </p:txBody>
        </p:sp>
        <p:sp>
          <p:nvSpPr>
            <p:cNvPr id="5" name="object 5"/>
            <p:cNvSpPr/>
            <p:nvPr/>
          </p:nvSpPr>
          <p:spPr>
            <a:xfrm>
              <a:off x="2788920" y="12696"/>
              <a:ext cx="9403080" cy="6845300"/>
            </a:xfrm>
            <a:custGeom>
              <a:avLst/>
              <a:gdLst/>
              <a:ahLst/>
              <a:cxnLst/>
              <a:rect l="l" t="t" r="r" b="b"/>
              <a:pathLst>
                <a:path w="9403080" h="6845300">
                  <a:moveTo>
                    <a:pt x="2325353" y="0"/>
                  </a:moveTo>
                  <a:lnTo>
                    <a:pt x="693620" y="0"/>
                  </a:lnTo>
                  <a:lnTo>
                    <a:pt x="671994" y="50800"/>
                  </a:lnTo>
                  <a:lnTo>
                    <a:pt x="650680" y="88900"/>
                  </a:lnTo>
                  <a:lnTo>
                    <a:pt x="629679" y="127000"/>
                  </a:lnTo>
                  <a:lnTo>
                    <a:pt x="608992" y="177800"/>
                  </a:lnTo>
                  <a:lnTo>
                    <a:pt x="588621" y="215900"/>
                  </a:lnTo>
                  <a:lnTo>
                    <a:pt x="568567" y="254000"/>
                  </a:lnTo>
                  <a:lnTo>
                    <a:pt x="548833" y="304800"/>
                  </a:lnTo>
                  <a:lnTo>
                    <a:pt x="529420" y="342900"/>
                  </a:lnTo>
                  <a:lnTo>
                    <a:pt x="510328" y="381000"/>
                  </a:lnTo>
                  <a:lnTo>
                    <a:pt x="491561" y="431800"/>
                  </a:lnTo>
                  <a:lnTo>
                    <a:pt x="473118" y="469900"/>
                  </a:lnTo>
                  <a:lnTo>
                    <a:pt x="455003" y="520700"/>
                  </a:lnTo>
                  <a:lnTo>
                    <a:pt x="437216" y="558800"/>
                  </a:lnTo>
                  <a:lnTo>
                    <a:pt x="419758" y="609600"/>
                  </a:lnTo>
                  <a:lnTo>
                    <a:pt x="402633" y="647700"/>
                  </a:lnTo>
                  <a:lnTo>
                    <a:pt x="385840" y="698500"/>
                  </a:lnTo>
                  <a:lnTo>
                    <a:pt x="369382" y="736600"/>
                  </a:lnTo>
                  <a:lnTo>
                    <a:pt x="353260" y="787400"/>
                  </a:lnTo>
                  <a:lnTo>
                    <a:pt x="337476" y="825500"/>
                  </a:lnTo>
                  <a:lnTo>
                    <a:pt x="322031" y="876300"/>
                  </a:lnTo>
                  <a:lnTo>
                    <a:pt x="306927" y="914400"/>
                  </a:lnTo>
                  <a:lnTo>
                    <a:pt x="292165" y="965200"/>
                  </a:lnTo>
                  <a:lnTo>
                    <a:pt x="277747" y="1003300"/>
                  </a:lnTo>
                  <a:lnTo>
                    <a:pt x="263675" y="1054100"/>
                  </a:lnTo>
                  <a:lnTo>
                    <a:pt x="249949" y="1104900"/>
                  </a:lnTo>
                  <a:lnTo>
                    <a:pt x="236572" y="1143000"/>
                  </a:lnTo>
                  <a:lnTo>
                    <a:pt x="223546" y="1193800"/>
                  </a:lnTo>
                  <a:lnTo>
                    <a:pt x="210870" y="1231900"/>
                  </a:lnTo>
                  <a:lnTo>
                    <a:pt x="198548" y="1282700"/>
                  </a:lnTo>
                  <a:lnTo>
                    <a:pt x="186581" y="1333500"/>
                  </a:lnTo>
                  <a:lnTo>
                    <a:pt x="174970" y="1371600"/>
                  </a:lnTo>
                  <a:lnTo>
                    <a:pt x="163717" y="1422400"/>
                  </a:lnTo>
                  <a:lnTo>
                    <a:pt x="152823" y="1473200"/>
                  </a:lnTo>
                  <a:lnTo>
                    <a:pt x="142291" y="1511300"/>
                  </a:lnTo>
                  <a:lnTo>
                    <a:pt x="132120" y="1562100"/>
                  </a:lnTo>
                  <a:lnTo>
                    <a:pt x="122314" y="1612900"/>
                  </a:lnTo>
                  <a:lnTo>
                    <a:pt x="112873" y="1663700"/>
                  </a:lnTo>
                  <a:lnTo>
                    <a:pt x="103800" y="1701800"/>
                  </a:lnTo>
                  <a:lnTo>
                    <a:pt x="95095" y="1752600"/>
                  </a:lnTo>
                  <a:lnTo>
                    <a:pt x="86760" y="1803400"/>
                  </a:lnTo>
                  <a:lnTo>
                    <a:pt x="78797" y="1854200"/>
                  </a:lnTo>
                  <a:lnTo>
                    <a:pt x="71208" y="1892300"/>
                  </a:lnTo>
                  <a:lnTo>
                    <a:pt x="63993" y="1943100"/>
                  </a:lnTo>
                  <a:lnTo>
                    <a:pt x="57155" y="1993900"/>
                  </a:lnTo>
                  <a:lnTo>
                    <a:pt x="50694" y="2044700"/>
                  </a:lnTo>
                  <a:lnTo>
                    <a:pt x="44614" y="2095500"/>
                  </a:lnTo>
                  <a:lnTo>
                    <a:pt x="38914" y="2146300"/>
                  </a:lnTo>
                  <a:lnTo>
                    <a:pt x="33597" y="2184400"/>
                  </a:lnTo>
                  <a:lnTo>
                    <a:pt x="28664" y="2235200"/>
                  </a:lnTo>
                  <a:lnTo>
                    <a:pt x="24117" y="2286000"/>
                  </a:lnTo>
                  <a:lnTo>
                    <a:pt x="19957" y="2336800"/>
                  </a:lnTo>
                  <a:lnTo>
                    <a:pt x="16186" y="2387600"/>
                  </a:lnTo>
                  <a:lnTo>
                    <a:pt x="12805" y="2438400"/>
                  </a:lnTo>
                  <a:lnTo>
                    <a:pt x="9817" y="2489200"/>
                  </a:lnTo>
                  <a:lnTo>
                    <a:pt x="7221" y="2527300"/>
                  </a:lnTo>
                  <a:lnTo>
                    <a:pt x="5021" y="2578100"/>
                  </a:lnTo>
                  <a:lnTo>
                    <a:pt x="3218" y="2628900"/>
                  </a:lnTo>
                  <a:lnTo>
                    <a:pt x="1812" y="2679700"/>
                  </a:lnTo>
                  <a:lnTo>
                    <a:pt x="806" y="2730500"/>
                  </a:lnTo>
                  <a:lnTo>
                    <a:pt x="201" y="2781300"/>
                  </a:lnTo>
                  <a:lnTo>
                    <a:pt x="0" y="2832100"/>
                  </a:lnTo>
                  <a:lnTo>
                    <a:pt x="201" y="2882900"/>
                  </a:lnTo>
                  <a:lnTo>
                    <a:pt x="806" y="2933700"/>
                  </a:lnTo>
                  <a:lnTo>
                    <a:pt x="1812" y="2984500"/>
                  </a:lnTo>
                  <a:lnTo>
                    <a:pt x="3218" y="3035300"/>
                  </a:lnTo>
                  <a:lnTo>
                    <a:pt x="5021" y="3086100"/>
                  </a:lnTo>
                  <a:lnTo>
                    <a:pt x="7221" y="3136900"/>
                  </a:lnTo>
                  <a:lnTo>
                    <a:pt x="9817" y="3187700"/>
                  </a:lnTo>
                  <a:lnTo>
                    <a:pt x="12805" y="3225800"/>
                  </a:lnTo>
                  <a:lnTo>
                    <a:pt x="16186" y="3276600"/>
                  </a:lnTo>
                  <a:lnTo>
                    <a:pt x="19957" y="3327400"/>
                  </a:lnTo>
                  <a:lnTo>
                    <a:pt x="24117" y="3378200"/>
                  </a:lnTo>
                  <a:lnTo>
                    <a:pt x="28664" y="3429000"/>
                  </a:lnTo>
                  <a:lnTo>
                    <a:pt x="33597" y="3479800"/>
                  </a:lnTo>
                  <a:lnTo>
                    <a:pt x="38914" y="3530600"/>
                  </a:lnTo>
                  <a:lnTo>
                    <a:pt x="44614" y="3568700"/>
                  </a:lnTo>
                  <a:lnTo>
                    <a:pt x="50694" y="3619500"/>
                  </a:lnTo>
                  <a:lnTo>
                    <a:pt x="57155" y="3670300"/>
                  </a:lnTo>
                  <a:lnTo>
                    <a:pt x="63993" y="3721100"/>
                  </a:lnTo>
                  <a:lnTo>
                    <a:pt x="71208" y="3771900"/>
                  </a:lnTo>
                  <a:lnTo>
                    <a:pt x="78797" y="3810000"/>
                  </a:lnTo>
                  <a:lnTo>
                    <a:pt x="86760" y="3860800"/>
                  </a:lnTo>
                  <a:lnTo>
                    <a:pt x="95095" y="3911600"/>
                  </a:lnTo>
                  <a:lnTo>
                    <a:pt x="103800" y="3962400"/>
                  </a:lnTo>
                  <a:lnTo>
                    <a:pt x="112873" y="4013200"/>
                  </a:lnTo>
                  <a:lnTo>
                    <a:pt x="122314" y="4051300"/>
                  </a:lnTo>
                  <a:lnTo>
                    <a:pt x="132120" y="4102100"/>
                  </a:lnTo>
                  <a:lnTo>
                    <a:pt x="142291" y="4152900"/>
                  </a:lnTo>
                  <a:lnTo>
                    <a:pt x="152823" y="4191000"/>
                  </a:lnTo>
                  <a:lnTo>
                    <a:pt x="163717" y="4241800"/>
                  </a:lnTo>
                  <a:lnTo>
                    <a:pt x="174970" y="4292600"/>
                  </a:lnTo>
                  <a:lnTo>
                    <a:pt x="186581" y="4330700"/>
                  </a:lnTo>
                  <a:lnTo>
                    <a:pt x="198548" y="4381500"/>
                  </a:lnTo>
                  <a:lnTo>
                    <a:pt x="210870" y="4432300"/>
                  </a:lnTo>
                  <a:lnTo>
                    <a:pt x="223546" y="4470400"/>
                  </a:lnTo>
                  <a:lnTo>
                    <a:pt x="236572" y="4521200"/>
                  </a:lnTo>
                  <a:lnTo>
                    <a:pt x="249949" y="4572000"/>
                  </a:lnTo>
                  <a:lnTo>
                    <a:pt x="263675" y="4610100"/>
                  </a:lnTo>
                  <a:lnTo>
                    <a:pt x="277747" y="4660900"/>
                  </a:lnTo>
                  <a:lnTo>
                    <a:pt x="292165" y="4699000"/>
                  </a:lnTo>
                  <a:lnTo>
                    <a:pt x="306927" y="4749800"/>
                  </a:lnTo>
                  <a:lnTo>
                    <a:pt x="322031" y="4787900"/>
                  </a:lnTo>
                  <a:lnTo>
                    <a:pt x="337476" y="4838700"/>
                  </a:lnTo>
                  <a:lnTo>
                    <a:pt x="353260" y="4889500"/>
                  </a:lnTo>
                  <a:lnTo>
                    <a:pt x="369382" y="4927600"/>
                  </a:lnTo>
                  <a:lnTo>
                    <a:pt x="385840" y="4978400"/>
                  </a:lnTo>
                  <a:lnTo>
                    <a:pt x="402633" y="5016500"/>
                  </a:lnTo>
                  <a:lnTo>
                    <a:pt x="419758" y="5054600"/>
                  </a:lnTo>
                  <a:lnTo>
                    <a:pt x="437216" y="5105400"/>
                  </a:lnTo>
                  <a:lnTo>
                    <a:pt x="455003" y="5143500"/>
                  </a:lnTo>
                  <a:lnTo>
                    <a:pt x="473118" y="5194300"/>
                  </a:lnTo>
                  <a:lnTo>
                    <a:pt x="491561" y="5232400"/>
                  </a:lnTo>
                  <a:lnTo>
                    <a:pt x="510328" y="5283200"/>
                  </a:lnTo>
                  <a:lnTo>
                    <a:pt x="529420" y="5321300"/>
                  </a:lnTo>
                  <a:lnTo>
                    <a:pt x="548833" y="5359400"/>
                  </a:lnTo>
                  <a:lnTo>
                    <a:pt x="568567" y="5410200"/>
                  </a:lnTo>
                  <a:lnTo>
                    <a:pt x="588621" y="5448300"/>
                  </a:lnTo>
                  <a:lnTo>
                    <a:pt x="608992" y="5486400"/>
                  </a:lnTo>
                  <a:lnTo>
                    <a:pt x="629679" y="5537200"/>
                  </a:lnTo>
                  <a:lnTo>
                    <a:pt x="650680" y="5575300"/>
                  </a:lnTo>
                  <a:lnTo>
                    <a:pt x="671994" y="5613400"/>
                  </a:lnTo>
                  <a:lnTo>
                    <a:pt x="693620" y="5664200"/>
                  </a:lnTo>
                  <a:lnTo>
                    <a:pt x="715555" y="5702300"/>
                  </a:lnTo>
                  <a:lnTo>
                    <a:pt x="737799" y="5740400"/>
                  </a:lnTo>
                  <a:lnTo>
                    <a:pt x="760350" y="5778500"/>
                  </a:lnTo>
                  <a:lnTo>
                    <a:pt x="783205" y="5829300"/>
                  </a:lnTo>
                  <a:lnTo>
                    <a:pt x="806364" y="5867400"/>
                  </a:lnTo>
                  <a:lnTo>
                    <a:pt x="829826" y="5905500"/>
                  </a:lnTo>
                  <a:lnTo>
                    <a:pt x="853587" y="5943600"/>
                  </a:lnTo>
                  <a:lnTo>
                    <a:pt x="877648" y="5981700"/>
                  </a:lnTo>
                  <a:lnTo>
                    <a:pt x="902006" y="6019800"/>
                  </a:lnTo>
                  <a:lnTo>
                    <a:pt x="926660" y="6070600"/>
                  </a:lnTo>
                  <a:lnTo>
                    <a:pt x="951609" y="6108700"/>
                  </a:lnTo>
                  <a:lnTo>
                    <a:pt x="976850" y="6146800"/>
                  </a:lnTo>
                  <a:lnTo>
                    <a:pt x="1002382" y="6184900"/>
                  </a:lnTo>
                  <a:lnTo>
                    <a:pt x="1028204" y="6223000"/>
                  </a:lnTo>
                  <a:lnTo>
                    <a:pt x="1054314" y="6261100"/>
                  </a:lnTo>
                  <a:lnTo>
                    <a:pt x="1080711" y="6299200"/>
                  </a:lnTo>
                  <a:lnTo>
                    <a:pt x="1107392" y="6337300"/>
                  </a:lnTo>
                  <a:lnTo>
                    <a:pt x="1134357" y="6375400"/>
                  </a:lnTo>
                  <a:lnTo>
                    <a:pt x="1161604" y="6413500"/>
                  </a:lnTo>
                  <a:lnTo>
                    <a:pt x="1189132" y="6451600"/>
                  </a:lnTo>
                  <a:lnTo>
                    <a:pt x="1216938" y="6489700"/>
                  </a:lnTo>
                  <a:lnTo>
                    <a:pt x="1245022" y="6527800"/>
                  </a:lnTo>
                  <a:lnTo>
                    <a:pt x="1273381" y="6565900"/>
                  </a:lnTo>
                  <a:lnTo>
                    <a:pt x="1302014" y="6604000"/>
                  </a:lnTo>
                  <a:lnTo>
                    <a:pt x="1330920" y="6629400"/>
                  </a:lnTo>
                  <a:lnTo>
                    <a:pt x="1360097" y="6667500"/>
                  </a:lnTo>
                  <a:lnTo>
                    <a:pt x="1389544" y="6705600"/>
                  </a:lnTo>
                  <a:lnTo>
                    <a:pt x="1419259" y="6743700"/>
                  </a:lnTo>
                  <a:lnTo>
                    <a:pt x="1449240" y="6781800"/>
                  </a:lnTo>
                  <a:lnTo>
                    <a:pt x="1479486" y="6807200"/>
                  </a:lnTo>
                  <a:lnTo>
                    <a:pt x="1509995" y="6845300"/>
                  </a:lnTo>
                  <a:lnTo>
                    <a:pt x="3612028" y="6845300"/>
                  </a:lnTo>
                  <a:lnTo>
                    <a:pt x="3460763" y="6743700"/>
                  </a:lnTo>
                  <a:lnTo>
                    <a:pt x="3313523" y="6642100"/>
                  </a:lnTo>
                  <a:lnTo>
                    <a:pt x="3205825" y="6565900"/>
                  </a:lnTo>
                  <a:lnTo>
                    <a:pt x="3170458" y="6527800"/>
                  </a:lnTo>
                  <a:lnTo>
                    <a:pt x="3065989" y="6451600"/>
                  </a:lnTo>
                  <a:lnTo>
                    <a:pt x="3031717" y="6413500"/>
                  </a:lnTo>
                  <a:lnTo>
                    <a:pt x="2930589" y="6337300"/>
                  </a:lnTo>
                  <a:lnTo>
                    <a:pt x="2897450" y="6299200"/>
                  </a:lnTo>
                  <a:lnTo>
                    <a:pt x="2864600" y="6273800"/>
                  </a:lnTo>
                  <a:lnTo>
                    <a:pt x="2832041" y="6235700"/>
                  </a:lnTo>
                  <a:lnTo>
                    <a:pt x="2799776" y="6210300"/>
                  </a:lnTo>
                  <a:lnTo>
                    <a:pt x="2767806" y="6172200"/>
                  </a:lnTo>
                  <a:lnTo>
                    <a:pt x="2736135" y="6146800"/>
                  </a:lnTo>
                  <a:lnTo>
                    <a:pt x="2704765" y="6108700"/>
                  </a:lnTo>
                  <a:lnTo>
                    <a:pt x="2673697" y="6083300"/>
                  </a:lnTo>
                  <a:lnTo>
                    <a:pt x="2642935" y="6045200"/>
                  </a:lnTo>
                  <a:lnTo>
                    <a:pt x="2612480" y="6019800"/>
                  </a:lnTo>
                  <a:lnTo>
                    <a:pt x="2582335" y="5981700"/>
                  </a:lnTo>
                  <a:lnTo>
                    <a:pt x="2552503" y="5943600"/>
                  </a:lnTo>
                  <a:lnTo>
                    <a:pt x="2522985" y="5918200"/>
                  </a:lnTo>
                  <a:lnTo>
                    <a:pt x="2493785" y="5880100"/>
                  </a:lnTo>
                  <a:lnTo>
                    <a:pt x="2464903" y="5842000"/>
                  </a:lnTo>
                  <a:lnTo>
                    <a:pt x="2436343" y="5816600"/>
                  </a:lnTo>
                  <a:lnTo>
                    <a:pt x="2408107" y="5778500"/>
                  </a:lnTo>
                  <a:lnTo>
                    <a:pt x="2380198" y="5740400"/>
                  </a:lnTo>
                  <a:lnTo>
                    <a:pt x="2352617" y="5702300"/>
                  </a:lnTo>
                  <a:lnTo>
                    <a:pt x="2325367" y="5676900"/>
                  </a:lnTo>
                  <a:lnTo>
                    <a:pt x="2298450" y="5638800"/>
                  </a:lnTo>
                  <a:lnTo>
                    <a:pt x="2271869" y="5600700"/>
                  </a:lnTo>
                  <a:lnTo>
                    <a:pt x="2245626" y="5562600"/>
                  </a:lnTo>
                  <a:lnTo>
                    <a:pt x="2219723" y="5524500"/>
                  </a:lnTo>
                  <a:lnTo>
                    <a:pt x="2194163" y="5486400"/>
                  </a:lnTo>
                  <a:lnTo>
                    <a:pt x="2168948" y="5448300"/>
                  </a:lnTo>
                  <a:lnTo>
                    <a:pt x="2144080" y="5410200"/>
                  </a:lnTo>
                  <a:lnTo>
                    <a:pt x="2119562" y="5372100"/>
                  </a:lnTo>
                  <a:lnTo>
                    <a:pt x="2095396" y="5334000"/>
                  </a:lnTo>
                  <a:lnTo>
                    <a:pt x="2071584" y="5295900"/>
                  </a:lnTo>
                  <a:lnTo>
                    <a:pt x="2048129" y="5257800"/>
                  </a:lnTo>
                  <a:lnTo>
                    <a:pt x="2025033" y="5219700"/>
                  </a:lnTo>
                  <a:lnTo>
                    <a:pt x="2002298" y="5181600"/>
                  </a:lnTo>
                  <a:lnTo>
                    <a:pt x="1979926" y="5143500"/>
                  </a:lnTo>
                  <a:lnTo>
                    <a:pt x="1957921" y="5105400"/>
                  </a:lnTo>
                  <a:lnTo>
                    <a:pt x="1936284" y="5067300"/>
                  </a:lnTo>
                  <a:lnTo>
                    <a:pt x="1915018" y="5029200"/>
                  </a:lnTo>
                  <a:lnTo>
                    <a:pt x="1894125" y="4991100"/>
                  </a:lnTo>
                  <a:lnTo>
                    <a:pt x="1873607" y="4940300"/>
                  </a:lnTo>
                  <a:lnTo>
                    <a:pt x="1853467" y="4902200"/>
                  </a:lnTo>
                  <a:lnTo>
                    <a:pt x="1833707" y="4864100"/>
                  </a:lnTo>
                  <a:lnTo>
                    <a:pt x="1814329" y="4826000"/>
                  </a:lnTo>
                  <a:lnTo>
                    <a:pt x="1795335" y="4787900"/>
                  </a:lnTo>
                  <a:lnTo>
                    <a:pt x="1776729" y="4737100"/>
                  </a:lnTo>
                  <a:lnTo>
                    <a:pt x="1758512" y="4699000"/>
                  </a:lnTo>
                  <a:lnTo>
                    <a:pt x="1740687" y="4660900"/>
                  </a:lnTo>
                  <a:lnTo>
                    <a:pt x="1723256" y="4610100"/>
                  </a:lnTo>
                  <a:lnTo>
                    <a:pt x="1706221" y="4572000"/>
                  </a:lnTo>
                  <a:lnTo>
                    <a:pt x="1689585" y="4533900"/>
                  </a:lnTo>
                  <a:lnTo>
                    <a:pt x="1673350" y="4483100"/>
                  </a:lnTo>
                  <a:lnTo>
                    <a:pt x="1657518" y="4445000"/>
                  </a:lnTo>
                  <a:lnTo>
                    <a:pt x="1642092" y="4406900"/>
                  </a:lnTo>
                  <a:lnTo>
                    <a:pt x="1627074" y="4356100"/>
                  </a:lnTo>
                  <a:lnTo>
                    <a:pt x="1612467" y="4318000"/>
                  </a:lnTo>
                  <a:lnTo>
                    <a:pt x="1598272" y="4267200"/>
                  </a:lnTo>
                  <a:lnTo>
                    <a:pt x="1584492" y="4229100"/>
                  </a:lnTo>
                  <a:lnTo>
                    <a:pt x="1571129" y="4178300"/>
                  </a:lnTo>
                  <a:lnTo>
                    <a:pt x="1558186" y="4140200"/>
                  </a:lnTo>
                  <a:lnTo>
                    <a:pt x="1545665" y="4089400"/>
                  </a:lnTo>
                  <a:lnTo>
                    <a:pt x="1533569" y="4051300"/>
                  </a:lnTo>
                  <a:lnTo>
                    <a:pt x="1521899" y="4000500"/>
                  </a:lnTo>
                  <a:lnTo>
                    <a:pt x="1510659" y="3962400"/>
                  </a:lnTo>
                  <a:lnTo>
                    <a:pt x="1499849" y="3911600"/>
                  </a:lnTo>
                  <a:lnTo>
                    <a:pt x="1489474" y="3873500"/>
                  </a:lnTo>
                  <a:lnTo>
                    <a:pt x="1479534" y="3822700"/>
                  </a:lnTo>
                  <a:lnTo>
                    <a:pt x="1470033" y="3771900"/>
                  </a:lnTo>
                  <a:lnTo>
                    <a:pt x="1460972" y="3733800"/>
                  </a:lnTo>
                  <a:lnTo>
                    <a:pt x="1452355" y="3683000"/>
                  </a:lnTo>
                  <a:lnTo>
                    <a:pt x="1444183" y="3644900"/>
                  </a:lnTo>
                  <a:lnTo>
                    <a:pt x="1436458" y="3594100"/>
                  </a:lnTo>
                  <a:lnTo>
                    <a:pt x="1429184" y="3543300"/>
                  </a:lnTo>
                  <a:lnTo>
                    <a:pt x="1422362" y="3505200"/>
                  </a:lnTo>
                  <a:lnTo>
                    <a:pt x="1415995" y="3454400"/>
                  </a:lnTo>
                  <a:lnTo>
                    <a:pt x="1410085" y="3403600"/>
                  </a:lnTo>
                  <a:lnTo>
                    <a:pt x="1404634" y="3352800"/>
                  </a:lnTo>
                  <a:lnTo>
                    <a:pt x="1399645" y="3314700"/>
                  </a:lnTo>
                  <a:lnTo>
                    <a:pt x="1395120" y="3263900"/>
                  </a:lnTo>
                  <a:lnTo>
                    <a:pt x="1391061" y="3213100"/>
                  </a:lnTo>
                  <a:lnTo>
                    <a:pt x="1387472" y="3175000"/>
                  </a:lnTo>
                  <a:lnTo>
                    <a:pt x="1384353" y="3124200"/>
                  </a:lnTo>
                  <a:lnTo>
                    <a:pt x="1381708" y="3073400"/>
                  </a:lnTo>
                  <a:lnTo>
                    <a:pt x="1379538" y="3022600"/>
                  </a:lnTo>
                  <a:lnTo>
                    <a:pt x="1377846" y="2971800"/>
                  </a:lnTo>
                  <a:lnTo>
                    <a:pt x="1376635" y="2933700"/>
                  </a:lnTo>
                  <a:lnTo>
                    <a:pt x="1375907" y="2882900"/>
                  </a:lnTo>
                  <a:lnTo>
                    <a:pt x="1375664" y="2832100"/>
                  </a:lnTo>
                  <a:lnTo>
                    <a:pt x="1375907" y="2781300"/>
                  </a:lnTo>
                  <a:lnTo>
                    <a:pt x="1376635" y="2730500"/>
                  </a:lnTo>
                  <a:lnTo>
                    <a:pt x="1377846" y="2692400"/>
                  </a:lnTo>
                  <a:lnTo>
                    <a:pt x="1379538" y="2641600"/>
                  </a:lnTo>
                  <a:lnTo>
                    <a:pt x="1381708" y="2590800"/>
                  </a:lnTo>
                  <a:lnTo>
                    <a:pt x="1384353" y="2540000"/>
                  </a:lnTo>
                  <a:lnTo>
                    <a:pt x="1387472" y="2501900"/>
                  </a:lnTo>
                  <a:lnTo>
                    <a:pt x="1391061" y="2451100"/>
                  </a:lnTo>
                  <a:lnTo>
                    <a:pt x="1395120" y="2400300"/>
                  </a:lnTo>
                  <a:lnTo>
                    <a:pt x="1399645" y="2349500"/>
                  </a:lnTo>
                  <a:lnTo>
                    <a:pt x="1404634" y="2311400"/>
                  </a:lnTo>
                  <a:lnTo>
                    <a:pt x="1410085" y="2260600"/>
                  </a:lnTo>
                  <a:lnTo>
                    <a:pt x="1415995" y="2209800"/>
                  </a:lnTo>
                  <a:lnTo>
                    <a:pt x="1422362" y="2171700"/>
                  </a:lnTo>
                  <a:lnTo>
                    <a:pt x="1429184" y="2120900"/>
                  </a:lnTo>
                  <a:lnTo>
                    <a:pt x="1436458" y="2070100"/>
                  </a:lnTo>
                  <a:lnTo>
                    <a:pt x="1444183" y="2032000"/>
                  </a:lnTo>
                  <a:lnTo>
                    <a:pt x="1452355" y="1981200"/>
                  </a:lnTo>
                  <a:lnTo>
                    <a:pt x="1460972" y="1930400"/>
                  </a:lnTo>
                  <a:lnTo>
                    <a:pt x="1470033" y="1892300"/>
                  </a:lnTo>
                  <a:lnTo>
                    <a:pt x="1479534" y="1841500"/>
                  </a:lnTo>
                  <a:lnTo>
                    <a:pt x="1489474" y="1803400"/>
                  </a:lnTo>
                  <a:lnTo>
                    <a:pt x="1499849" y="1752600"/>
                  </a:lnTo>
                  <a:lnTo>
                    <a:pt x="1510659" y="1701800"/>
                  </a:lnTo>
                  <a:lnTo>
                    <a:pt x="1521899" y="1663700"/>
                  </a:lnTo>
                  <a:lnTo>
                    <a:pt x="1533569" y="1612900"/>
                  </a:lnTo>
                  <a:lnTo>
                    <a:pt x="1545665" y="1574800"/>
                  </a:lnTo>
                  <a:lnTo>
                    <a:pt x="1558186" y="1524000"/>
                  </a:lnTo>
                  <a:lnTo>
                    <a:pt x="1571129" y="1485900"/>
                  </a:lnTo>
                  <a:lnTo>
                    <a:pt x="1584492" y="1435100"/>
                  </a:lnTo>
                  <a:lnTo>
                    <a:pt x="1598272" y="1397000"/>
                  </a:lnTo>
                  <a:lnTo>
                    <a:pt x="1612467" y="1346200"/>
                  </a:lnTo>
                  <a:lnTo>
                    <a:pt x="1627074" y="1308100"/>
                  </a:lnTo>
                  <a:lnTo>
                    <a:pt x="1642092" y="1270000"/>
                  </a:lnTo>
                  <a:lnTo>
                    <a:pt x="1657518" y="1219200"/>
                  </a:lnTo>
                  <a:lnTo>
                    <a:pt x="1673350" y="1181100"/>
                  </a:lnTo>
                  <a:lnTo>
                    <a:pt x="1689585" y="1130300"/>
                  </a:lnTo>
                  <a:lnTo>
                    <a:pt x="1706221" y="1092200"/>
                  </a:lnTo>
                  <a:lnTo>
                    <a:pt x="1723256" y="1054100"/>
                  </a:lnTo>
                  <a:lnTo>
                    <a:pt x="1740687" y="1003300"/>
                  </a:lnTo>
                  <a:lnTo>
                    <a:pt x="1758512" y="965200"/>
                  </a:lnTo>
                  <a:lnTo>
                    <a:pt x="1776729" y="927100"/>
                  </a:lnTo>
                  <a:lnTo>
                    <a:pt x="1795335" y="889000"/>
                  </a:lnTo>
                  <a:lnTo>
                    <a:pt x="1814329" y="838200"/>
                  </a:lnTo>
                  <a:lnTo>
                    <a:pt x="1833707" y="800100"/>
                  </a:lnTo>
                  <a:lnTo>
                    <a:pt x="1853467" y="762000"/>
                  </a:lnTo>
                  <a:lnTo>
                    <a:pt x="1873607" y="723900"/>
                  </a:lnTo>
                  <a:lnTo>
                    <a:pt x="1894125" y="685800"/>
                  </a:lnTo>
                  <a:lnTo>
                    <a:pt x="1915018" y="635000"/>
                  </a:lnTo>
                  <a:lnTo>
                    <a:pt x="1936284" y="596900"/>
                  </a:lnTo>
                  <a:lnTo>
                    <a:pt x="1957921" y="558800"/>
                  </a:lnTo>
                  <a:lnTo>
                    <a:pt x="1979926" y="520700"/>
                  </a:lnTo>
                  <a:lnTo>
                    <a:pt x="2002298" y="482600"/>
                  </a:lnTo>
                  <a:lnTo>
                    <a:pt x="2025033" y="444500"/>
                  </a:lnTo>
                  <a:lnTo>
                    <a:pt x="2048129" y="406400"/>
                  </a:lnTo>
                  <a:lnTo>
                    <a:pt x="2071584" y="368300"/>
                  </a:lnTo>
                  <a:lnTo>
                    <a:pt x="2095396" y="330200"/>
                  </a:lnTo>
                  <a:lnTo>
                    <a:pt x="2119562" y="292100"/>
                  </a:lnTo>
                  <a:lnTo>
                    <a:pt x="2144080" y="254000"/>
                  </a:lnTo>
                  <a:lnTo>
                    <a:pt x="2168948" y="215900"/>
                  </a:lnTo>
                  <a:lnTo>
                    <a:pt x="2194163" y="177800"/>
                  </a:lnTo>
                  <a:lnTo>
                    <a:pt x="2219723" y="139700"/>
                  </a:lnTo>
                  <a:lnTo>
                    <a:pt x="2245626" y="101600"/>
                  </a:lnTo>
                  <a:lnTo>
                    <a:pt x="2271869" y="63500"/>
                  </a:lnTo>
                  <a:lnTo>
                    <a:pt x="2298450" y="25400"/>
                  </a:lnTo>
                  <a:lnTo>
                    <a:pt x="2325353" y="0"/>
                  </a:lnTo>
                  <a:close/>
                </a:path>
                <a:path w="9403080" h="6845300">
                  <a:moveTo>
                    <a:pt x="9403080" y="6045200"/>
                  </a:moveTo>
                  <a:lnTo>
                    <a:pt x="9398188" y="6045200"/>
                  </a:lnTo>
                  <a:lnTo>
                    <a:pt x="9367426" y="6083300"/>
                  </a:lnTo>
                  <a:lnTo>
                    <a:pt x="9336358" y="6108700"/>
                  </a:lnTo>
                  <a:lnTo>
                    <a:pt x="9304988" y="6146800"/>
                  </a:lnTo>
                  <a:lnTo>
                    <a:pt x="9273317" y="6172200"/>
                  </a:lnTo>
                  <a:lnTo>
                    <a:pt x="9241347" y="6210300"/>
                  </a:lnTo>
                  <a:lnTo>
                    <a:pt x="9209082" y="6235700"/>
                  </a:lnTo>
                  <a:lnTo>
                    <a:pt x="9176523" y="6273800"/>
                  </a:lnTo>
                  <a:lnTo>
                    <a:pt x="9143673" y="6299200"/>
                  </a:lnTo>
                  <a:lnTo>
                    <a:pt x="9110534" y="6337300"/>
                  </a:lnTo>
                  <a:lnTo>
                    <a:pt x="9009406" y="6413500"/>
                  </a:lnTo>
                  <a:lnTo>
                    <a:pt x="8975134" y="6451600"/>
                  </a:lnTo>
                  <a:lnTo>
                    <a:pt x="8870665" y="6527800"/>
                  </a:lnTo>
                  <a:lnTo>
                    <a:pt x="8835298" y="6565900"/>
                  </a:lnTo>
                  <a:lnTo>
                    <a:pt x="8727600" y="6642100"/>
                  </a:lnTo>
                  <a:lnTo>
                    <a:pt x="8580360" y="6743700"/>
                  </a:lnTo>
                  <a:lnTo>
                    <a:pt x="8429095" y="6845300"/>
                  </a:lnTo>
                  <a:lnTo>
                    <a:pt x="9403080" y="6845300"/>
                  </a:lnTo>
                  <a:lnTo>
                    <a:pt x="9403080" y="6045200"/>
                  </a:lnTo>
                  <a:close/>
                </a:path>
                <a:path w="9403080" h="6845300">
                  <a:moveTo>
                    <a:pt x="9403080" y="0"/>
                  </a:moveTo>
                  <a:lnTo>
                    <a:pt x="2325353" y="0"/>
                  </a:lnTo>
                  <a:lnTo>
                    <a:pt x="9403080" y="6045200"/>
                  </a:lnTo>
                  <a:lnTo>
                    <a:pt x="9403080" y="0"/>
                  </a:lnTo>
                  <a:close/>
                </a:path>
              </a:pathLst>
            </a:custGeom>
            <a:solidFill>
              <a:srgbClr val="FFFFFF">
                <a:alpha val="59999"/>
              </a:srgbClr>
            </a:solidFill>
          </p:spPr>
          <p:txBody>
            <a:bodyPr wrap="square" lIns="0" tIns="0" rIns="0" bIns="0" rtlCol="0"/>
            <a:lstStyle/>
            <a:p>
              <a:endParaRPr/>
            </a:p>
          </p:txBody>
        </p:sp>
        <p:sp>
          <p:nvSpPr>
            <p:cNvPr id="6" name="object 6"/>
            <p:cNvSpPr/>
            <p:nvPr/>
          </p:nvSpPr>
          <p:spPr>
            <a:xfrm>
              <a:off x="7283195" y="5004815"/>
              <a:ext cx="4337685" cy="1524000"/>
            </a:xfrm>
            <a:custGeom>
              <a:avLst/>
              <a:gdLst/>
              <a:ahLst/>
              <a:cxnLst/>
              <a:rect l="l" t="t" r="r" b="b"/>
              <a:pathLst>
                <a:path w="4337684" h="1524000">
                  <a:moveTo>
                    <a:pt x="4337304" y="0"/>
                  </a:moveTo>
                  <a:lnTo>
                    <a:pt x="347218" y="0"/>
                  </a:lnTo>
                  <a:lnTo>
                    <a:pt x="0" y="1523999"/>
                  </a:lnTo>
                  <a:lnTo>
                    <a:pt x="3990085" y="1523999"/>
                  </a:lnTo>
                  <a:lnTo>
                    <a:pt x="4337304" y="0"/>
                  </a:lnTo>
                  <a:close/>
                </a:path>
              </a:pathLst>
            </a:custGeom>
            <a:solidFill>
              <a:srgbClr val="FFFFFF"/>
            </a:solidFill>
          </p:spPr>
          <p:txBody>
            <a:bodyPr wrap="square" lIns="0" tIns="0" rIns="0" bIns="0" rtlCol="0"/>
            <a:lstStyle/>
            <a:p>
              <a:endParaRPr/>
            </a:p>
          </p:txBody>
        </p:sp>
        <p:sp>
          <p:nvSpPr>
            <p:cNvPr id="7" name="object 7"/>
            <p:cNvSpPr/>
            <p:nvPr/>
          </p:nvSpPr>
          <p:spPr>
            <a:xfrm>
              <a:off x="7283195" y="5004815"/>
              <a:ext cx="4337685" cy="1524000"/>
            </a:xfrm>
            <a:custGeom>
              <a:avLst/>
              <a:gdLst/>
              <a:ahLst/>
              <a:cxnLst/>
              <a:rect l="l" t="t" r="r" b="b"/>
              <a:pathLst>
                <a:path w="4337684" h="1524000">
                  <a:moveTo>
                    <a:pt x="4337304" y="0"/>
                  </a:moveTo>
                  <a:lnTo>
                    <a:pt x="3990085" y="1523999"/>
                  </a:lnTo>
                  <a:lnTo>
                    <a:pt x="0" y="1523999"/>
                  </a:lnTo>
                  <a:lnTo>
                    <a:pt x="347218" y="0"/>
                  </a:lnTo>
                  <a:lnTo>
                    <a:pt x="4337304" y="0"/>
                  </a:lnTo>
                  <a:close/>
                </a:path>
              </a:pathLst>
            </a:custGeom>
            <a:ln w="76200">
              <a:solidFill>
                <a:srgbClr val="FFFFFF"/>
              </a:solidFill>
            </a:ln>
          </p:spPr>
          <p:txBody>
            <a:bodyPr wrap="square" lIns="0" tIns="0" rIns="0" bIns="0" rtlCol="0"/>
            <a:lstStyle/>
            <a:p>
              <a:endParaRPr/>
            </a:p>
          </p:txBody>
        </p:sp>
        <p:sp>
          <p:nvSpPr>
            <p:cNvPr id="8" name="object 8"/>
            <p:cNvSpPr/>
            <p:nvPr/>
          </p:nvSpPr>
          <p:spPr>
            <a:xfrm>
              <a:off x="11239500" y="4847844"/>
              <a:ext cx="628015" cy="492759"/>
            </a:xfrm>
            <a:custGeom>
              <a:avLst/>
              <a:gdLst/>
              <a:ahLst/>
              <a:cxnLst/>
              <a:rect l="l" t="t" r="r" b="b"/>
              <a:pathLst>
                <a:path w="628015" h="492760">
                  <a:moveTo>
                    <a:pt x="627888" y="0"/>
                  </a:moveTo>
                  <a:lnTo>
                    <a:pt x="107442" y="0"/>
                  </a:lnTo>
                  <a:lnTo>
                    <a:pt x="0" y="492252"/>
                  </a:lnTo>
                  <a:lnTo>
                    <a:pt x="520446" y="492252"/>
                  </a:lnTo>
                  <a:lnTo>
                    <a:pt x="627888" y="0"/>
                  </a:lnTo>
                  <a:close/>
                </a:path>
              </a:pathLst>
            </a:custGeom>
            <a:solidFill>
              <a:srgbClr val="00AFEF"/>
            </a:solidFill>
          </p:spPr>
          <p:txBody>
            <a:bodyPr wrap="square" lIns="0" tIns="0" rIns="0" bIns="0" rtlCol="0"/>
            <a:lstStyle/>
            <a:p>
              <a:endParaRPr/>
            </a:p>
          </p:txBody>
        </p:sp>
      </p:grpSp>
      <p:sp>
        <p:nvSpPr>
          <p:cNvPr id="9" name="object 9"/>
          <p:cNvSpPr txBox="1"/>
          <p:nvPr/>
        </p:nvSpPr>
        <p:spPr>
          <a:xfrm>
            <a:off x="11428221" y="4847335"/>
            <a:ext cx="222885" cy="452120"/>
          </a:xfrm>
          <a:prstGeom prst="rect">
            <a:avLst/>
          </a:prstGeom>
        </p:spPr>
        <p:txBody>
          <a:bodyPr vert="horz" wrap="square" lIns="0" tIns="12065" rIns="0" bIns="0" rtlCol="0">
            <a:spAutoFit/>
          </a:bodyPr>
          <a:lstStyle/>
          <a:p>
            <a:pPr marL="12700">
              <a:lnSpc>
                <a:spcPct val="100000"/>
              </a:lnSpc>
              <a:spcBef>
                <a:spcPts val="95"/>
              </a:spcBef>
            </a:pPr>
            <a:r>
              <a:rPr sz="2800" b="1" i="1" spc="-5" dirty="0">
                <a:solidFill>
                  <a:srgbClr val="FFFFFF"/>
                </a:solidFill>
                <a:latin typeface="Arial"/>
                <a:cs typeface="Arial"/>
              </a:rPr>
              <a:t>3</a:t>
            </a:r>
            <a:endParaRPr sz="2800">
              <a:latin typeface="Arial"/>
              <a:cs typeface="Arial"/>
            </a:endParaRPr>
          </a:p>
        </p:txBody>
      </p:sp>
      <p:grpSp>
        <p:nvGrpSpPr>
          <p:cNvPr id="10" name="object 10"/>
          <p:cNvGrpSpPr/>
          <p:nvPr/>
        </p:nvGrpSpPr>
        <p:grpSpPr>
          <a:xfrm>
            <a:off x="-38100" y="1377696"/>
            <a:ext cx="6445250" cy="3659504"/>
            <a:chOff x="-38100" y="1377696"/>
            <a:chExt cx="6445250" cy="3659504"/>
          </a:xfrm>
        </p:grpSpPr>
        <p:sp>
          <p:nvSpPr>
            <p:cNvPr id="11" name="object 11"/>
            <p:cNvSpPr/>
            <p:nvPr/>
          </p:nvSpPr>
          <p:spPr>
            <a:xfrm>
              <a:off x="0" y="1415796"/>
              <a:ext cx="6369050" cy="1303020"/>
            </a:xfrm>
            <a:custGeom>
              <a:avLst/>
              <a:gdLst/>
              <a:ahLst/>
              <a:cxnLst/>
              <a:rect l="l" t="t" r="r" b="b"/>
              <a:pathLst>
                <a:path w="6369050" h="1303020">
                  <a:moveTo>
                    <a:pt x="6368796" y="0"/>
                  </a:moveTo>
                  <a:lnTo>
                    <a:pt x="0" y="0"/>
                  </a:lnTo>
                  <a:lnTo>
                    <a:pt x="0" y="1303019"/>
                  </a:lnTo>
                  <a:lnTo>
                    <a:pt x="6071997" y="1303019"/>
                  </a:lnTo>
                  <a:lnTo>
                    <a:pt x="6368796" y="0"/>
                  </a:lnTo>
                  <a:close/>
                </a:path>
              </a:pathLst>
            </a:custGeom>
            <a:solidFill>
              <a:srgbClr val="FFFFFF"/>
            </a:solidFill>
          </p:spPr>
          <p:txBody>
            <a:bodyPr wrap="square" lIns="0" tIns="0" rIns="0" bIns="0" rtlCol="0"/>
            <a:lstStyle/>
            <a:p>
              <a:endParaRPr/>
            </a:p>
          </p:txBody>
        </p:sp>
        <p:sp>
          <p:nvSpPr>
            <p:cNvPr id="12" name="object 12"/>
            <p:cNvSpPr/>
            <p:nvPr/>
          </p:nvSpPr>
          <p:spPr>
            <a:xfrm>
              <a:off x="0" y="1415796"/>
              <a:ext cx="6369050" cy="1303020"/>
            </a:xfrm>
            <a:custGeom>
              <a:avLst/>
              <a:gdLst/>
              <a:ahLst/>
              <a:cxnLst/>
              <a:rect l="l" t="t" r="r" b="b"/>
              <a:pathLst>
                <a:path w="6369050" h="1303020">
                  <a:moveTo>
                    <a:pt x="0" y="0"/>
                  </a:moveTo>
                  <a:lnTo>
                    <a:pt x="6368796" y="0"/>
                  </a:lnTo>
                  <a:lnTo>
                    <a:pt x="6071997" y="1303019"/>
                  </a:lnTo>
                  <a:lnTo>
                    <a:pt x="0" y="1303019"/>
                  </a:lnTo>
                </a:path>
              </a:pathLst>
            </a:custGeom>
            <a:ln w="76200">
              <a:solidFill>
                <a:srgbClr val="FFFFFF"/>
              </a:solidFill>
            </a:ln>
          </p:spPr>
          <p:txBody>
            <a:bodyPr wrap="square" lIns="0" tIns="0" rIns="0" bIns="0" rtlCol="0"/>
            <a:lstStyle/>
            <a:p>
              <a:endParaRPr/>
            </a:p>
          </p:txBody>
        </p:sp>
        <p:pic>
          <p:nvPicPr>
            <p:cNvPr id="13" name="object 13"/>
            <p:cNvPicPr/>
            <p:nvPr/>
          </p:nvPicPr>
          <p:blipFill>
            <a:blip r:embed="rId2" cstate="print"/>
            <a:stretch>
              <a:fillRect/>
            </a:stretch>
          </p:blipFill>
          <p:spPr>
            <a:xfrm>
              <a:off x="2007107" y="3752088"/>
              <a:ext cx="2895599" cy="1284732"/>
            </a:xfrm>
            <a:prstGeom prst="rect">
              <a:avLst/>
            </a:prstGeom>
          </p:spPr>
        </p:pic>
      </p:grpSp>
      <p:sp>
        <p:nvSpPr>
          <p:cNvPr id="14" name="object 14"/>
          <p:cNvSpPr txBox="1">
            <a:spLocks noGrp="1"/>
          </p:cNvSpPr>
          <p:nvPr>
            <p:ph type="title"/>
          </p:nvPr>
        </p:nvSpPr>
        <p:spPr>
          <a:xfrm>
            <a:off x="1869694" y="200406"/>
            <a:ext cx="5756275" cy="1002030"/>
          </a:xfrm>
          <a:prstGeom prst="rect">
            <a:avLst/>
          </a:prstGeom>
        </p:spPr>
        <p:txBody>
          <a:bodyPr vert="horz" wrap="square" lIns="0" tIns="12700" rIns="0" bIns="0" rtlCol="0">
            <a:spAutoFit/>
          </a:bodyPr>
          <a:lstStyle/>
          <a:p>
            <a:pPr marL="12700">
              <a:lnSpc>
                <a:spcPct val="100000"/>
              </a:lnSpc>
              <a:spcBef>
                <a:spcPts val="100"/>
              </a:spcBef>
            </a:pPr>
            <a:r>
              <a:rPr sz="3200" b="0" spc="140" dirty="0">
                <a:latin typeface="Microsoft Sans Serif"/>
                <a:cs typeface="Microsoft Sans Serif"/>
              </a:rPr>
              <a:t>Помощь</a:t>
            </a:r>
            <a:r>
              <a:rPr sz="3200" b="0" spc="-25" dirty="0">
                <a:latin typeface="Microsoft Sans Serif"/>
                <a:cs typeface="Microsoft Sans Serif"/>
              </a:rPr>
              <a:t> </a:t>
            </a:r>
            <a:r>
              <a:rPr sz="3200" b="0" spc="55" dirty="0">
                <a:latin typeface="Microsoft Sans Serif"/>
                <a:cs typeface="Microsoft Sans Serif"/>
              </a:rPr>
              <a:t>избирателям,</a:t>
            </a:r>
            <a:endParaRPr sz="3200">
              <a:latin typeface="Microsoft Sans Serif"/>
              <a:cs typeface="Microsoft Sans Serif"/>
            </a:endParaRPr>
          </a:p>
          <a:p>
            <a:pPr marL="12700">
              <a:lnSpc>
                <a:spcPct val="100000"/>
              </a:lnSpc>
            </a:pPr>
            <a:r>
              <a:rPr sz="3200" spc="125" dirty="0"/>
              <a:t>являющимся</a:t>
            </a:r>
            <a:r>
              <a:rPr sz="3200" spc="-105" dirty="0"/>
              <a:t> </a:t>
            </a:r>
            <a:r>
              <a:rPr sz="3200" spc="200" dirty="0"/>
              <a:t>инвалидами</a:t>
            </a:r>
            <a:endParaRPr sz="3200"/>
          </a:p>
        </p:txBody>
      </p:sp>
      <p:sp>
        <p:nvSpPr>
          <p:cNvPr id="15" name="object 15"/>
          <p:cNvSpPr txBox="1"/>
          <p:nvPr/>
        </p:nvSpPr>
        <p:spPr>
          <a:xfrm>
            <a:off x="8583930" y="1756918"/>
            <a:ext cx="2900045" cy="880110"/>
          </a:xfrm>
          <a:prstGeom prst="rect">
            <a:avLst/>
          </a:prstGeom>
        </p:spPr>
        <p:txBody>
          <a:bodyPr vert="horz" wrap="square" lIns="0" tIns="13335" rIns="0" bIns="0" rtlCol="0">
            <a:spAutoFit/>
          </a:bodyPr>
          <a:lstStyle/>
          <a:p>
            <a:pPr marL="12700" marR="5080">
              <a:lnSpc>
                <a:spcPct val="100000"/>
              </a:lnSpc>
              <a:spcBef>
                <a:spcPts val="105"/>
              </a:spcBef>
            </a:pPr>
            <a:r>
              <a:rPr sz="1400" spc="35" dirty="0">
                <a:solidFill>
                  <a:srgbClr val="1C3057"/>
                </a:solidFill>
                <a:latin typeface="Microsoft Sans Serif"/>
                <a:cs typeface="Microsoft Sans Serif"/>
              </a:rPr>
              <a:t>Избиратель</a:t>
            </a:r>
            <a:r>
              <a:rPr sz="1400" spc="-65" dirty="0">
                <a:solidFill>
                  <a:srgbClr val="1C3057"/>
                </a:solidFill>
                <a:latin typeface="Microsoft Sans Serif"/>
                <a:cs typeface="Microsoft Sans Serif"/>
              </a:rPr>
              <a:t> </a:t>
            </a:r>
            <a:r>
              <a:rPr sz="1400" spc="50" dirty="0">
                <a:solidFill>
                  <a:srgbClr val="1C3057"/>
                </a:solidFill>
                <a:latin typeface="Microsoft Sans Serif"/>
                <a:cs typeface="Microsoft Sans Serif"/>
              </a:rPr>
              <a:t>либо</a:t>
            </a:r>
            <a:r>
              <a:rPr sz="1400" spc="-20" dirty="0">
                <a:solidFill>
                  <a:srgbClr val="1C3057"/>
                </a:solidFill>
                <a:latin typeface="Microsoft Sans Serif"/>
                <a:cs typeface="Microsoft Sans Serif"/>
              </a:rPr>
              <a:t> </a:t>
            </a:r>
            <a:r>
              <a:rPr sz="1400" spc="75" dirty="0">
                <a:solidFill>
                  <a:srgbClr val="1C3057"/>
                </a:solidFill>
                <a:latin typeface="Microsoft Sans Serif"/>
                <a:cs typeface="Microsoft Sans Serif"/>
              </a:rPr>
              <a:t>по</a:t>
            </a:r>
            <a:r>
              <a:rPr sz="1400" spc="-20" dirty="0">
                <a:solidFill>
                  <a:srgbClr val="1C3057"/>
                </a:solidFill>
                <a:latin typeface="Microsoft Sans Serif"/>
                <a:cs typeface="Microsoft Sans Serif"/>
              </a:rPr>
              <a:t> </a:t>
            </a:r>
            <a:r>
              <a:rPr sz="1400" spc="40" dirty="0">
                <a:solidFill>
                  <a:srgbClr val="1C3057"/>
                </a:solidFill>
                <a:latin typeface="Microsoft Sans Serif"/>
                <a:cs typeface="Microsoft Sans Serif"/>
              </a:rPr>
              <a:t>его</a:t>
            </a:r>
            <a:r>
              <a:rPr sz="1400" spc="-35" dirty="0">
                <a:solidFill>
                  <a:srgbClr val="1C3057"/>
                </a:solidFill>
                <a:latin typeface="Microsoft Sans Serif"/>
                <a:cs typeface="Microsoft Sans Serif"/>
              </a:rPr>
              <a:t> </a:t>
            </a:r>
            <a:r>
              <a:rPr sz="1400" spc="50" dirty="0">
                <a:solidFill>
                  <a:srgbClr val="1C3057"/>
                </a:solidFill>
                <a:latin typeface="Microsoft Sans Serif"/>
                <a:cs typeface="Microsoft Sans Serif"/>
              </a:rPr>
              <a:t>просьбе </a:t>
            </a:r>
            <a:r>
              <a:rPr sz="1400" spc="-355" dirty="0">
                <a:solidFill>
                  <a:srgbClr val="1C3057"/>
                </a:solidFill>
                <a:latin typeface="Microsoft Sans Serif"/>
                <a:cs typeface="Microsoft Sans Serif"/>
              </a:rPr>
              <a:t> </a:t>
            </a:r>
            <a:r>
              <a:rPr sz="1400" spc="50" dirty="0">
                <a:solidFill>
                  <a:srgbClr val="1C3057"/>
                </a:solidFill>
                <a:latin typeface="Microsoft Sans Serif"/>
                <a:cs typeface="Microsoft Sans Serif"/>
              </a:rPr>
              <a:t>волонтер </a:t>
            </a:r>
            <a:r>
              <a:rPr sz="1400" b="1" spc="25" dirty="0">
                <a:solidFill>
                  <a:srgbClr val="1C3057"/>
                </a:solidFill>
                <a:latin typeface="Arial"/>
                <a:cs typeface="Arial"/>
              </a:rPr>
              <a:t>устно </a:t>
            </a:r>
            <a:r>
              <a:rPr sz="1400" b="1" spc="85" dirty="0">
                <a:solidFill>
                  <a:srgbClr val="1C3057"/>
                </a:solidFill>
                <a:latin typeface="Arial"/>
                <a:cs typeface="Arial"/>
              </a:rPr>
              <a:t>извещает </a:t>
            </a:r>
            <a:r>
              <a:rPr sz="1400" b="1" spc="90" dirty="0">
                <a:solidFill>
                  <a:srgbClr val="1C3057"/>
                </a:solidFill>
                <a:latin typeface="Arial"/>
                <a:cs typeface="Arial"/>
              </a:rPr>
              <a:t> </a:t>
            </a:r>
            <a:r>
              <a:rPr sz="1400" b="1" spc="60" dirty="0">
                <a:solidFill>
                  <a:srgbClr val="1C3057"/>
                </a:solidFill>
                <a:latin typeface="Arial"/>
                <a:cs typeface="Arial"/>
              </a:rPr>
              <a:t>комиссию </a:t>
            </a:r>
            <a:r>
              <a:rPr sz="1400" b="1" spc="15" dirty="0">
                <a:solidFill>
                  <a:srgbClr val="1C3057"/>
                </a:solidFill>
                <a:latin typeface="Arial"/>
                <a:cs typeface="Arial"/>
              </a:rPr>
              <a:t>о </a:t>
            </a:r>
            <a:r>
              <a:rPr sz="1400" b="1" spc="85" dirty="0">
                <a:solidFill>
                  <a:srgbClr val="1C3057"/>
                </a:solidFill>
                <a:latin typeface="Arial"/>
                <a:cs typeface="Arial"/>
              </a:rPr>
              <a:t>намерении </a:t>
            </a:r>
            <a:r>
              <a:rPr sz="1400" b="1" spc="90" dirty="0">
                <a:solidFill>
                  <a:srgbClr val="1C3057"/>
                </a:solidFill>
                <a:latin typeface="Arial"/>
                <a:cs typeface="Arial"/>
              </a:rPr>
              <a:t> </a:t>
            </a:r>
            <a:r>
              <a:rPr sz="1400" b="1" spc="15" dirty="0">
                <a:solidFill>
                  <a:srgbClr val="1C3057"/>
                </a:solidFill>
                <a:latin typeface="Arial"/>
                <a:cs typeface="Arial"/>
              </a:rPr>
              <a:t>воспользоваться</a:t>
            </a:r>
            <a:r>
              <a:rPr sz="1400" b="1" spc="-55" dirty="0">
                <a:solidFill>
                  <a:srgbClr val="1C3057"/>
                </a:solidFill>
                <a:latin typeface="Arial"/>
                <a:cs typeface="Arial"/>
              </a:rPr>
              <a:t> </a:t>
            </a:r>
            <a:r>
              <a:rPr sz="1400" b="1" spc="65" dirty="0">
                <a:solidFill>
                  <a:srgbClr val="1C3057"/>
                </a:solidFill>
                <a:latin typeface="Arial"/>
                <a:cs typeface="Arial"/>
              </a:rPr>
              <a:t>помощью</a:t>
            </a:r>
            <a:endParaRPr sz="1400">
              <a:latin typeface="Arial"/>
              <a:cs typeface="Arial"/>
            </a:endParaRPr>
          </a:p>
        </p:txBody>
      </p:sp>
      <p:sp>
        <p:nvSpPr>
          <p:cNvPr id="16" name="object 16"/>
          <p:cNvSpPr txBox="1"/>
          <p:nvPr/>
        </p:nvSpPr>
        <p:spPr>
          <a:xfrm>
            <a:off x="1117498" y="1523746"/>
            <a:ext cx="4752975" cy="1000760"/>
          </a:xfrm>
          <a:prstGeom prst="rect">
            <a:avLst/>
          </a:prstGeom>
        </p:spPr>
        <p:txBody>
          <a:bodyPr vert="horz" wrap="square" lIns="0" tIns="12065" rIns="0" bIns="0" rtlCol="0">
            <a:spAutoFit/>
          </a:bodyPr>
          <a:lstStyle/>
          <a:p>
            <a:pPr marL="12700" marR="5080">
              <a:lnSpc>
                <a:spcPct val="100000"/>
              </a:lnSpc>
              <a:spcBef>
                <a:spcPts val="95"/>
              </a:spcBef>
            </a:pPr>
            <a:r>
              <a:rPr sz="1600" b="1" spc="25" dirty="0">
                <a:solidFill>
                  <a:srgbClr val="1C3057"/>
                </a:solidFill>
                <a:latin typeface="Arial"/>
                <a:cs typeface="Arial"/>
              </a:rPr>
              <a:t>Волонтер</a:t>
            </a:r>
            <a:r>
              <a:rPr sz="1600" b="1" spc="-5" dirty="0">
                <a:solidFill>
                  <a:srgbClr val="1C3057"/>
                </a:solidFill>
                <a:latin typeface="Arial"/>
                <a:cs typeface="Arial"/>
              </a:rPr>
              <a:t> </a:t>
            </a:r>
            <a:r>
              <a:rPr sz="1600" b="1" spc="95" dirty="0">
                <a:solidFill>
                  <a:srgbClr val="1C3057"/>
                </a:solidFill>
                <a:latin typeface="Arial"/>
                <a:cs typeface="Arial"/>
              </a:rPr>
              <a:t>может</a:t>
            </a:r>
            <a:r>
              <a:rPr sz="1600" b="1" spc="-10" dirty="0">
                <a:solidFill>
                  <a:srgbClr val="1C3057"/>
                </a:solidFill>
                <a:latin typeface="Arial"/>
                <a:cs typeface="Arial"/>
              </a:rPr>
              <a:t> </a:t>
            </a:r>
            <a:r>
              <a:rPr sz="1600" b="1" spc="40" dirty="0">
                <a:solidFill>
                  <a:srgbClr val="1C3057"/>
                </a:solidFill>
                <a:latin typeface="Arial"/>
                <a:cs typeface="Arial"/>
              </a:rPr>
              <a:t>сопровождать</a:t>
            </a:r>
            <a:r>
              <a:rPr sz="1600" b="1" spc="20" dirty="0">
                <a:solidFill>
                  <a:srgbClr val="1C3057"/>
                </a:solidFill>
                <a:latin typeface="Arial"/>
                <a:cs typeface="Arial"/>
              </a:rPr>
              <a:t> </a:t>
            </a:r>
            <a:r>
              <a:rPr sz="1600" b="1" spc="55" dirty="0">
                <a:solidFill>
                  <a:srgbClr val="1C3057"/>
                </a:solidFill>
                <a:latin typeface="Arial"/>
                <a:cs typeface="Arial"/>
              </a:rPr>
              <a:t>избирателя</a:t>
            </a:r>
            <a:r>
              <a:rPr sz="1600" spc="55" dirty="0">
                <a:solidFill>
                  <a:srgbClr val="1C3057"/>
                </a:solidFill>
                <a:latin typeface="Microsoft Sans Serif"/>
                <a:cs typeface="Microsoft Sans Serif"/>
              </a:rPr>
              <a:t>, </a:t>
            </a:r>
            <a:r>
              <a:rPr sz="1600" spc="-409" dirty="0">
                <a:solidFill>
                  <a:srgbClr val="1C3057"/>
                </a:solidFill>
                <a:latin typeface="Microsoft Sans Serif"/>
                <a:cs typeface="Microsoft Sans Serif"/>
              </a:rPr>
              <a:t> </a:t>
            </a:r>
            <a:r>
              <a:rPr sz="1600" spc="40" dirty="0">
                <a:solidFill>
                  <a:srgbClr val="1C3057"/>
                </a:solidFill>
                <a:latin typeface="Microsoft Sans Serif"/>
                <a:cs typeface="Microsoft Sans Serif"/>
              </a:rPr>
              <a:t>являющегося инвалидом, </a:t>
            </a:r>
            <a:r>
              <a:rPr sz="1600" spc="30" dirty="0">
                <a:solidFill>
                  <a:srgbClr val="1C3057"/>
                </a:solidFill>
                <a:latin typeface="Microsoft Sans Serif"/>
                <a:cs typeface="Microsoft Sans Serif"/>
              </a:rPr>
              <a:t>от </a:t>
            </a:r>
            <a:r>
              <a:rPr sz="1600" spc="-5" dirty="0">
                <a:solidFill>
                  <a:srgbClr val="1C3057"/>
                </a:solidFill>
                <a:latin typeface="Microsoft Sans Serif"/>
                <a:cs typeface="Microsoft Sans Serif"/>
              </a:rPr>
              <a:t>места </a:t>
            </a:r>
            <a:r>
              <a:rPr sz="1600" spc="25" dirty="0">
                <a:solidFill>
                  <a:srgbClr val="1C3057"/>
                </a:solidFill>
                <a:latin typeface="Microsoft Sans Serif"/>
                <a:cs typeface="Microsoft Sans Serif"/>
              </a:rPr>
              <a:t>жительства </a:t>
            </a:r>
            <a:r>
              <a:rPr sz="1600" spc="30" dirty="0">
                <a:solidFill>
                  <a:srgbClr val="1C3057"/>
                </a:solidFill>
                <a:latin typeface="Microsoft Sans Serif"/>
                <a:cs typeface="Microsoft Sans Serif"/>
              </a:rPr>
              <a:t> </a:t>
            </a:r>
            <a:r>
              <a:rPr sz="1600" spc="25" dirty="0">
                <a:solidFill>
                  <a:srgbClr val="1C3057"/>
                </a:solidFill>
                <a:latin typeface="Microsoft Sans Serif"/>
                <a:cs typeface="Microsoft Sans Serif"/>
              </a:rPr>
              <a:t>до</a:t>
            </a:r>
            <a:r>
              <a:rPr sz="1600" spc="-20" dirty="0">
                <a:solidFill>
                  <a:srgbClr val="1C3057"/>
                </a:solidFill>
                <a:latin typeface="Microsoft Sans Serif"/>
                <a:cs typeface="Microsoft Sans Serif"/>
              </a:rPr>
              <a:t> </a:t>
            </a:r>
            <a:r>
              <a:rPr sz="1600" spc="50" dirty="0">
                <a:solidFill>
                  <a:srgbClr val="1C3057"/>
                </a:solidFill>
                <a:latin typeface="Microsoft Sans Serif"/>
                <a:cs typeface="Microsoft Sans Serif"/>
              </a:rPr>
              <a:t>избирательного</a:t>
            </a:r>
            <a:r>
              <a:rPr sz="1600" dirty="0">
                <a:solidFill>
                  <a:srgbClr val="1C3057"/>
                </a:solidFill>
                <a:latin typeface="Microsoft Sans Serif"/>
                <a:cs typeface="Microsoft Sans Serif"/>
              </a:rPr>
              <a:t> </a:t>
            </a:r>
            <a:r>
              <a:rPr sz="1600" spc="15" dirty="0">
                <a:solidFill>
                  <a:srgbClr val="1C3057"/>
                </a:solidFill>
                <a:latin typeface="Microsoft Sans Serif"/>
                <a:cs typeface="Microsoft Sans Serif"/>
              </a:rPr>
              <a:t>участка</a:t>
            </a:r>
            <a:r>
              <a:rPr sz="1600" dirty="0">
                <a:solidFill>
                  <a:srgbClr val="1C3057"/>
                </a:solidFill>
                <a:latin typeface="Microsoft Sans Serif"/>
                <a:cs typeface="Microsoft Sans Serif"/>
              </a:rPr>
              <a:t> </a:t>
            </a:r>
            <a:r>
              <a:rPr sz="1600" spc="114" dirty="0">
                <a:solidFill>
                  <a:srgbClr val="1C3057"/>
                </a:solidFill>
                <a:latin typeface="Microsoft Sans Serif"/>
                <a:cs typeface="Microsoft Sans Serif"/>
              </a:rPr>
              <a:t>и</a:t>
            </a:r>
            <a:r>
              <a:rPr sz="1600" spc="-10" dirty="0">
                <a:solidFill>
                  <a:srgbClr val="1C3057"/>
                </a:solidFill>
                <a:latin typeface="Microsoft Sans Serif"/>
                <a:cs typeface="Microsoft Sans Serif"/>
              </a:rPr>
              <a:t> </a:t>
            </a:r>
            <a:r>
              <a:rPr sz="1600" spc="60" dirty="0">
                <a:solidFill>
                  <a:srgbClr val="1C3057"/>
                </a:solidFill>
                <a:latin typeface="Microsoft Sans Serif"/>
                <a:cs typeface="Microsoft Sans Serif"/>
              </a:rPr>
              <a:t>в</a:t>
            </a:r>
            <a:r>
              <a:rPr sz="1600" spc="-15" dirty="0">
                <a:solidFill>
                  <a:srgbClr val="1C3057"/>
                </a:solidFill>
                <a:latin typeface="Microsoft Sans Serif"/>
                <a:cs typeface="Microsoft Sans Serif"/>
              </a:rPr>
              <a:t> </a:t>
            </a:r>
            <a:r>
              <a:rPr sz="1600" spc="70" dirty="0">
                <a:solidFill>
                  <a:srgbClr val="1C3057"/>
                </a:solidFill>
                <a:latin typeface="Microsoft Sans Serif"/>
                <a:cs typeface="Microsoft Sans Serif"/>
              </a:rPr>
              <a:t>помещении</a:t>
            </a:r>
            <a:endParaRPr sz="1600">
              <a:latin typeface="Microsoft Sans Serif"/>
              <a:cs typeface="Microsoft Sans Serif"/>
            </a:endParaRPr>
          </a:p>
          <a:p>
            <a:pPr marL="12700">
              <a:lnSpc>
                <a:spcPct val="100000"/>
              </a:lnSpc>
              <a:spcBef>
                <a:spcPts val="5"/>
              </a:spcBef>
            </a:pPr>
            <a:r>
              <a:rPr sz="1600" spc="-5" dirty="0">
                <a:solidFill>
                  <a:srgbClr val="1C3057"/>
                </a:solidFill>
                <a:latin typeface="Microsoft Sans Serif"/>
                <a:cs typeface="Microsoft Sans Serif"/>
              </a:rPr>
              <a:t>для</a:t>
            </a:r>
            <a:r>
              <a:rPr sz="1600" spc="-45" dirty="0">
                <a:solidFill>
                  <a:srgbClr val="1C3057"/>
                </a:solidFill>
                <a:latin typeface="Microsoft Sans Serif"/>
                <a:cs typeface="Microsoft Sans Serif"/>
              </a:rPr>
              <a:t> </a:t>
            </a:r>
            <a:r>
              <a:rPr sz="1600" spc="45" dirty="0">
                <a:solidFill>
                  <a:srgbClr val="1C3057"/>
                </a:solidFill>
                <a:latin typeface="Microsoft Sans Serif"/>
                <a:cs typeface="Microsoft Sans Serif"/>
              </a:rPr>
              <a:t>голосования</a:t>
            </a:r>
            <a:endParaRPr sz="1600">
              <a:latin typeface="Microsoft Sans Serif"/>
              <a:cs typeface="Microsoft Sans Serif"/>
            </a:endParaRPr>
          </a:p>
        </p:txBody>
      </p:sp>
      <p:sp>
        <p:nvSpPr>
          <p:cNvPr id="17" name="object 17"/>
          <p:cNvSpPr txBox="1"/>
          <p:nvPr/>
        </p:nvSpPr>
        <p:spPr>
          <a:xfrm>
            <a:off x="7750556" y="5108828"/>
            <a:ext cx="3302000" cy="1306830"/>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1C3057"/>
                </a:solidFill>
                <a:latin typeface="Arial"/>
                <a:cs typeface="Arial"/>
              </a:rPr>
              <a:t>Волонтер</a:t>
            </a:r>
            <a:r>
              <a:rPr sz="1400" b="1" spc="-60" dirty="0">
                <a:solidFill>
                  <a:srgbClr val="1C3057"/>
                </a:solidFill>
                <a:latin typeface="Arial"/>
                <a:cs typeface="Arial"/>
              </a:rPr>
              <a:t> </a:t>
            </a:r>
            <a:r>
              <a:rPr sz="1400" b="1" spc="90" dirty="0">
                <a:solidFill>
                  <a:srgbClr val="1C3057"/>
                </a:solidFill>
                <a:latin typeface="Arial"/>
                <a:cs typeface="Arial"/>
              </a:rPr>
              <a:t>имеет</a:t>
            </a:r>
            <a:r>
              <a:rPr sz="1400" b="1" spc="-30" dirty="0">
                <a:solidFill>
                  <a:srgbClr val="1C3057"/>
                </a:solidFill>
                <a:latin typeface="Arial"/>
                <a:cs typeface="Arial"/>
              </a:rPr>
              <a:t> </a:t>
            </a:r>
            <a:r>
              <a:rPr sz="1400" b="1" spc="40" dirty="0">
                <a:solidFill>
                  <a:srgbClr val="1C3057"/>
                </a:solidFill>
                <a:latin typeface="Arial"/>
                <a:cs typeface="Arial"/>
              </a:rPr>
              <a:t>право</a:t>
            </a:r>
            <a:r>
              <a:rPr sz="1400" b="1" spc="-35" dirty="0">
                <a:solidFill>
                  <a:srgbClr val="1C3057"/>
                </a:solidFill>
                <a:latin typeface="Arial"/>
                <a:cs typeface="Arial"/>
              </a:rPr>
              <a:t> </a:t>
            </a:r>
            <a:r>
              <a:rPr sz="1400" b="1" spc="65" dirty="0">
                <a:solidFill>
                  <a:srgbClr val="1C3057"/>
                </a:solidFill>
                <a:latin typeface="Arial"/>
                <a:cs typeface="Arial"/>
              </a:rPr>
              <a:t>оказать</a:t>
            </a:r>
            <a:endParaRPr sz="1400">
              <a:latin typeface="Arial"/>
              <a:cs typeface="Arial"/>
            </a:endParaRPr>
          </a:p>
          <a:p>
            <a:pPr marL="12700" marR="5080">
              <a:lnSpc>
                <a:spcPct val="100000"/>
              </a:lnSpc>
              <a:spcBef>
                <a:spcPts val="5"/>
              </a:spcBef>
            </a:pPr>
            <a:r>
              <a:rPr sz="1400" b="1" spc="70" dirty="0">
                <a:solidFill>
                  <a:srgbClr val="1C3057"/>
                </a:solidFill>
                <a:latin typeface="Arial"/>
                <a:cs typeface="Arial"/>
              </a:rPr>
              <a:t>помощь</a:t>
            </a:r>
            <a:r>
              <a:rPr sz="1400" b="1" spc="-60" dirty="0">
                <a:solidFill>
                  <a:srgbClr val="1C3057"/>
                </a:solidFill>
                <a:latin typeface="Arial"/>
                <a:cs typeface="Arial"/>
              </a:rPr>
              <a:t> </a:t>
            </a:r>
            <a:r>
              <a:rPr sz="1400" b="1" spc="50" dirty="0">
                <a:solidFill>
                  <a:srgbClr val="1C3057"/>
                </a:solidFill>
                <a:latin typeface="Arial"/>
                <a:cs typeface="Arial"/>
              </a:rPr>
              <a:t>избирателю</a:t>
            </a:r>
            <a:r>
              <a:rPr sz="1400" spc="50" dirty="0">
                <a:solidFill>
                  <a:srgbClr val="1C3057"/>
                </a:solidFill>
                <a:latin typeface="Microsoft Sans Serif"/>
                <a:cs typeface="Microsoft Sans Serif"/>
              </a:rPr>
              <a:t>,</a:t>
            </a:r>
            <a:r>
              <a:rPr sz="1400" spc="-50" dirty="0">
                <a:solidFill>
                  <a:srgbClr val="1C3057"/>
                </a:solidFill>
                <a:latin typeface="Microsoft Sans Serif"/>
                <a:cs typeface="Microsoft Sans Serif"/>
              </a:rPr>
              <a:t> </a:t>
            </a:r>
            <a:r>
              <a:rPr sz="1400" spc="30" dirty="0">
                <a:solidFill>
                  <a:srgbClr val="1C3057"/>
                </a:solidFill>
                <a:latin typeface="Microsoft Sans Serif"/>
                <a:cs typeface="Microsoft Sans Serif"/>
              </a:rPr>
              <a:t>являющемуся </a:t>
            </a:r>
            <a:r>
              <a:rPr sz="1400" spc="-355" dirty="0">
                <a:solidFill>
                  <a:srgbClr val="1C3057"/>
                </a:solidFill>
                <a:latin typeface="Microsoft Sans Serif"/>
                <a:cs typeface="Microsoft Sans Serif"/>
              </a:rPr>
              <a:t> </a:t>
            </a:r>
            <a:r>
              <a:rPr sz="1400" spc="40" dirty="0">
                <a:solidFill>
                  <a:srgbClr val="1C3057"/>
                </a:solidFill>
                <a:latin typeface="Microsoft Sans Serif"/>
                <a:cs typeface="Microsoft Sans Serif"/>
              </a:rPr>
              <a:t>инвалидом, </a:t>
            </a:r>
            <a:r>
              <a:rPr sz="1400" spc="20" dirty="0">
                <a:solidFill>
                  <a:srgbClr val="1C3057"/>
                </a:solidFill>
                <a:latin typeface="Microsoft Sans Serif"/>
                <a:cs typeface="Microsoft Sans Serif"/>
              </a:rPr>
              <a:t>если </a:t>
            </a:r>
            <a:r>
              <a:rPr sz="1400" spc="90" dirty="0">
                <a:solidFill>
                  <a:srgbClr val="1C3057"/>
                </a:solidFill>
                <a:latin typeface="Microsoft Sans Serif"/>
                <a:cs typeface="Microsoft Sans Serif"/>
              </a:rPr>
              <a:t>он </a:t>
            </a:r>
            <a:r>
              <a:rPr sz="1400" spc="55" dirty="0">
                <a:solidFill>
                  <a:srgbClr val="1C3057"/>
                </a:solidFill>
                <a:latin typeface="Microsoft Sans Serif"/>
                <a:cs typeface="Microsoft Sans Serif"/>
              </a:rPr>
              <a:t>не </a:t>
            </a:r>
            <a:r>
              <a:rPr sz="1400" spc="20" dirty="0">
                <a:solidFill>
                  <a:srgbClr val="1C3057"/>
                </a:solidFill>
                <a:latin typeface="Microsoft Sans Serif"/>
                <a:cs typeface="Microsoft Sans Serif"/>
              </a:rPr>
              <a:t>может </a:t>
            </a:r>
            <a:r>
              <a:rPr sz="1400" spc="25" dirty="0">
                <a:solidFill>
                  <a:srgbClr val="1C3057"/>
                </a:solidFill>
                <a:latin typeface="Microsoft Sans Serif"/>
                <a:cs typeface="Microsoft Sans Serif"/>
              </a:rPr>
              <a:t> самостоятельно</a:t>
            </a:r>
            <a:r>
              <a:rPr sz="1400" spc="-55" dirty="0">
                <a:solidFill>
                  <a:srgbClr val="1C3057"/>
                </a:solidFill>
                <a:latin typeface="Microsoft Sans Serif"/>
                <a:cs typeface="Microsoft Sans Serif"/>
              </a:rPr>
              <a:t> </a:t>
            </a:r>
            <a:r>
              <a:rPr sz="1400" spc="25" dirty="0">
                <a:solidFill>
                  <a:srgbClr val="1C3057"/>
                </a:solidFill>
                <a:latin typeface="Microsoft Sans Serif"/>
                <a:cs typeface="Microsoft Sans Serif"/>
              </a:rPr>
              <a:t>расписаться</a:t>
            </a:r>
            <a:endParaRPr sz="1400">
              <a:latin typeface="Microsoft Sans Serif"/>
              <a:cs typeface="Microsoft Sans Serif"/>
            </a:endParaRPr>
          </a:p>
          <a:p>
            <a:pPr marL="12700">
              <a:lnSpc>
                <a:spcPct val="100000"/>
              </a:lnSpc>
            </a:pPr>
            <a:r>
              <a:rPr sz="1400" spc="55" dirty="0">
                <a:solidFill>
                  <a:srgbClr val="1C3057"/>
                </a:solidFill>
                <a:latin typeface="Microsoft Sans Serif"/>
                <a:cs typeface="Microsoft Sans Serif"/>
              </a:rPr>
              <a:t>в</a:t>
            </a:r>
            <a:r>
              <a:rPr sz="1400" spc="-15" dirty="0">
                <a:solidFill>
                  <a:srgbClr val="1C3057"/>
                </a:solidFill>
                <a:latin typeface="Microsoft Sans Serif"/>
                <a:cs typeface="Microsoft Sans Serif"/>
              </a:rPr>
              <a:t> </a:t>
            </a:r>
            <a:r>
              <a:rPr sz="1400" spc="65" dirty="0">
                <a:solidFill>
                  <a:srgbClr val="1C3057"/>
                </a:solidFill>
                <a:latin typeface="Microsoft Sans Serif"/>
                <a:cs typeface="Microsoft Sans Serif"/>
              </a:rPr>
              <a:t>получении</a:t>
            </a:r>
            <a:r>
              <a:rPr sz="1400" spc="315" dirty="0">
                <a:solidFill>
                  <a:srgbClr val="1C3057"/>
                </a:solidFill>
                <a:latin typeface="Microsoft Sans Serif"/>
                <a:cs typeface="Microsoft Sans Serif"/>
              </a:rPr>
              <a:t> </a:t>
            </a:r>
            <a:r>
              <a:rPr sz="1400" spc="30" dirty="0">
                <a:solidFill>
                  <a:srgbClr val="1C3057"/>
                </a:solidFill>
                <a:latin typeface="Microsoft Sans Serif"/>
                <a:cs typeface="Microsoft Sans Serif"/>
              </a:rPr>
              <a:t>бюллетеня</a:t>
            </a:r>
            <a:r>
              <a:rPr sz="1400" spc="-55" dirty="0">
                <a:solidFill>
                  <a:srgbClr val="1C3057"/>
                </a:solidFill>
                <a:latin typeface="Microsoft Sans Serif"/>
                <a:cs typeface="Microsoft Sans Serif"/>
              </a:rPr>
              <a:t> </a:t>
            </a:r>
            <a:r>
              <a:rPr sz="1400" spc="105" dirty="0">
                <a:solidFill>
                  <a:srgbClr val="1C3057"/>
                </a:solidFill>
                <a:latin typeface="Microsoft Sans Serif"/>
                <a:cs typeface="Microsoft Sans Serif"/>
              </a:rPr>
              <a:t>и</a:t>
            </a:r>
            <a:r>
              <a:rPr sz="1400" spc="-10" dirty="0">
                <a:solidFill>
                  <a:srgbClr val="1C3057"/>
                </a:solidFill>
                <a:latin typeface="Microsoft Sans Serif"/>
                <a:cs typeface="Microsoft Sans Serif"/>
              </a:rPr>
              <a:t> </a:t>
            </a:r>
            <a:r>
              <a:rPr sz="1400" spc="20" dirty="0">
                <a:solidFill>
                  <a:srgbClr val="1C3057"/>
                </a:solidFill>
                <a:latin typeface="Microsoft Sans Serif"/>
                <a:cs typeface="Microsoft Sans Serif"/>
              </a:rPr>
              <a:t>(или)</a:t>
            </a:r>
            <a:endParaRPr sz="1400">
              <a:latin typeface="Microsoft Sans Serif"/>
              <a:cs typeface="Microsoft Sans Serif"/>
            </a:endParaRPr>
          </a:p>
          <a:p>
            <a:pPr marL="12700">
              <a:lnSpc>
                <a:spcPct val="100000"/>
              </a:lnSpc>
            </a:pPr>
            <a:r>
              <a:rPr sz="1400" spc="50" dirty="0">
                <a:solidFill>
                  <a:srgbClr val="1C3057"/>
                </a:solidFill>
                <a:latin typeface="Microsoft Sans Serif"/>
                <a:cs typeface="Microsoft Sans Serif"/>
              </a:rPr>
              <a:t>заполнить</a:t>
            </a:r>
            <a:r>
              <a:rPr sz="1400" spc="-90" dirty="0">
                <a:solidFill>
                  <a:srgbClr val="1C3057"/>
                </a:solidFill>
                <a:latin typeface="Microsoft Sans Serif"/>
                <a:cs typeface="Microsoft Sans Serif"/>
              </a:rPr>
              <a:t> </a:t>
            </a:r>
            <a:r>
              <a:rPr sz="1400" spc="40" dirty="0">
                <a:solidFill>
                  <a:srgbClr val="1C3057"/>
                </a:solidFill>
                <a:latin typeface="Microsoft Sans Serif"/>
                <a:cs typeface="Microsoft Sans Serif"/>
              </a:rPr>
              <a:t>его</a:t>
            </a:r>
            <a:endParaRPr sz="1400">
              <a:latin typeface="Microsoft Sans Serif"/>
              <a:cs typeface="Microsoft Sans Serif"/>
            </a:endParaRPr>
          </a:p>
        </p:txBody>
      </p:sp>
      <p:grpSp>
        <p:nvGrpSpPr>
          <p:cNvPr id="18" name="object 18"/>
          <p:cNvGrpSpPr/>
          <p:nvPr/>
        </p:nvGrpSpPr>
        <p:grpSpPr>
          <a:xfrm>
            <a:off x="-38099" y="1584705"/>
            <a:ext cx="5925185" cy="5003800"/>
            <a:chOff x="-38099" y="1584705"/>
            <a:chExt cx="5925185" cy="5003800"/>
          </a:xfrm>
        </p:grpSpPr>
        <p:pic>
          <p:nvPicPr>
            <p:cNvPr id="19" name="object 19"/>
            <p:cNvPicPr/>
            <p:nvPr/>
          </p:nvPicPr>
          <p:blipFill>
            <a:blip r:embed="rId3" cstate="print"/>
            <a:stretch>
              <a:fillRect/>
            </a:stretch>
          </p:blipFill>
          <p:spPr>
            <a:xfrm>
              <a:off x="1048511" y="3424427"/>
              <a:ext cx="2368295" cy="2598420"/>
            </a:xfrm>
            <a:prstGeom prst="rect">
              <a:avLst/>
            </a:prstGeom>
          </p:spPr>
        </p:pic>
        <p:pic>
          <p:nvPicPr>
            <p:cNvPr id="20" name="object 20"/>
            <p:cNvPicPr/>
            <p:nvPr/>
          </p:nvPicPr>
          <p:blipFill>
            <a:blip r:embed="rId4" cstate="print"/>
            <a:stretch>
              <a:fillRect/>
            </a:stretch>
          </p:blipFill>
          <p:spPr>
            <a:xfrm>
              <a:off x="3265106" y="2366238"/>
              <a:ext cx="2621724" cy="3975976"/>
            </a:xfrm>
            <a:prstGeom prst="rect">
              <a:avLst/>
            </a:prstGeom>
          </p:spPr>
        </p:pic>
        <p:pic>
          <p:nvPicPr>
            <p:cNvPr id="21" name="object 21"/>
            <p:cNvPicPr/>
            <p:nvPr/>
          </p:nvPicPr>
          <p:blipFill>
            <a:blip r:embed="rId5" cstate="print"/>
            <a:stretch>
              <a:fillRect/>
            </a:stretch>
          </p:blipFill>
          <p:spPr>
            <a:xfrm>
              <a:off x="4299838" y="3484879"/>
              <a:ext cx="250571" cy="202057"/>
            </a:xfrm>
            <a:prstGeom prst="rect">
              <a:avLst/>
            </a:prstGeom>
          </p:spPr>
        </p:pic>
        <p:sp>
          <p:nvSpPr>
            <p:cNvPr id="22" name="object 22"/>
            <p:cNvSpPr/>
            <p:nvPr/>
          </p:nvSpPr>
          <p:spPr>
            <a:xfrm>
              <a:off x="0" y="5024627"/>
              <a:ext cx="4236720" cy="1525905"/>
            </a:xfrm>
            <a:custGeom>
              <a:avLst/>
              <a:gdLst/>
              <a:ahLst/>
              <a:cxnLst/>
              <a:rect l="l" t="t" r="r" b="b"/>
              <a:pathLst>
                <a:path w="4236720" h="1525904">
                  <a:moveTo>
                    <a:pt x="4236719" y="0"/>
                  </a:moveTo>
                  <a:lnTo>
                    <a:pt x="0" y="0"/>
                  </a:lnTo>
                  <a:lnTo>
                    <a:pt x="0" y="1525524"/>
                  </a:lnTo>
                  <a:lnTo>
                    <a:pt x="3889247" y="1525524"/>
                  </a:lnTo>
                  <a:lnTo>
                    <a:pt x="4236719" y="0"/>
                  </a:lnTo>
                  <a:close/>
                </a:path>
              </a:pathLst>
            </a:custGeom>
            <a:solidFill>
              <a:srgbClr val="FFFFFF"/>
            </a:solidFill>
          </p:spPr>
          <p:txBody>
            <a:bodyPr wrap="square" lIns="0" tIns="0" rIns="0" bIns="0" rtlCol="0"/>
            <a:lstStyle/>
            <a:p>
              <a:endParaRPr/>
            </a:p>
          </p:txBody>
        </p:sp>
        <p:sp>
          <p:nvSpPr>
            <p:cNvPr id="23" name="object 23"/>
            <p:cNvSpPr/>
            <p:nvPr/>
          </p:nvSpPr>
          <p:spPr>
            <a:xfrm>
              <a:off x="0" y="5024627"/>
              <a:ext cx="4236720" cy="1525905"/>
            </a:xfrm>
            <a:custGeom>
              <a:avLst/>
              <a:gdLst/>
              <a:ahLst/>
              <a:cxnLst/>
              <a:rect l="l" t="t" r="r" b="b"/>
              <a:pathLst>
                <a:path w="4236720" h="1525904">
                  <a:moveTo>
                    <a:pt x="4236719" y="0"/>
                  </a:moveTo>
                  <a:lnTo>
                    <a:pt x="3889247" y="1525524"/>
                  </a:lnTo>
                  <a:lnTo>
                    <a:pt x="0" y="1525524"/>
                  </a:lnTo>
                </a:path>
                <a:path w="4236720" h="1525904">
                  <a:moveTo>
                    <a:pt x="0" y="0"/>
                  </a:moveTo>
                  <a:lnTo>
                    <a:pt x="4236719" y="0"/>
                  </a:lnTo>
                </a:path>
              </a:pathLst>
            </a:custGeom>
            <a:ln w="76200">
              <a:solidFill>
                <a:srgbClr val="FFFFFF"/>
              </a:solidFill>
            </a:ln>
          </p:spPr>
          <p:txBody>
            <a:bodyPr wrap="square" lIns="0" tIns="0" rIns="0" bIns="0" rtlCol="0"/>
            <a:lstStyle/>
            <a:p>
              <a:endParaRPr/>
            </a:p>
          </p:txBody>
        </p:sp>
        <p:sp>
          <p:nvSpPr>
            <p:cNvPr id="24" name="object 24"/>
            <p:cNvSpPr/>
            <p:nvPr/>
          </p:nvSpPr>
          <p:spPr>
            <a:xfrm>
              <a:off x="201168" y="1613915"/>
              <a:ext cx="623570" cy="487680"/>
            </a:xfrm>
            <a:custGeom>
              <a:avLst/>
              <a:gdLst/>
              <a:ahLst/>
              <a:cxnLst/>
              <a:rect l="l" t="t" r="r" b="b"/>
              <a:pathLst>
                <a:path w="623569" h="487680">
                  <a:moveTo>
                    <a:pt x="623316" y="0"/>
                  </a:moveTo>
                  <a:lnTo>
                    <a:pt x="106425" y="0"/>
                  </a:lnTo>
                  <a:lnTo>
                    <a:pt x="0" y="487680"/>
                  </a:lnTo>
                  <a:lnTo>
                    <a:pt x="516890" y="487680"/>
                  </a:lnTo>
                  <a:lnTo>
                    <a:pt x="623316" y="0"/>
                  </a:lnTo>
                  <a:close/>
                </a:path>
              </a:pathLst>
            </a:custGeom>
            <a:solidFill>
              <a:srgbClr val="FFFFFF"/>
            </a:solidFill>
          </p:spPr>
          <p:txBody>
            <a:bodyPr wrap="square" lIns="0" tIns="0" rIns="0" bIns="0" rtlCol="0"/>
            <a:lstStyle/>
            <a:p>
              <a:endParaRPr/>
            </a:p>
          </p:txBody>
        </p:sp>
        <p:sp>
          <p:nvSpPr>
            <p:cNvPr id="25" name="object 25"/>
            <p:cNvSpPr/>
            <p:nvPr/>
          </p:nvSpPr>
          <p:spPr>
            <a:xfrm>
              <a:off x="201168" y="1613915"/>
              <a:ext cx="623570" cy="487680"/>
            </a:xfrm>
            <a:custGeom>
              <a:avLst/>
              <a:gdLst/>
              <a:ahLst/>
              <a:cxnLst/>
              <a:rect l="l" t="t" r="r" b="b"/>
              <a:pathLst>
                <a:path w="623569" h="487680">
                  <a:moveTo>
                    <a:pt x="0" y="487680"/>
                  </a:moveTo>
                  <a:lnTo>
                    <a:pt x="106425" y="0"/>
                  </a:lnTo>
                  <a:lnTo>
                    <a:pt x="623316" y="0"/>
                  </a:lnTo>
                  <a:lnTo>
                    <a:pt x="516890" y="487680"/>
                  </a:lnTo>
                  <a:lnTo>
                    <a:pt x="0" y="487680"/>
                  </a:lnTo>
                  <a:close/>
                </a:path>
              </a:pathLst>
            </a:custGeom>
            <a:ln w="57912">
              <a:solidFill>
                <a:srgbClr val="C40822"/>
              </a:solidFill>
            </a:ln>
          </p:spPr>
          <p:txBody>
            <a:bodyPr wrap="square" lIns="0" tIns="0" rIns="0" bIns="0" rtlCol="0"/>
            <a:lstStyle/>
            <a:p>
              <a:endParaRPr/>
            </a:p>
          </p:txBody>
        </p:sp>
        <p:sp>
          <p:nvSpPr>
            <p:cNvPr id="26" name="object 26"/>
            <p:cNvSpPr/>
            <p:nvPr/>
          </p:nvSpPr>
          <p:spPr>
            <a:xfrm>
              <a:off x="352729" y="1714499"/>
              <a:ext cx="294005" cy="278130"/>
            </a:xfrm>
            <a:custGeom>
              <a:avLst/>
              <a:gdLst/>
              <a:ahLst/>
              <a:cxnLst/>
              <a:rect l="l" t="t" r="r" b="b"/>
              <a:pathLst>
                <a:path w="294005" h="278130">
                  <a:moveTo>
                    <a:pt x="157492" y="0"/>
                  </a:moveTo>
                  <a:lnTo>
                    <a:pt x="113985" y="3588"/>
                  </a:lnTo>
                  <a:lnTo>
                    <a:pt x="75169" y="19990"/>
                  </a:lnTo>
                  <a:lnTo>
                    <a:pt x="43458" y="47146"/>
                  </a:lnTo>
                  <a:lnTo>
                    <a:pt x="21264" y="82995"/>
                  </a:lnTo>
                  <a:lnTo>
                    <a:pt x="10998" y="125475"/>
                  </a:lnTo>
                  <a:lnTo>
                    <a:pt x="0" y="267208"/>
                  </a:lnTo>
                  <a:lnTo>
                    <a:pt x="135953" y="277749"/>
                  </a:lnTo>
                  <a:lnTo>
                    <a:pt x="179460" y="274161"/>
                  </a:lnTo>
                  <a:lnTo>
                    <a:pt x="218276" y="257766"/>
                  </a:lnTo>
                  <a:lnTo>
                    <a:pt x="249987" y="230629"/>
                  </a:lnTo>
                  <a:lnTo>
                    <a:pt x="272182" y="194819"/>
                  </a:lnTo>
                  <a:lnTo>
                    <a:pt x="282448" y="152400"/>
                  </a:lnTo>
                  <a:lnTo>
                    <a:pt x="293446" y="10540"/>
                  </a:lnTo>
                  <a:lnTo>
                    <a:pt x="157492" y="0"/>
                  </a:lnTo>
                  <a:close/>
                </a:path>
              </a:pathLst>
            </a:custGeom>
            <a:solidFill>
              <a:srgbClr val="FFFFFF"/>
            </a:solidFill>
          </p:spPr>
          <p:txBody>
            <a:bodyPr wrap="square" lIns="0" tIns="0" rIns="0" bIns="0" rtlCol="0"/>
            <a:lstStyle/>
            <a:p>
              <a:endParaRPr/>
            </a:p>
          </p:txBody>
        </p:sp>
        <p:sp>
          <p:nvSpPr>
            <p:cNvPr id="27" name="object 27"/>
            <p:cNvSpPr/>
            <p:nvPr/>
          </p:nvSpPr>
          <p:spPr>
            <a:xfrm>
              <a:off x="421589" y="1665604"/>
              <a:ext cx="179705" cy="365760"/>
            </a:xfrm>
            <a:custGeom>
              <a:avLst/>
              <a:gdLst/>
              <a:ahLst/>
              <a:cxnLst/>
              <a:rect l="l" t="t" r="r" b="b"/>
              <a:pathLst>
                <a:path w="179704" h="365760">
                  <a:moveTo>
                    <a:pt x="95478" y="0"/>
                  </a:moveTo>
                  <a:lnTo>
                    <a:pt x="37973" y="238379"/>
                  </a:lnTo>
                  <a:lnTo>
                    <a:pt x="97510" y="243078"/>
                  </a:lnTo>
                  <a:lnTo>
                    <a:pt x="179489" y="6604"/>
                  </a:lnTo>
                  <a:lnTo>
                    <a:pt x="95478" y="0"/>
                  </a:lnTo>
                  <a:close/>
                </a:path>
                <a:path w="179704" h="365760">
                  <a:moveTo>
                    <a:pt x="42815" y="282378"/>
                  </a:moveTo>
                  <a:lnTo>
                    <a:pt x="4859" y="307657"/>
                  </a:lnTo>
                  <a:lnTo>
                    <a:pt x="0" y="327406"/>
                  </a:lnTo>
                  <a:lnTo>
                    <a:pt x="28" y="335287"/>
                  </a:lnTo>
                  <a:lnTo>
                    <a:pt x="27092" y="364220"/>
                  </a:lnTo>
                  <a:lnTo>
                    <a:pt x="35572" y="365506"/>
                  </a:lnTo>
                  <a:lnTo>
                    <a:pt x="46104" y="365482"/>
                  </a:lnTo>
                  <a:lnTo>
                    <a:pt x="83565" y="340280"/>
                  </a:lnTo>
                  <a:lnTo>
                    <a:pt x="88468" y="321056"/>
                  </a:lnTo>
                  <a:lnTo>
                    <a:pt x="88463" y="312987"/>
                  </a:lnTo>
                  <a:lnTo>
                    <a:pt x="62129" y="283662"/>
                  </a:lnTo>
                  <a:lnTo>
                    <a:pt x="42815" y="282378"/>
                  </a:lnTo>
                  <a:close/>
                </a:path>
              </a:pathLst>
            </a:custGeom>
            <a:solidFill>
              <a:srgbClr val="C40822"/>
            </a:solidFill>
          </p:spPr>
          <p:txBody>
            <a:bodyPr wrap="square" lIns="0" tIns="0" rIns="0" bIns="0" rtlCol="0"/>
            <a:lstStyle/>
            <a:p>
              <a:endParaRPr/>
            </a:p>
          </p:txBody>
        </p:sp>
      </p:grpSp>
      <p:sp>
        <p:nvSpPr>
          <p:cNvPr id="28" name="object 28"/>
          <p:cNvSpPr txBox="1"/>
          <p:nvPr/>
        </p:nvSpPr>
        <p:spPr>
          <a:xfrm>
            <a:off x="510946" y="5203697"/>
            <a:ext cx="3197225" cy="1092835"/>
          </a:xfrm>
          <a:prstGeom prst="rect">
            <a:avLst/>
          </a:prstGeom>
        </p:spPr>
        <p:txBody>
          <a:bodyPr vert="horz" wrap="square" lIns="0" tIns="12700" rIns="0" bIns="0" rtlCol="0">
            <a:spAutoFit/>
          </a:bodyPr>
          <a:lstStyle/>
          <a:p>
            <a:pPr marL="12700">
              <a:lnSpc>
                <a:spcPct val="100000"/>
              </a:lnSpc>
              <a:spcBef>
                <a:spcPts val="100"/>
              </a:spcBef>
            </a:pPr>
            <a:r>
              <a:rPr sz="1400" spc="65" dirty="0">
                <a:solidFill>
                  <a:srgbClr val="1C3057"/>
                </a:solidFill>
                <a:latin typeface="Microsoft Sans Serif"/>
                <a:cs typeface="Microsoft Sans Serif"/>
              </a:rPr>
              <a:t>При</a:t>
            </a:r>
            <a:r>
              <a:rPr sz="1400" spc="-30" dirty="0">
                <a:solidFill>
                  <a:srgbClr val="1C3057"/>
                </a:solidFill>
                <a:latin typeface="Microsoft Sans Serif"/>
                <a:cs typeface="Microsoft Sans Serif"/>
              </a:rPr>
              <a:t> </a:t>
            </a:r>
            <a:r>
              <a:rPr sz="1400" spc="60" dirty="0">
                <a:solidFill>
                  <a:srgbClr val="1C3057"/>
                </a:solidFill>
                <a:latin typeface="Microsoft Sans Serif"/>
                <a:cs typeface="Microsoft Sans Serif"/>
              </a:rPr>
              <a:t>появлении</a:t>
            </a:r>
            <a:r>
              <a:rPr sz="1400" spc="-40" dirty="0">
                <a:solidFill>
                  <a:srgbClr val="1C3057"/>
                </a:solidFill>
                <a:latin typeface="Microsoft Sans Serif"/>
                <a:cs typeface="Microsoft Sans Serif"/>
              </a:rPr>
              <a:t> </a:t>
            </a:r>
            <a:r>
              <a:rPr sz="1400" spc="25" dirty="0">
                <a:solidFill>
                  <a:srgbClr val="1C3057"/>
                </a:solidFill>
                <a:latin typeface="Microsoft Sans Serif"/>
                <a:cs typeface="Microsoft Sans Serif"/>
              </a:rPr>
              <a:t>избирателя,</a:t>
            </a:r>
            <a:endParaRPr sz="1400">
              <a:latin typeface="Microsoft Sans Serif"/>
              <a:cs typeface="Microsoft Sans Serif"/>
            </a:endParaRPr>
          </a:p>
          <a:p>
            <a:pPr marL="12700" marR="5080">
              <a:lnSpc>
                <a:spcPct val="100000"/>
              </a:lnSpc>
            </a:pPr>
            <a:r>
              <a:rPr sz="1400" spc="40" dirty="0">
                <a:solidFill>
                  <a:srgbClr val="1C3057"/>
                </a:solidFill>
                <a:latin typeface="Microsoft Sans Serif"/>
                <a:cs typeface="Microsoft Sans Serif"/>
              </a:rPr>
              <a:t>являющегося инвалидом, </a:t>
            </a:r>
            <a:r>
              <a:rPr sz="1400" spc="5" dirty="0">
                <a:solidFill>
                  <a:srgbClr val="1C3057"/>
                </a:solidFill>
                <a:latin typeface="Microsoft Sans Serif"/>
                <a:cs typeface="Microsoft Sans Serif"/>
              </a:rPr>
              <a:t>у </a:t>
            </a:r>
            <a:r>
              <a:rPr sz="1400" spc="30" dirty="0">
                <a:solidFill>
                  <a:srgbClr val="1C3057"/>
                </a:solidFill>
                <a:latin typeface="Microsoft Sans Serif"/>
                <a:cs typeface="Microsoft Sans Serif"/>
              </a:rPr>
              <a:t>здания </a:t>
            </a:r>
            <a:r>
              <a:rPr sz="1400" spc="35" dirty="0">
                <a:solidFill>
                  <a:srgbClr val="1C3057"/>
                </a:solidFill>
                <a:latin typeface="Microsoft Sans Serif"/>
                <a:cs typeface="Microsoft Sans Serif"/>
              </a:rPr>
              <a:t> </a:t>
            </a:r>
            <a:r>
              <a:rPr sz="1400" spc="-20" dirty="0">
                <a:solidFill>
                  <a:srgbClr val="1C3057"/>
                </a:solidFill>
                <a:latin typeface="Microsoft Sans Serif"/>
                <a:cs typeface="Microsoft Sans Serif"/>
              </a:rPr>
              <a:t>УИК </a:t>
            </a:r>
            <a:r>
              <a:rPr sz="1400" b="1" spc="35" dirty="0">
                <a:solidFill>
                  <a:srgbClr val="1C3057"/>
                </a:solidFill>
                <a:latin typeface="Arial"/>
                <a:cs typeface="Arial"/>
              </a:rPr>
              <a:t>волонтер </a:t>
            </a:r>
            <a:r>
              <a:rPr sz="1400" b="1" spc="65" dirty="0">
                <a:solidFill>
                  <a:srgbClr val="1C3057"/>
                </a:solidFill>
                <a:latin typeface="Arial"/>
                <a:cs typeface="Arial"/>
              </a:rPr>
              <a:t>должен </a:t>
            </a:r>
            <a:r>
              <a:rPr sz="1400" b="1" spc="30" dirty="0">
                <a:solidFill>
                  <a:srgbClr val="1C3057"/>
                </a:solidFill>
                <a:latin typeface="Arial"/>
                <a:cs typeface="Arial"/>
              </a:rPr>
              <a:t>выяснить, </a:t>
            </a:r>
            <a:r>
              <a:rPr sz="1400" b="1" spc="35" dirty="0">
                <a:solidFill>
                  <a:srgbClr val="1C3057"/>
                </a:solidFill>
                <a:latin typeface="Arial"/>
                <a:cs typeface="Arial"/>
              </a:rPr>
              <a:t> </a:t>
            </a:r>
            <a:r>
              <a:rPr sz="1400" b="1" spc="55" dirty="0">
                <a:solidFill>
                  <a:srgbClr val="1C3057"/>
                </a:solidFill>
                <a:latin typeface="Arial"/>
                <a:cs typeface="Arial"/>
              </a:rPr>
              <a:t>нуждается</a:t>
            </a:r>
            <a:r>
              <a:rPr sz="1400" b="1" spc="-65" dirty="0">
                <a:solidFill>
                  <a:srgbClr val="1C3057"/>
                </a:solidFill>
                <a:latin typeface="Arial"/>
                <a:cs typeface="Arial"/>
              </a:rPr>
              <a:t> </a:t>
            </a:r>
            <a:r>
              <a:rPr sz="1400" b="1" spc="75" dirty="0">
                <a:solidFill>
                  <a:srgbClr val="1C3057"/>
                </a:solidFill>
                <a:latin typeface="Arial"/>
                <a:cs typeface="Arial"/>
              </a:rPr>
              <a:t>ли</a:t>
            </a:r>
            <a:r>
              <a:rPr sz="1400" b="1" spc="-30" dirty="0">
                <a:solidFill>
                  <a:srgbClr val="1C3057"/>
                </a:solidFill>
                <a:latin typeface="Arial"/>
                <a:cs typeface="Arial"/>
              </a:rPr>
              <a:t> </a:t>
            </a:r>
            <a:r>
              <a:rPr sz="1400" b="1" spc="45" dirty="0">
                <a:solidFill>
                  <a:srgbClr val="1C3057"/>
                </a:solidFill>
                <a:latin typeface="Arial"/>
                <a:cs typeface="Arial"/>
              </a:rPr>
              <a:t>он</a:t>
            </a:r>
            <a:r>
              <a:rPr sz="1400" b="1" spc="-45" dirty="0">
                <a:solidFill>
                  <a:srgbClr val="1C3057"/>
                </a:solidFill>
                <a:latin typeface="Arial"/>
                <a:cs typeface="Arial"/>
              </a:rPr>
              <a:t> </a:t>
            </a:r>
            <a:r>
              <a:rPr sz="1400" b="1" spc="35" dirty="0">
                <a:solidFill>
                  <a:srgbClr val="1C3057"/>
                </a:solidFill>
                <a:latin typeface="Arial"/>
                <a:cs typeface="Arial"/>
              </a:rPr>
              <a:t>в</a:t>
            </a:r>
            <a:r>
              <a:rPr sz="1400" b="1" spc="-30" dirty="0">
                <a:solidFill>
                  <a:srgbClr val="1C3057"/>
                </a:solidFill>
                <a:latin typeface="Arial"/>
                <a:cs typeface="Arial"/>
              </a:rPr>
              <a:t> </a:t>
            </a:r>
            <a:r>
              <a:rPr sz="1400" b="1" spc="80" dirty="0">
                <a:solidFill>
                  <a:srgbClr val="1C3057"/>
                </a:solidFill>
                <a:latin typeface="Arial"/>
                <a:cs typeface="Arial"/>
              </a:rPr>
              <a:t>помощи,</a:t>
            </a:r>
            <a:r>
              <a:rPr sz="1400" b="1" spc="-40" dirty="0">
                <a:solidFill>
                  <a:srgbClr val="1C3057"/>
                </a:solidFill>
                <a:latin typeface="Arial"/>
                <a:cs typeface="Arial"/>
              </a:rPr>
              <a:t> </a:t>
            </a:r>
            <a:r>
              <a:rPr sz="1400" b="1" spc="35" dirty="0">
                <a:solidFill>
                  <a:srgbClr val="1C3057"/>
                </a:solidFill>
                <a:latin typeface="Arial"/>
                <a:cs typeface="Arial"/>
              </a:rPr>
              <a:t>в</a:t>
            </a:r>
            <a:r>
              <a:rPr sz="1400" b="1" spc="-30" dirty="0">
                <a:solidFill>
                  <a:srgbClr val="1C3057"/>
                </a:solidFill>
                <a:latin typeface="Arial"/>
                <a:cs typeface="Arial"/>
              </a:rPr>
              <a:t> </a:t>
            </a:r>
            <a:r>
              <a:rPr sz="1400" b="1" spc="75" dirty="0">
                <a:solidFill>
                  <a:srgbClr val="1C3057"/>
                </a:solidFill>
                <a:latin typeface="Arial"/>
                <a:cs typeface="Arial"/>
              </a:rPr>
              <a:t>том </a:t>
            </a:r>
            <a:r>
              <a:rPr sz="1400" b="1" spc="-375" dirty="0">
                <a:solidFill>
                  <a:srgbClr val="1C3057"/>
                </a:solidFill>
                <a:latin typeface="Arial"/>
                <a:cs typeface="Arial"/>
              </a:rPr>
              <a:t> </a:t>
            </a:r>
            <a:r>
              <a:rPr sz="1400" b="1" spc="50" dirty="0">
                <a:solidFill>
                  <a:srgbClr val="1C3057"/>
                </a:solidFill>
                <a:latin typeface="Arial"/>
                <a:cs typeface="Arial"/>
              </a:rPr>
              <a:t>числе</a:t>
            </a:r>
            <a:r>
              <a:rPr sz="1400" b="1" spc="-40" dirty="0">
                <a:solidFill>
                  <a:srgbClr val="1C3057"/>
                </a:solidFill>
                <a:latin typeface="Arial"/>
                <a:cs typeface="Arial"/>
              </a:rPr>
              <a:t> </a:t>
            </a:r>
            <a:r>
              <a:rPr sz="1400" b="1" spc="35" dirty="0">
                <a:solidFill>
                  <a:srgbClr val="1C3057"/>
                </a:solidFill>
                <a:latin typeface="Arial"/>
                <a:cs typeface="Arial"/>
              </a:rPr>
              <a:t>в</a:t>
            </a:r>
            <a:r>
              <a:rPr sz="1400" b="1" spc="-30" dirty="0">
                <a:solidFill>
                  <a:srgbClr val="1C3057"/>
                </a:solidFill>
                <a:latin typeface="Arial"/>
                <a:cs typeface="Arial"/>
              </a:rPr>
              <a:t> </a:t>
            </a:r>
            <a:r>
              <a:rPr sz="1400" b="1" spc="55" dirty="0">
                <a:solidFill>
                  <a:srgbClr val="1C3057"/>
                </a:solidFill>
                <a:latin typeface="Arial"/>
                <a:cs typeface="Arial"/>
              </a:rPr>
              <a:t>сопровождении</a:t>
            </a:r>
            <a:endParaRPr sz="1400">
              <a:latin typeface="Arial"/>
              <a:cs typeface="Arial"/>
            </a:endParaRPr>
          </a:p>
        </p:txBody>
      </p:sp>
      <p:sp>
        <p:nvSpPr>
          <p:cNvPr id="29" name="object 29"/>
          <p:cNvSpPr/>
          <p:nvPr/>
        </p:nvSpPr>
        <p:spPr>
          <a:xfrm>
            <a:off x="3803904" y="4838700"/>
            <a:ext cx="628015" cy="490855"/>
          </a:xfrm>
          <a:custGeom>
            <a:avLst/>
            <a:gdLst/>
            <a:ahLst/>
            <a:cxnLst/>
            <a:rect l="l" t="t" r="r" b="b"/>
            <a:pathLst>
              <a:path w="628014" h="490854">
                <a:moveTo>
                  <a:pt x="627888" y="0"/>
                </a:moveTo>
                <a:lnTo>
                  <a:pt x="107061" y="0"/>
                </a:lnTo>
                <a:lnTo>
                  <a:pt x="0" y="490728"/>
                </a:lnTo>
                <a:lnTo>
                  <a:pt x="520827" y="490728"/>
                </a:lnTo>
                <a:lnTo>
                  <a:pt x="627888" y="0"/>
                </a:lnTo>
                <a:close/>
              </a:path>
            </a:pathLst>
          </a:custGeom>
          <a:solidFill>
            <a:srgbClr val="00AFEF"/>
          </a:solidFill>
        </p:spPr>
        <p:txBody>
          <a:bodyPr wrap="square" lIns="0" tIns="0" rIns="0" bIns="0" rtlCol="0"/>
          <a:lstStyle/>
          <a:p>
            <a:endParaRPr/>
          </a:p>
        </p:txBody>
      </p:sp>
      <p:sp>
        <p:nvSpPr>
          <p:cNvPr id="30" name="object 30"/>
          <p:cNvSpPr txBox="1"/>
          <p:nvPr/>
        </p:nvSpPr>
        <p:spPr>
          <a:xfrm>
            <a:off x="3991483" y="4836617"/>
            <a:ext cx="223520" cy="452120"/>
          </a:xfrm>
          <a:prstGeom prst="rect">
            <a:avLst/>
          </a:prstGeom>
        </p:spPr>
        <p:txBody>
          <a:bodyPr vert="horz" wrap="square" lIns="0" tIns="12065" rIns="0" bIns="0" rtlCol="0">
            <a:spAutoFit/>
          </a:bodyPr>
          <a:lstStyle/>
          <a:p>
            <a:pPr marL="12700">
              <a:lnSpc>
                <a:spcPct val="100000"/>
              </a:lnSpc>
              <a:spcBef>
                <a:spcPts val="95"/>
              </a:spcBef>
            </a:pPr>
            <a:r>
              <a:rPr sz="2800" b="1" i="1" spc="-5" dirty="0">
                <a:solidFill>
                  <a:srgbClr val="FFFFFF"/>
                </a:solidFill>
                <a:latin typeface="Arial"/>
                <a:cs typeface="Arial"/>
              </a:rPr>
              <a:t>1</a:t>
            </a:r>
            <a:endParaRPr sz="2800">
              <a:latin typeface="Arial"/>
              <a:cs typeface="Arial"/>
            </a:endParaRPr>
          </a:p>
        </p:txBody>
      </p:sp>
      <p:grpSp>
        <p:nvGrpSpPr>
          <p:cNvPr id="31" name="object 31"/>
          <p:cNvGrpSpPr/>
          <p:nvPr/>
        </p:nvGrpSpPr>
        <p:grpSpPr>
          <a:xfrm>
            <a:off x="4283964" y="4847844"/>
            <a:ext cx="3148965" cy="1719580"/>
            <a:chOff x="4283964" y="4847844"/>
            <a:chExt cx="3148965" cy="1719580"/>
          </a:xfrm>
        </p:grpSpPr>
        <p:sp>
          <p:nvSpPr>
            <p:cNvPr id="32" name="object 32"/>
            <p:cNvSpPr/>
            <p:nvPr/>
          </p:nvSpPr>
          <p:spPr>
            <a:xfrm>
              <a:off x="4322064" y="5004816"/>
              <a:ext cx="2862580" cy="1524000"/>
            </a:xfrm>
            <a:custGeom>
              <a:avLst/>
              <a:gdLst/>
              <a:ahLst/>
              <a:cxnLst/>
              <a:rect l="l" t="t" r="r" b="b"/>
              <a:pathLst>
                <a:path w="2862579" h="1524000">
                  <a:moveTo>
                    <a:pt x="2862071" y="0"/>
                  </a:moveTo>
                  <a:lnTo>
                    <a:pt x="347218" y="0"/>
                  </a:lnTo>
                  <a:lnTo>
                    <a:pt x="0" y="1523999"/>
                  </a:lnTo>
                  <a:lnTo>
                    <a:pt x="2514854" y="1523999"/>
                  </a:lnTo>
                  <a:lnTo>
                    <a:pt x="2862071" y="0"/>
                  </a:lnTo>
                  <a:close/>
                </a:path>
              </a:pathLst>
            </a:custGeom>
            <a:solidFill>
              <a:srgbClr val="FFFFFF"/>
            </a:solidFill>
          </p:spPr>
          <p:txBody>
            <a:bodyPr wrap="square" lIns="0" tIns="0" rIns="0" bIns="0" rtlCol="0"/>
            <a:lstStyle/>
            <a:p>
              <a:endParaRPr/>
            </a:p>
          </p:txBody>
        </p:sp>
        <p:sp>
          <p:nvSpPr>
            <p:cNvPr id="33" name="object 33"/>
            <p:cNvSpPr/>
            <p:nvPr/>
          </p:nvSpPr>
          <p:spPr>
            <a:xfrm>
              <a:off x="4322064" y="5004816"/>
              <a:ext cx="2862580" cy="1524000"/>
            </a:xfrm>
            <a:custGeom>
              <a:avLst/>
              <a:gdLst/>
              <a:ahLst/>
              <a:cxnLst/>
              <a:rect l="l" t="t" r="r" b="b"/>
              <a:pathLst>
                <a:path w="2862579" h="1524000">
                  <a:moveTo>
                    <a:pt x="2862071" y="0"/>
                  </a:moveTo>
                  <a:lnTo>
                    <a:pt x="2514854" y="1523999"/>
                  </a:lnTo>
                  <a:lnTo>
                    <a:pt x="0" y="1523999"/>
                  </a:lnTo>
                  <a:lnTo>
                    <a:pt x="347218" y="0"/>
                  </a:lnTo>
                  <a:lnTo>
                    <a:pt x="2862071" y="0"/>
                  </a:lnTo>
                  <a:close/>
                </a:path>
              </a:pathLst>
            </a:custGeom>
            <a:ln w="76200">
              <a:solidFill>
                <a:srgbClr val="FFFFFF"/>
              </a:solidFill>
            </a:ln>
          </p:spPr>
          <p:txBody>
            <a:bodyPr wrap="square" lIns="0" tIns="0" rIns="0" bIns="0" rtlCol="0"/>
            <a:lstStyle/>
            <a:p>
              <a:endParaRPr/>
            </a:p>
          </p:txBody>
        </p:sp>
        <p:sp>
          <p:nvSpPr>
            <p:cNvPr id="34" name="object 34"/>
            <p:cNvSpPr/>
            <p:nvPr/>
          </p:nvSpPr>
          <p:spPr>
            <a:xfrm>
              <a:off x="6804660" y="4847843"/>
              <a:ext cx="628015" cy="492759"/>
            </a:xfrm>
            <a:custGeom>
              <a:avLst/>
              <a:gdLst/>
              <a:ahLst/>
              <a:cxnLst/>
              <a:rect l="l" t="t" r="r" b="b"/>
              <a:pathLst>
                <a:path w="628015" h="492760">
                  <a:moveTo>
                    <a:pt x="627888" y="0"/>
                  </a:moveTo>
                  <a:lnTo>
                    <a:pt x="107442" y="0"/>
                  </a:lnTo>
                  <a:lnTo>
                    <a:pt x="0" y="492252"/>
                  </a:lnTo>
                  <a:lnTo>
                    <a:pt x="520446" y="492252"/>
                  </a:lnTo>
                  <a:lnTo>
                    <a:pt x="627888" y="0"/>
                  </a:lnTo>
                  <a:close/>
                </a:path>
              </a:pathLst>
            </a:custGeom>
            <a:solidFill>
              <a:srgbClr val="00AFEF"/>
            </a:solidFill>
          </p:spPr>
          <p:txBody>
            <a:bodyPr wrap="square" lIns="0" tIns="0" rIns="0" bIns="0" rtlCol="0"/>
            <a:lstStyle/>
            <a:p>
              <a:endParaRPr/>
            </a:p>
          </p:txBody>
        </p:sp>
      </p:grpSp>
      <p:sp>
        <p:nvSpPr>
          <p:cNvPr id="35" name="object 35"/>
          <p:cNvSpPr txBox="1"/>
          <p:nvPr/>
        </p:nvSpPr>
        <p:spPr>
          <a:xfrm>
            <a:off x="6991857" y="4847335"/>
            <a:ext cx="222885" cy="452120"/>
          </a:xfrm>
          <a:prstGeom prst="rect">
            <a:avLst/>
          </a:prstGeom>
        </p:spPr>
        <p:txBody>
          <a:bodyPr vert="horz" wrap="square" lIns="0" tIns="12065" rIns="0" bIns="0" rtlCol="0">
            <a:spAutoFit/>
          </a:bodyPr>
          <a:lstStyle/>
          <a:p>
            <a:pPr marL="12700">
              <a:lnSpc>
                <a:spcPct val="100000"/>
              </a:lnSpc>
              <a:spcBef>
                <a:spcPts val="95"/>
              </a:spcBef>
            </a:pPr>
            <a:r>
              <a:rPr sz="2800" b="1" i="1" spc="-5" dirty="0">
                <a:solidFill>
                  <a:srgbClr val="FFFFFF"/>
                </a:solidFill>
                <a:latin typeface="Arial"/>
                <a:cs typeface="Arial"/>
              </a:rPr>
              <a:t>2</a:t>
            </a:r>
            <a:endParaRPr sz="2800">
              <a:latin typeface="Arial"/>
              <a:cs typeface="Arial"/>
            </a:endParaRPr>
          </a:p>
        </p:txBody>
      </p:sp>
      <p:sp>
        <p:nvSpPr>
          <p:cNvPr id="36" name="object 36"/>
          <p:cNvSpPr txBox="1"/>
          <p:nvPr/>
        </p:nvSpPr>
        <p:spPr>
          <a:xfrm>
            <a:off x="4765040" y="5182870"/>
            <a:ext cx="1995170" cy="1093470"/>
          </a:xfrm>
          <a:prstGeom prst="rect">
            <a:avLst/>
          </a:prstGeom>
        </p:spPr>
        <p:txBody>
          <a:bodyPr vert="horz" wrap="square" lIns="0" tIns="12700" rIns="0" bIns="0" rtlCol="0">
            <a:spAutoFit/>
          </a:bodyPr>
          <a:lstStyle/>
          <a:p>
            <a:pPr marL="12700" marR="5080">
              <a:lnSpc>
                <a:spcPct val="100000"/>
              </a:lnSpc>
              <a:spcBef>
                <a:spcPts val="100"/>
              </a:spcBef>
            </a:pPr>
            <a:r>
              <a:rPr sz="1400" b="1" spc="70" dirty="0">
                <a:solidFill>
                  <a:srgbClr val="1C3057"/>
                </a:solidFill>
                <a:latin typeface="Arial"/>
                <a:cs typeface="Arial"/>
              </a:rPr>
              <a:t>При </a:t>
            </a:r>
            <a:r>
              <a:rPr sz="1400" b="1" spc="35" dirty="0">
                <a:solidFill>
                  <a:srgbClr val="1C3057"/>
                </a:solidFill>
                <a:latin typeface="Arial"/>
                <a:cs typeface="Arial"/>
              </a:rPr>
              <a:t>согласии </a:t>
            </a:r>
            <a:r>
              <a:rPr sz="1400" b="1" spc="65" dirty="0">
                <a:solidFill>
                  <a:srgbClr val="1C3057"/>
                </a:solidFill>
                <a:latin typeface="Arial"/>
                <a:cs typeface="Arial"/>
              </a:rPr>
              <a:t>такого </a:t>
            </a:r>
            <a:r>
              <a:rPr sz="1400" b="1" spc="-375" dirty="0">
                <a:solidFill>
                  <a:srgbClr val="1C3057"/>
                </a:solidFill>
                <a:latin typeface="Arial"/>
                <a:cs typeface="Arial"/>
              </a:rPr>
              <a:t> </a:t>
            </a:r>
            <a:r>
              <a:rPr sz="1400" b="1" spc="60" dirty="0">
                <a:solidFill>
                  <a:srgbClr val="1C3057"/>
                </a:solidFill>
                <a:latin typeface="Arial"/>
                <a:cs typeface="Arial"/>
              </a:rPr>
              <a:t>избирателя </a:t>
            </a:r>
            <a:r>
              <a:rPr sz="1400" spc="-5" dirty="0">
                <a:solidFill>
                  <a:srgbClr val="1C3057"/>
                </a:solidFill>
                <a:latin typeface="Microsoft Sans Serif"/>
                <a:cs typeface="Microsoft Sans Serif"/>
              </a:rPr>
              <a:t>следует </a:t>
            </a:r>
            <a:r>
              <a:rPr sz="1400" dirty="0">
                <a:solidFill>
                  <a:srgbClr val="1C3057"/>
                </a:solidFill>
                <a:latin typeface="Microsoft Sans Serif"/>
                <a:cs typeface="Microsoft Sans Serif"/>
              </a:rPr>
              <a:t> </a:t>
            </a:r>
            <a:r>
              <a:rPr sz="1400" spc="50" dirty="0">
                <a:solidFill>
                  <a:srgbClr val="1C3057"/>
                </a:solidFill>
                <a:latin typeface="Microsoft Sans Serif"/>
                <a:cs typeface="Microsoft Sans Serif"/>
              </a:rPr>
              <a:t>организовать</a:t>
            </a:r>
            <a:r>
              <a:rPr sz="1400" spc="-75" dirty="0">
                <a:solidFill>
                  <a:srgbClr val="1C3057"/>
                </a:solidFill>
                <a:latin typeface="Microsoft Sans Serif"/>
                <a:cs typeface="Microsoft Sans Serif"/>
              </a:rPr>
              <a:t> </a:t>
            </a:r>
            <a:r>
              <a:rPr sz="1400" spc="75" dirty="0">
                <a:solidFill>
                  <a:srgbClr val="1C3057"/>
                </a:solidFill>
                <a:latin typeface="Microsoft Sans Serif"/>
                <a:cs typeface="Microsoft Sans Serif"/>
              </a:rPr>
              <a:t>помощь </a:t>
            </a:r>
            <a:r>
              <a:rPr sz="1400" spc="-355" dirty="0">
                <a:solidFill>
                  <a:srgbClr val="1C3057"/>
                </a:solidFill>
                <a:latin typeface="Microsoft Sans Serif"/>
                <a:cs typeface="Microsoft Sans Serif"/>
              </a:rPr>
              <a:t> </a:t>
            </a:r>
            <a:r>
              <a:rPr sz="1400" spc="90" dirty="0">
                <a:solidFill>
                  <a:srgbClr val="1C3057"/>
                </a:solidFill>
                <a:latin typeface="Microsoft Sans Serif"/>
                <a:cs typeface="Microsoft Sans Serif"/>
              </a:rPr>
              <a:t>при</a:t>
            </a:r>
            <a:r>
              <a:rPr sz="1400" spc="-25" dirty="0">
                <a:solidFill>
                  <a:srgbClr val="1C3057"/>
                </a:solidFill>
                <a:latin typeface="Microsoft Sans Serif"/>
                <a:cs typeface="Microsoft Sans Serif"/>
              </a:rPr>
              <a:t> </a:t>
            </a:r>
            <a:r>
              <a:rPr sz="1400" spc="25" dirty="0">
                <a:solidFill>
                  <a:srgbClr val="1C3057"/>
                </a:solidFill>
                <a:latin typeface="Microsoft Sans Serif"/>
                <a:cs typeface="Microsoft Sans Serif"/>
              </a:rPr>
              <a:t>входе</a:t>
            </a:r>
            <a:r>
              <a:rPr sz="1400" spc="-30" dirty="0">
                <a:solidFill>
                  <a:srgbClr val="1C3057"/>
                </a:solidFill>
                <a:latin typeface="Microsoft Sans Serif"/>
                <a:cs typeface="Microsoft Sans Serif"/>
              </a:rPr>
              <a:t> </a:t>
            </a:r>
            <a:r>
              <a:rPr sz="1400" spc="105" dirty="0">
                <a:solidFill>
                  <a:srgbClr val="1C3057"/>
                </a:solidFill>
                <a:latin typeface="Microsoft Sans Serif"/>
                <a:cs typeface="Microsoft Sans Serif"/>
              </a:rPr>
              <a:t>и</a:t>
            </a:r>
            <a:r>
              <a:rPr sz="1400" spc="-25" dirty="0">
                <a:solidFill>
                  <a:srgbClr val="1C3057"/>
                </a:solidFill>
                <a:latin typeface="Microsoft Sans Serif"/>
                <a:cs typeface="Microsoft Sans Serif"/>
              </a:rPr>
              <a:t> </a:t>
            </a:r>
            <a:r>
              <a:rPr sz="1400" spc="30" dirty="0">
                <a:solidFill>
                  <a:srgbClr val="1C3057"/>
                </a:solidFill>
                <a:latin typeface="Microsoft Sans Serif"/>
                <a:cs typeface="Microsoft Sans Serif"/>
              </a:rPr>
              <a:t>выходе</a:t>
            </a:r>
            <a:endParaRPr sz="1400">
              <a:latin typeface="Microsoft Sans Serif"/>
              <a:cs typeface="Microsoft Sans Serif"/>
            </a:endParaRPr>
          </a:p>
          <a:p>
            <a:pPr marL="12700">
              <a:lnSpc>
                <a:spcPct val="100000"/>
              </a:lnSpc>
              <a:spcBef>
                <a:spcPts val="5"/>
              </a:spcBef>
            </a:pPr>
            <a:r>
              <a:rPr sz="1400" spc="40" dirty="0">
                <a:solidFill>
                  <a:srgbClr val="1C3057"/>
                </a:solidFill>
                <a:latin typeface="Microsoft Sans Serif"/>
                <a:cs typeface="Microsoft Sans Serif"/>
              </a:rPr>
              <a:t>из</a:t>
            </a:r>
            <a:r>
              <a:rPr sz="1400" spc="-50" dirty="0">
                <a:solidFill>
                  <a:srgbClr val="1C3057"/>
                </a:solidFill>
                <a:latin typeface="Microsoft Sans Serif"/>
                <a:cs typeface="Microsoft Sans Serif"/>
              </a:rPr>
              <a:t> </a:t>
            </a:r>
            <a:r>
              <a:rPr sz="1400" spc="30" dirty="0">
                <a:solidFill>
                  <a:srgbClr val="1C3057"/>
                </a:solidFill>
                <a:latin typeface="Microsoft Sans Serif"/>
                <a:cs typeface="Microsoft Sans Serif"/>
              </a:rPr>
              <a:t>здания</a:t>
            </a:r>
            <a:endParaRPr sz="1400">
              <a:latin typeface="Microsoft Sans Serif"/>
              <a:cs typeface="Microsoft Sans Serif"/>
            </a:endParaRPr>
          </a:p>
        </p:txBody>
      </p:sp>
      <p:grpSp>
        <p:nvGrpSpPr>
          <p:cNvPr id="37" name="object 37"/>
          <p:cNvGrpSpPr/>
          <p:nvPr/>
        </p:nvGrpSpPr>
        <p:grpSpPr>
          <a:xfrm>
            <a:off x="-38100" y="262127"/>
            <a:ext cx="11002010" cy="4584700"/>
            <a:chOff x="-38100" y="262127"/>
            <a:chExt cx="11002010" cy="4584700"/>
          </a:xfrm>
        </p:grpSpPr>
        <p:sp>
          <p:nvSpPr>
            <p:cNvPr id="38" name="object 38"/>
            <p:cNvSpPr/>
            <p:nvPr/>
          </p:nvSpPr>
          <p:spPr>
            <a:xfrm>
              <a:off x="7106411" y="1717547"/>
              <a:ext cx="1115695" cy="1079500"/>
            </a:xfrm>
            <a:custGeom>
              <a:avLst/>
              <a:gdLst/>
              <a:ahLst/>
              <a:cxnLst/>
              <a:rect l="l" t="t" r="r" b="b"/>
              <a:pathLst>
                <a:path w="1115695" h="1079500">
                  <a:moveTo>
                    <a:pt x="557784" y="0"/>
                  </a:moveTo>
                  <a:lnTo>
                    <a:pt x="509649" y="1980"/>
                  </a:lnTo>
                  <a:lnTo>
                    <a:pt x="462653" y="7813"/>
                  </a:lnTo>
                  <a:lnTo>
                    <a:pt x="416963" y="17337"/>
                  </a:lnTo>
                  <a:lnTo>
                    <a:pt x="372745" y="30390"/>
                  </a:lnTo>
                  <a:lnTo>
                    <a:pt x="330168" y="46809"/>
                  </a:lnTo>
                  <a:lnTo>
                    <a:pt x="289398" y="66434"/>
                  </a:lnTo>
                  <a:lnTo>
                    <a:pt x="250603" y="89101"/>
                  </a:lnTo>
                  <a:lnTo>
                    <a:pt x="213950" y="114649"/>
                  </a:lnTo>
                  <a:lnTo>
                    <a:pt x="179607" y="142917"/>
                  </a:lnTo>
                  <a:lnTo>
                    <a:pt x="147740" y="173741"/>
                  </a:lnTo>
                  <a:lnTo>
                    <a:pt x="118517" y="206960"/>
                  </a:lnTo>
                  <a:lnTo>
                    <a:pt x="92106" y="242412"/>
                  </a:lnTo>
                  <a:lnTo>
                    <a:pt x="68673" y="279935"/>
                  </a:lnTo>
                  <a:lnTo>
                    <a:pt x="48387" y="319368"/>
                  </a:lnTo>
                  <a:lnTo>
                    <a:pt x="31414" y="360547"/>
                  </a:lnTo>
                  <a:lnTo>
                    <a:pt x="17921" y="403311"/>
                  </a:lnTo>
                  <a:lnTo>
                    <a:pt x="8076" y="447499"/>
                  </a:lnTo>
                  <a:lnTo>
                    <a:pt x="2047" y="492948"/>
                  </a:lnTo>
                  <a:lnTo>
                    <a:pt x="0" y="539496"/>
                  </a:lnTo>
                  <a:lnTo>
                    <a:pt x="2047" y="586043"/>
                  </a:lnTo>
                  <a:lnTo>
                    <a:pt x="8076" y="631492"/>
                  </a:lnTo>
                  <a:lnTo>
                    <a:pt x="17921" y="675680"/>
                  </a:lnTo>
                  <a:lnTo>
                    <a:pt x="31414" y="718444"/>
                  </a:lnTo>
                  <a:lnTo>
                    <a:pt x="48387" y="759623"/>
                  </a:lnTo>
                  <a:lnTo>
                    <a:pt x="68673" y="799056"/>
                  </a:lnTo>
                  <a:lnTo>
                    <a:pt x="92106" y="836579"/>
                  </a:lnTo>
                  <a:lnTo>
                    <a:pt x="118517" y="872031"/>
                  </a:lnTo>
                  <a:lnTo>
                    <a:pt x="147740" y="905250"/>
                  </a:lnTo>
                  <a:lnTo>
                    <a:pt x="179607" y="936074"/>
                  </a:lnTo>
                  <a:lnTo>
                    <a:pt x="213950" y="964342"/>
                  </a:lnTo>
                  <a:lnTo>
                    <a:pt x="250603" y="989890"/>
                  </a:lnTo>
                  <a:lnTo>
                    <a:pt x="289398" y="1012557"/>
                  </a:lnTo>
                  <a:lnTo>
                    <a:pt x="330168" y="1032182"/>
                  </a:lnTo>
                  <a:lnTo>
                    <a:pt x="372745" y="1048601"/>
                  </a:lnTo>
                  <a:lnTo>
                    <a:pt x="416963" y="1061654"/>
                  </a:lnTo>
                  <a:lnTo>
                    <a:pt x="462653" y="1071178"/>
                  </a:lnTo>
                  <a:lnTo>
                    <a:pt x="509649" y="1077011"/>
                  </a:lnTo>
                  <a:lnTo>
                    <a:pt x="557784" y="1078991"/>
                  </a:lnTo>
                  <a:lnTo>
                    <a:pt x="605918" y="1077011"/>
                  </a:lnTo>
                  <a:lnTo>
                    <a:pt x="652914" y="1071178"/>
                  </a:lnTo>
                  <a:lnTo>
                    <a:pt x="698604" y="1061654"/>
                  </a:lnTo>
                  <a:lnTo>
                    <a:pt x="742822" y="1048601"/>
                  </a:lnTo>
                  <a:lnTo>
                    <a:pt x="785399" y="1032182"/>
                  </a:lnTo>
                  <a:lnTo>
                    <a:pt x="826169" y="1012557"/>
                  </a:lnTo>
                  <a:lnTo>
                    <a:pt x="864964" y="989890"/>
                  </a:lnTo>
                  <a:lnTo>
                    <a:pt x="901617" y="964342"/>
                  </a:lnTo>
                  <a:lnTo>
                    <a:pt x="935960" y="936074"/>
                  </a:lnTo>
                  <a:lnTo>
                    <a:pt x="967827" y="905250"/>
                  </a:lnTo>
                  <a:lnTo>
                    <a:pt x="997050" y="872031"/>
                  </a:lnTo>
                  <a:lnTo>
                    <a:pt x="1023461" y="836579"/>
                  </a:lnTo>
                  <a:lnTo>
                    <a:pt x="1046894" y="799056"/>
                  </a:lnTo>
                  <a:lnTo>
                    <a:pt x="1067180" y="759623"/>
                  </a:lnTo>
                  <a:lnTo>
                    <a:pt x="1084153" y="718444"/>
                  </a:lnTo>
                  <a:lnTo>
                    <a:pt x="1097646" y="675680"/>
                  </a:lnTo>
                  <a:lnTo>
                    <a:pt x="1107491" y="631492"/>
                  </a:lnTo>
                  <a:lnTo>
                    <a:pt x="1113520" y="586043"/>
                  </a:lnTo>
                  <a:lnTo>
                    <a:pt x="1115568" y="539496"/>
                  </a:lnTo>
                  <a:lnTo>
                    <a:pt x="1113520" y="492948"/>
                  </a:lnTo>
                  <a:lnTo>
                    <a:pt x="1107491" y="447499"/>
                  </a:lnTo>
                  <a:lnTo>
                    <a:pt x="1097646" y="403311"/>
                  </a:lnTo>
                  <a:lnTo>
                    <a:pt x="1084153" y="360547"/>
                  </a:lnTo>
                  <a:lnTo>
                    <a:pt x="1067180" y="319368"/>
                  </a:lnTo>
                  <a:lnTo>
                    <a:pt x="1046894" y="279935"/>
                  </a:lnTo>
                  <a:lnTo>
                    <a:pt x="1023461" y="242412"/>
                  </a:lnTo>
                  <a:lnTo>
                    <a:pt x="997050" y="206960"/>
                  </a:lnTo>
                  <a:lnTo>
                    <a:pt x="967827" y="173741"/>
                  </a:lnTo>
                  <a:lnTo>
                    <a:pt x="935960" y="142917"/>
                  </a:lnTo>
                  <a:lnTo>
                    <a:pt x="901617" y="114649"/>
                  </a:lnTo>
                  <a:lnTo>
                    <a:pt x="864964" y="89101"/>
                  </a:lnTo>
                  <a:lnTo>
                    <a:pt x="826169" y="66434"/>
                  </a:lnTo>
                  <a:lnTo>
                    <a:pt x="785399" y="46809"/>
                  </a:lnTo>
                  <a:lnTo>
                    <a:pt x="742822" y="30390"/>
                  </a:lnTo>
                  <a:lnTo>
                    <a:pt x="698604" y="17337"/>
                  </a:lnTo>
                  <a:lnTo>
                    <a:pt x="652914" y="7813"/>
                  </a:lnTo>
                  <a:lnTo>
                    <a:pt x="605918" y="1980"/>
                  </a:lnTo>
                  <a:lnTo>
                    <a:pt x="557784" y="0"/>
                  </a:lnTo>
                  <a:close/>
                </a:path>
              </a:pathLst>
            </a:custGeom>
            <a:solidFill>
              <a:srgbClr val="42619C"/>
            </a:solidFill>
          </p:spPr>
          <p:txBody>
            <a:bodyPr wrap="square" lIns="0" tIns="0" rIns="0" bIns="0" rtlCol="0"/>
            <a:lstStyle/>
            <a:p>
              <a:endParaRPr/>
            </a:p>
          </p:txBody>
        </p:sp>
        <p:sp>
          <p:nvSpPr>
            <p:cNvPr id="39" name="object 39"/>
            <p:cNvSpPr/>
            <p:nvPr/>
          </p:nvSpPr>
          <p:spPr>
            <a:xfrm>
              <a:off x="7106411" y="1717547"/>
              <a:ext cx="1115695" cy="1079500"/>
            </a:xfrm>
            <a:custGeom>
              <a:avLst/>
              <a:gdLst/>
              <a:ahLst/>
              <a:cxnLst/>
              <a:rect l="l" t="t" r="r" b="b"/>
              <a:pathLst>
                <a:path w="1115695" h="1079500">
                  <a:moveTo>
                    <a:pt x="0" y="539496"/>
                  </a:moveTo>
                  <a:lnTo>
                    <a:pt x="2047" y="492948"/>
                  </a:lnTo>
                  <a:lnTo>
                    <a:pt x="8076" y="447499"/>
                  </a:lnTo>
                  <a:lnTo>
                    <a:pt x="17921" y="403311"/>
                  </a:lnTo>
                  <a:lnTo>
                    <a:pt x="31414" y="360547"/>
                  </a:lnTo>
                  <a:lnTo>
                    <a:pt x="48387" y="319368"/>
                  </a:lnTo>
                  <a:lnTo>
                    <a:pt x="68673" y="279935"/>
                  </a:lnTo>
                  <a:lnTo>
                    <a:pt x="92106" y="242412"/>
                  </a:lnTo>
                  <a:lnTo>
                    <a:pt x="118517" y="206960"/>
                  </a:lnTo>
                  <a:lnTo>
                    <a:pt x="147740" y="173741"/>
                  </a:lnTo>
                  <a:lnTo>
                    <a:pt x="179607" y="142917"/>
                  </a:lnTo>
                  <a:lnTo>
                    <a:pt x="213950" y="114649"/>
                  </a:lnTo>
                  <a:lnTo>
                    <a:pt x="250603" y="89101"/>
                  </a:lnTo>
                  <a:lnTo>
                    <a:pt x="289398" y="66434"/>
                  </a:lnTo>
                  <a:lnTo>
                    <a:pt x="330168" y="46809"/>
                  </a:lnTo>
                  <a:lnTo>
                    <a:pt x="372745" y="30390"/>
                  </a:lnTo>
                  <a:lnTo>
                    <a:pt x="416963" y="17337"/>
                  </a:lnTo>
                  <a:lnTo>
                    <a:pt x="462653" y="7813"/>
                  </a:lnTo>
                  <a:lnTo>
                    <a:pt x="509649" y="1980"/>
                  </a:lnTo>
                  <a:lnTo>
                    <a:pt x="557784" y="0"/>
                  </a:lnTo>
                  <a:lnTo>
                    <a:pt x="605918" y="1980"/>
                  </a:lnTo>
                  <a:lnTo>
                    <a:pt x="652914" y="7813"/>
                  </a:lnTo>
                  <a:lnTo>
                    <a:pt x="698604" y="17337"/>
                  </a:lnTo>
                  <a:lnTo>
                    <a:pt x="742822" y="30390"/>
                  </a:lnTo>
                  <a:lnTo>
                    <a:pt x="785399" y="46809"/>
                  </a:lnTo>
                  <a:lnTo>
                    <a:pt x="826169" y="66434"/>
                  </a:lnTo>
                  <a:lnTo>
                    <a:pt x="864964" y="89101"/>
                  </a:lnTo>
                  <a:lnTo>
                    <a:pt x="901617" y="114649"/>
                  </a:lnTo>
                  <a:lnTo>
                    <a:pt x="935960" y="142917"/>
                  </a:lnTo>
                  <a:lnTo>
                    <a:pt x="967827" y="173741"/>
                  </a:lnTo>
                  <a:lnTo>
                    <a:pt x="997050" y="206960"/>
                  </a:lnTo>
                  <a:lnTo>
                    <a:pt x="1023461" y="242412"/>
                  </a:lnTo>
                  <a:lnTo>
                    <a:pt x="1046894" y="279935"/>
                  </a:lnTo>
                  <a:lnTo>
                    <a:pt x="1067180" y="319368"/>
                  </a:lnTo>
                  <a:lnTo>
                    <a:pt x="1084153" y="360547"/>
                  </a:lnTo>
                  <a:lnTo>
                    <a:pt x="1097646" y="403311"/>
                  </a:lnTo>
                  <a:lnTo>
                    <a:pt x="1107491" y="447499"/>
                  </a:lnTo>
                  <a:lnTo>
                    <a:pt x="1113520" y="492948"/>
                  </a:lnTo>
                  <a:lnTo>
                    <a:pt x="1115568" y="539496"/>
                  </a:lnTo>
                  <a:lnTo>
                    <a:pt x="1113520" y="586043"/>
                  </a:lnTo>
                  <a:lnTo>
                    <a:pt x="1107491" y="631492"/>
                  </a:lnTo>
                  <a:lnTo>
                    <a:pt x="1097646" y="675680"/>
                  </a:lnTo>
                  <a:lnTo>
                    <a:pt x="1084153" y="718444"/>
                  </a:lnTo>
                  <a:lnTo>
                    <a:pt x="1067180" y="759623"/>
                  </a:lnTo>
                  <a:lnTo>
                    <a:pt x="1046894" y="799056"/>
                  </a:lnTo>
                  <a:lnTo>
                    <a:pt x="1023461" y="836579"/>
                  </a:lnTo>
                  <a:lnTo>
                    <a:pt x="997050" y="872031"/>
                  </a:lnTo>
                  <a:lnTo>
                    <a:pt x="967827" y="905250"/>
                  </a:lnTo>
                  <a:lnTo>
                    <a:pt x="935960" y="936074"/>
                  </a:lnTo>
                  <a:lnTo>
                    <a:pt x="901617" y="964342"/>
                  </a:lnTo>
                  <a:lnTo>
                    <a:pt x="864964" y="989890"/>
                  </a:lnTo>
                  <a:lnTo>
                    <a:pt x="826169" y="1012557"/>
                  </a:lnTo>
                  <a:lnTo>
                    <a:pt x="785399" y="1032182"/>
                  </a:lnTo>
                  <a:lnTo>
                    <a:pt x="742822" y="1048601"/>
                  </a:lnTo>
                  <a:lnTo>
                    <a:pt x="698604" y="1061654"/>
                  </a:lnTo>
                  <a:lnTo>
                    <a:pt x="652914" y="1071178"/>
                  </a:lnTo>
                  <a:lnTo>
                    <a:pt x="605918" y="1077011"/>
                  </a:lnTo>
                  <a:lnTo>
                    <a:pt x="557784" y="1078991"/>
                  </a:lnTo>
                  <a:lnTo>
                    <a:pt x="509649" y="1077011"/>
                  </a:lnTo>
                  <a:lnTo>
                    <a:pt x="462653" y="1071178"/>
                  </a:lnTo>
                  <a:lnTo>
                    <a:pt x="416963" y="1061654"/>
                  </a:lnTo>
                  <a:lnTo>
                    <a:pt x="372745" y="1048601"/>
                  </a:lnTo>
                  <a:lnTo>
                    <a:pt x="330168" y="1032182"/>
                  </a:lnTo>
                  <a:lnTo>
                    <a:pt x="289398" y="1012557"/>
                  </a:lnTo>
                  <a:lnTo>
                    <a:pt x="250603" y="989890"/>
                  </a:lnTo>
                  <a:lnTo>
                    <a:pt x="213950" y="964342"/>
                  </a:lnTo>
                  <a:lnTo>
                    <a:pt x="179607" y="936074"/>
                  </a:lnTo>
                  <a:lnTo>
                    <a:pt x="147740" y="905250"/>
                  </a:lnTo>
                  <a:lnTo>
                    <a:pt x="118517" y="872031"/>
                  </a:lnTo>
                  <a:lnTo>
                    <a:pt x="92106" y="836579"/>
                  </a:lnTo>
                  <a:lnTo>
                    <a:pt x="68673" y="799056"/>
                  </a:lnTo>
                  <a:lnTo>
                    <a:pt x="48387" y="759623"/>
                  </a:lnTo>
                  <a:lnTo>
                    <a:pt x="31414" y="718444"/>
                  </a:lnTo>
                  <a:lnTo>
                    <a:pt x="17921" y="675680"/>
                  </a:lnTo>
                  <a:lnTo>
                    <a:pt x="8076" y="631492"/>
                  </a:lnTo>
                  <a:lnTo>
                    <a:pt x="2047" y="586043"/>
                  </a:lnTo>
                  <a:lnTo>
                    <a:pt x="0" y="539496"/>
                  </a:lnTo>
                  <a:close/>
                </a:path>
              </a:pathLst>
            </a:custGeom>
            <a:ln w="12192">
              <a:solidFill>
                <a:srgbClr val="41709C"/>
              </a:solidFill>
            </a:ln>
          </p:spPr>
          <p:txBody>
            <a:bodyPr wrap="square" lIns="0" tIns="0" rIns="0" bIns="0" rtlCol="0"/>
            <a:lstStyle/>
            <a:p>
              <a:endParaRPr/>
            </a:p>
          </p:txBody>
        </p:sp>
        <p:pic>
          <p:nvPicPr>
            <p:cNvPr id="40" name="object 40"/>
            <p:cNvPicPr/>
            <p:nvPr/>
          </p:nvPicPr>
          <p:blipFill>
            <a:blip r:embed="rId6" cstate="print"/>
            <a:stretch>
              <a:fillRect/>
            </a:stretch>
          </p:blipFill>
          <p:spPr>
            <a:xfrm>
              <a:off x="7029068" y="1551177"/>
              <a:ext cx="1285621" cy="1246791"/>
            </a:xfrm>
            <a:prstGeom prst="rect">
              <a:avLst/>
            </a:prstGeom>
          </p:spPr>
        </p:pic>
        <p:sp>
          <p:nvSpPr>
            <p:cNvPr id="41" name="object 41"/>
            <p:cNvSpPr/>
            <p:nvPr/>
          </p:nvSpPr>
          <p:spPr>
            <a:xfrm>
              <a:off x="8200643" y="3546348"/>
              <a:ext cx="1054735" cy="1041400"/>
            </a:xfrm>
            <a:custGeom>
              <a:avLst/>
              <a:gdLst/>
              <a:ahLst/>
              <a:cxnLst/>
              <a:rect l="l" t="t" r="r" b="b"/>
              <a:pathLst>
                <a:path w="1054734" h="1041400">
                  <a:moveTo>
                    <a:pt x="527303" y="0"/>
                  </a:moveTo>
                  <a:lnTo>
                    <a:pt x="479310" y="2127"/>
                  </a:lnTo>
                  <a:lnTo>
                    <a:pt x="432523" y="8386"/>
                  </a:lnTo>
                  <a:lnTo>
                    <a:pt x="387129" y="18593"/>
                  </a:lnTo>
                  <a:lnTo>
                    <a:pt x="343314" y="32564"/>
                  </a:lnTo>
                  <a:lnTo>
                    <a:pt x="301265" y="50115"/>
                  </a:lnTo>
                  <a:lnTo>
                    <a:pt x="261168" y="71063"/>
                  </a:lnTo>
                  <a:lnTo>
                    <a:pt x="223208" y="95224"/>
                  </a:lnTo>
                  <a:lnTo>
                    <a:pt x="187573" y="122413"/>
                  </a:lnTo>
                  <a:lnTo>
                    <a:pt x="154447" y="152447"/>
                  </a:lnTo>
                  <a:lnTo>
                    <a:pt x="124018" y="185143"/>
                  </a:lnTo>
                  <a:lnTo>
                    <a:pt x="96472" y="220315"/>
                  </a:lnTo>
                  <a:lnTo>
                    <a:pt x="71994" y="257781"/>
                  </a:lnTo>
                  <a:lnTo>
                    <a:pt x="50772" y="297357"/>
                  </a:lnTo>
                  <a:lnTo>
                    <a:pt x="32990" y="338858"/>
                  </a:lnTo>
                  <a:lnTo>
                    <a:pt x="18836" y="382102"/>
                  </a:lnTo>
                  <a:lnTo>
                    <a:pt x="8495" y="426903"/>
                  </a:lnTo>
                  <a:lnTo>
                    <a:pt x="2155" y="473079"/>
                  </a:lnTo>
                  <a:lnTo>
                    <a:pt x="0" y="520445"/>
                  </a:lnTo>
                  <a:lnTo>
                    <a:pt x="2155" y="567812"/>
                  </a:lnTo>
                  <a:lnTo>
                    <a:pt x="8495" y="613988"/>
                  </a:lnTo>
                  <a:lnTo>
                    <a:pt x="18836" y="658789"/>
                  </a:lnTo>
                  <a:lnTo>
                    <a:pt x="32990" y="702033"/>
                  </a:lnTo>
                  <a:lnTo>
                    <a:pt x="50772" y="743534"/>
                  </a:lnTo>
                  <a:lnTo>
                    <a:pt x="71994" y="783110"/>
                  </a:lnTo>
                  <a:lnTo>
                    <a:pt x="96472" y="820576"/>
                  </a:lnTo>
                  <a:lnTo>
                    <a:pt x="124018" y="855748"/>
                  </a:lnTo>
                  <a:lnTo>
                    <a:pt x="154447" y="888444"/>
                  </a:lnTo>
                  <a:lnTo>
                    <a:pt x="187573" y="918478"/>
                  </a:lnTo>
                  <a:lnTo>
                    <a:pt x="223208" y="945667"/>
                  </a:lnTo>
                  <a:lnTo>
                    <a:pt x="261168" y="969828"/>
                  </a:lnTo>
                  <a:lnTo>
                    <a:pt x="301265" y="990776"/>
                  </a:lnTo>
                  <a:lnTo>
                    <a:pt x="343314" y="1008327"/>
                  </a:lnTo>
                  <a:lnTo>
                    <a:pt x="387129" y="1022298"/>
                  </a:lnTo>
                  <a:lnTo>
                    <a:pt x="432523" y="1032505"/>
                  </a:lnTo>
                  <a:lnTo>
                    <a:pt x="479310" y="1038764"/>
                  </a:lnTo>
                  <a:lnTo>
                    <a:pt x="527303" y="1040891"/>
                  </a:lnTo>
                  <a:lnTo>
                    <a:pt x="575297" y="1038764"/>
                  </a:lnTo>
                  <a:lnTo>
                    <a:pt x="622084" y="1032505"/>
                  </a:lnTo>
                  <a:lnTo>
                    <a:pt x="667478" y="1022298"/>
                  </a:lnTo>
                  <a:lnTo>
                    <a:pt x="711293" y="1008327"/>
                  </a:lnTo>
                  <a:lnTo>
                    <a:pt x="753342" y="990776"/>
                  </a:lnTo>
                  <a:lnTo>
                    <a:pt x="793439" y="969828"/>
                  </a:lnTo>
                  <a:lnTo>
                    <a:pt x="831399" y="945667"/>
                  </a:lnTo>
                  <a:lnTo>
                    <a:pt x="867034" y="918478"/>
                  </a:lnTo>
                  <a:lnTo>
                    <a:pt x="900160" y="888444"/>
                  </a:lnTo>
                  <a:lnTo>
                    <a:pt x="930589" y="855748"/>
                  </a:lnTo>
                  <a:lnTo>
                    <a:pt x="958135" y="820576"/>
                  </a:lnTo>
                  <a:lnTo>
                    <a:pt x="982613" y="783110"/>
                  </a:lnTo>
                  <a:lnTo>
                    <a:pt x="1003835" y="743534"/>
                  </a:lnTo>
                  <a:lnTo>
                    <a:pt x="1021617" y="702033"/>
                  </a:lnTo>
                  <a:lnTo>
                    <a:pt x="1035771" y="658789"/>
                  </a:lnTo>
                  <a:lnTo>
                    <a:pt x="1046112" y="613988"/>
                  </a:lnTo>
                  <a:lnTo>
                    <a:pt x="1052452" y="567812"/>
                  </a:lnTo>
                  <a:lnTo>
                    <a:pt x="1054607" y="520445"/>
                  </a:lnTo>
                  <a:lnTo>
                    <a:pt x="1052452" y="473079"/>
                  </a:lnTo>
                  <a:lnTo>
                    <a:pt x="1046112" y="426903"/>
                  </a:lnTo>
                  <a:lnTo>
                    <a:pt x="1035771" y="382102"/>
                  </a:lnTo>
                  <a:lnTo>
                    <a:pt x="1021617" y="338858"/>
                  </a:lnTo>
                  <a:lnTo>
                    <a:pt x="1003835" y="297357"/>
                  </a:lnTo>
                  <a:lnTo>
                    <a:pt x="982613" y="257781"/>
                  </a:lnTo>
                  <a:lnTo>
                    <a:pt x="958135" y="220315"/>
                  </a:lnTo>
                  <a:lnTo>
                    <a:pt x="930589" y="185143"/>
                  </a:lnTo>
                  <a:lnTo>
                    <a:pt x="900160" y="152447"/>
                  </a:lnTo>
                  <a:lnTo>
                    <a:pt x="867034" y="122413"/>
                  </a:lnTo>
                  <a:lnTo>
                    <a:pt x="831399" y="95224"/>
                  </a:lnTo>
                  <a:lnTo>
                    <a:pt x="793439" y="71063"/>
                  </a:lnTo>
                  <a:lnTo>
                    <a:pt x="753342" y="50115"/>
                  </a:lnTo>
                  <a:lnTo>
                    <a:pt x="711293" y="32564"/>
                  </a:lnTo>
                  <a:lnTo>
                    <a:pt x="667478" y="18593"/>
                  </a:lnTo>
                  <a:lnTo>
                    <a:pt x="622084" y="8386"/>
                  </a:lnTo>
                  <a:lnTo>
                    <a:pt x="575297" y="2127"/>
                  </a:lnTo>
                  <a:lnTo>
                    <a:pt x="527303" y="0"/>
                  </a:lnTo>
                  <a:close/>
                </a:path>
              </a:pathLst>
            </a:custGeom>
            <a:solidFill>
              <a:srgbClr val="FFFFFF"/>
            </a:solidFill>
          </p:spPr>
          <p:txBody>
            <a:bodyPr wrap="square" lIns="0" tIns="0" rIns="0" bIns="0" rtlCol="0"/>
            <a:lstStyle/>
            <a:p>
              <a:endParaRPr/>
            </a:p>
          </p:txBody>
        </p:sp>
        <p:pic>
          <p:nvPicPr>
            <p:cNvPr id="42" name="object 42"/>
            <p:cNvPicPr/>
            <p:nvPr/>
          </p:nvPicPr>
          <p:blipFill>
            <a:blip r:embed="rId7" cstate="print"/>
            <a:stretch>
              <a:fillRect/>
            </a:stretch>
          </p:blipFill>
          <p:spPr>
            <a:xfrm>
              <a:off x="8558783" y="4091939"/>
              <a:ext cx="213360" cy="106680"/>
            </a:xfrm>
            <a:prstGeom prst="rect">
              <a:avLst/>
            </a:prstGeom>
          </p:spPr>
        </p:pic>
        <p:pic>
          <p:nvPicPr>
            <p:cNvPr id="43" name="object 43"/>
            <p:cNvPicPr/>
            <p:nvPr/>
          </p:nvPicPr>
          <p:blipFill>
            <a:blip r:embed="rId8" cstate="print"/>
            <a:stretch>
              <a:fillRect/>
            </a:stretch>
          </p:blipFill>
          <p:spPr>
            <a:xfrm>
              <a:off x="8339328" y="3316223"/>
              <a:ext cx="678179" cy="1106424"/>
            </a:xfrm>
            <a:prstGeom prst="rect">
              <a:avLst/>
            </a:prstGeom>
          </p:spPr>
        </p:pic>
        <p:sp>
          <p:nvSpPr>
            <p:cNvPr id="44" name="object 44"/>
            <p:cNvSpPr/>
            <p:nvPr/>
          </p:nvSpPr>
          <p:spPr>
            <a:xfrm>
              <a:off x="8215883" y="4233672"/>
              <a:ext cx="1099185" cy="273050"/>
            </a:xfrm>
            <a:custGeom>
              <a:avLst/>
              <a:gdLst/>
              <a:ahLst/>
              <a:cxnLst/>
              <a:rect l="l" t="t" r="r" b="b"/>
              <a:pathLst>
                <a:path w="1099184" h="273050">
                  <a:moveTo>
                    <a:pt x="1098804" y="0"/>
                  </a:moveTo>
                  <a:lnTo>
                    <a:pt x="0" y="86740"/>
                  </a:lnTo>
                  <a:lnTo>
                    <a:pt x="12319" y="272795"/>
                  </a:lnTo>
                  <a:lnTo>
                    <a:pt x="1098804" y="223138"/>
                  </a:lnTo>
                  <a:lnTo>
                    <a:pt x="1098804" y="0"/>
                  </a:lnTo>
                  <a:close/>
                </a:path>
              </a:pathLst>
            </a:custGeom>
            <a:solidFill>
              <a:srgbClr val="6285C1"/>
            </a:solidFill>
          </p:spPr>
          <p:txBody>
            <a:bodyPr wrap="square" lIns="0" tIns="0" rIns="0" bIns="0" rtlCol="0"/>
            <a:lstStyle/>
            <a:p>
              <a:endParaRPr/>
            </a:p>
          </p:txBody>
        </p:sp>
        <p:sp>
          <p:nvSpPr>
            <p:cNvPr id="45" name="object 45"/>
            <p:cNvSpPr/>
            <p:nvPr/>
          </p:nvSpPr>
          <p:spPr>
            <a:xfrm>
              <a:off x="8078723" y="4107180"/>
              <a:ext cx="1260475" cy="222885"/>
            </a:xfrm>
            <a:custGeom>
              <a:avLst/>
              <a:gdLst/>
              <a:ahLst/>
              <a:cxnLst/>
              <a:rect l="l" t="t" r="r" b="b"/>
              <a:pathLst>
                <a:path w="1260475" h="222885">
                  <a:moveTo>
                    <a:pt x="1062608" y="0"/>
                  </a:moveTo>
                  <a:lnTo>
                    <a:pt x="0" y="37084"/>
                  </a:lnTo>
                  <a:lnTo>
                    <a:pt x="98805" y="222504"/>
                  </a:lnTo>
                  <a:lnTo>
                    <a:pt x="1260348" y="136017"/>
                  </a:lnTo>
                  <a:lnTo>
                    <a:pt x="1062608" y="0"/>
                  </a:lnTo>
                  <a:close/>
                </a:path>
              </a:pathLst>
            </a:custGeom>
            <a:solidFill>
              <a:srgbClr val="819CCD"/>
            </a:solidFill>
          </p:spPr>
          <p:txBody>
            <a:bodyPr wrap="square" lIns="0" tIns="0" rIns="0" bIns="0" rtlCol="0"/>
            <a:lstStyle/>
            <a:p>
              <a:endParaRPr/>
            </a:p>
          </p:txBody>
        </p:sp>
        <p:sp>
          <p:nvSpPr>
            <p:cNvPr id="46" name="object 46"/>
            <p:cNvSpPr/>
            <p:nvPr/>
          </p:nvSpPr>
          <p:spPr>
            <a:xfrm>
              <a:off x="8395716" y="4154424"/>
              <a:ext cx="715010" cy="94615"/>
            </a:xfrm>
            <a:custGeom>
              <a:avLst/>
              <a:gdLst/>
              <a:ahLst/>
              <a:cxnLst/>
              <a:rect l="l" t="t" r="r" b="b"/>
              <a:pathLst>
                <a:path w="715009" h="94614">
                  <a:moveTo>
                    <a:pt x="599185" y="0"/>
                  </a:moveTo>
                  <a:lnTo>
                    <a:pt x="0" y="0"/>
                  </a:lnTo>
                  <a:lnTo>
                    <a:pt x="84074" y="94487"/>
                  </a:lnTo>
                  <a:lnTo>
                    <a:pt x="714755" y="52450"/>
                  </a:lnTo>
                  <a:lnTo>
                    <a:pt x="599185" y="0"/>
                  </a:lnTo>
                  <a:close/>
                </a:path>
              </a:pathLst>
            </a:custGeom>
            <a:solidFill>
              <a:srgbClr val="FFFFFF"/>
            </a:solidFill>
          </p:spPr>
          <p:txBody>
            <a:bodyPr wrap="square" lIns="0" tIns="0" rIns="0" bIns="0" rtlCol="0"/>
            <a:lstStyle/>
            <a:p>
              <a:endParaRPr/>
            </a:p>
          </p:txBody>
        </p:sp>
        <p:pic>
          <p:nvPicPr>
            <p:cNvPr id="47" name="object 47"/>
            <p:cNvPicPr/>
            <p:nvPr/>
          </p:nvPicPr>
          <p:blipFill>
            <a:blip r:embed="rId9" cstate="print"/>
            <a:stretch>
              <a:fillRect/>
            </a:stretch>
          </p:blipFill>
          <p:spPr>
            <a:xfrm>
              <a:off x="8123510" y="3917467"/>
              <a:ext cx="533253" cy="282676"/>
            </a:xfrm>
            <a:prstGeom prst="rect">
              <a:avLst/>
            </a:prstGeom>
          </p:spPr>
        </p:pic>
        <p:pic>
          <p:nvPicPr>
            <p:cNvPr id="48" name="object 48"/>
            <p:cNvPicPr/>
            <p:nvPr/>
          </p:nvPicPr>
          <p:blipFill>
            <a:blip r:embed="rId10" cstate="print"/>
            <a:stretch>
              <a:fillRect/>
            </a:stretch>
          </p:blipFill>
          <p:spPr>
            <a:xfrm>
              <a:off x="8139720" y="4137614"/>
              <a:ext cx="520980" cy="115234"/>
            </a:xfrm>
            <a:prstGeom prst="rect">
              <a:avLst/>
            </a:prstGeom>
          </p:spPr>
        </p:pic>
        <p:sp>
          <p:nvSpPr>
            <p:cNvPr id="49" name="object 49"/>
            <p:cNvSpPr/>
            <p:nvPr/>
          </p:nvSpPr>
          <p:spPr>
            <a:xfrm>
              <a:off x="9781031" y="3637787"/>
              <a:ext cx="1054735" cy="1041400"/>
            </a:xfrm>
            <a:custGeom>
              <a:avLst/>
              <a:gdLst/>
              <a:ahLst/>
              <a:cxnLst/>
              <a:rect l="l" t="t" r="r" b="b"/>
              <a:pathLst>
                <a:path w="1054734" h="1041400">
                  <a:moveTo>
                    <a:pt x="527303" y="0"/>
                  </a:moveTo>
                  <a:lnTo>
                    <a:pt x="479310" y="2127"/>
                  </a:lnTo>
                  <a:lnTo>
                    <a:pt x="432523" y="8386"/>
                  </a:lnTo>
                  <a:lnTo>
                    <a:pt x="387129" y="18593"/>
                  </a:lnTo>
                  <a:lnTo>
                    <a:pt x="343314" y="32564"/>
                  </a:lnTo>
                  <a:lnTo>
                    <a:pt x="301265" y="50115"/>
                  </a:lnTo>
                  <a:lnTo>
                    <a:pt x="261168" y="71063"/>
                  </a:lnTo>
                  <a:lnTo>
                    <a:pt x="223208" y="95224"/>
                  </a:lnTo>
                  <a:lnTo>
                    <a:pt x="187573" y="122413"/>
                  </a:lnTo>
                  <a:lnTo>
                    <a:pt x="154447" y="152447"/>
                  </a:lnTo>
                  <a:lnTo>
                    <a:pt x="124018" y="185143"/>
                  </a:lnTo>
                  <a:lnTo>
                    <a:pt x="96472" y="220315"/>
                  </a:lnTo>
                  <a:lnTo>
                    <a:pt x="71994" y="257781"/>
                  </a:lnTo>
                  <a:lnTo>
                    <a:pt x="50772" y="297357"/>
                  </a:lnTo>
                  <a:lnTo>
                    <a:pt x="32990" y="338858"/>
                  </a:lnTo>
                  <a:lnTo>
                    <a:pt x="18836" y="382102"/>
                  </a:lnTo>
                  <a:lnTo>
                    <a:pt x="8495" y="426903"/>
                  </a:lnTo>
                  <a:lnTo>
                    <a:pt x="2155" y="473079"/>
                  </a:lnTo>
                  <a:lnTo>
                    <a:pt x="0" y="520445"/>
                  </a:lnTo>
                  <a:lnTo>
                    <a:pt x="2155" y="567812"/>
                  </a:lnTo>
                  <a:lnTo>
                    <a:pt x="8495" y="613988"/>
                  </a:lnTo>
                  <a:lnTo>
                    <a:pt x="18836" y="658789"/>
                  </a:lnTo>
                  <a:lnTo>
                    <a:pt x="32990" y="702033"/>
                  </a:lnTo>
                  <a:lnTo>
                    <a:pt x="50772" y="743534"/>
                  </a:lnTo>
                  <a:lnTo>
                    <a:pt x="71994" y="783110"/>
                  </a:lnTo>
                  <a:lnTo>
                    <a:pt x="96472" y="820576"/>
                  </a:lnTo>
                  <a:lnTo>
                    <a:pt x="124018" y="855748"/>
                  </a:lnTo>
                  <a:lnTo>
                    <a:pt x="154447" y="888444"/>
                  </a:lnTo>
                  <a:lnTo>
                    <a:pt x="187573" y="918478"/>
                  </a:lnTo>
                  <a:lnTo>
                    <a:pt x="223208" y="945667"/>
                  </a:lnTo>
                  <a:lnTo>
                    <a:pt x="261168" y="969828"/>
                  </a:lnTo>
                  <a:lnTo>
                    <a:pt x="301265" y="990776"/>
                  </a:lnTo>
                  <a:lnTo>
                    <a:pt x="343314" y="1008327"/>
                  </a:lnTo>
                  <a:lnTo>
                    <a:pt x="387129" y="1022298"/>
                  </a:lnTo>
                  <a:lnTo>
                    <a:pt x="432523" y="1032505"/>
                  </a:lnTo>
                  <a:lnTo>
                    <a:pt x="479310" y="1038764"/>
                  </a:lnTo>
                  <a:lnTo>
                    <a:pt x="527303" y="1040892"/>
                  </a:lnTo>
                  <a:lnTo>
                    <a:pt x="575297" y="1038764"/>
                  </a:lnTo>
                  <a:lnTo>
                    <a:pt x="622084" y="1032505"/>
                  </a:lnTo>
                  <a:lnTo>
                    <a:pt x="667478" y="1022298"/>
                  </a:lnTo>
                  <a:lnTo>
                    <a:pt x="711293" y="1008327"/>
                  </a:lnTo>
                  <a:lnTo>
                    <a:pt x="753342" y="990776"/>
                  </a:lnTo>
                  <a:lnTo>
                    <a:pt x="793439" y="969828"/>
                  </a:lnTo>
                  <a:lnTo>
                    <a:pt x="831399" y="945667"/>
                  </a:lnTo>
                  <a:lnTo>
                    <a:pt x="867034" y="918478"/>
                  </a:lnTo>
                  <a:lnTo>
                    <a:pt x="900160" y="888444"/>
                  </a:lnTo>
                  <a:lnTo>
                    <a:pt x="930589" y="855748"/>
                  </a:lnTo>
                  <a:lnTo>
                    <a:pt x="958135" y="820576"/>
                  </a:lnTo>
                  <a:lnTo>
                    <a:pt x="982613" y="783110"/>
                  </a:lnTo>
                  <a:lnTo>
                    <a:pt x="1003835" y="743534"/>
                  </a:lnTo>
                  <a:lnTo>
                    <a:pt x="1021617" y="702033"/>
                  </a:lnTo>
                  <a:lnTo>
                    <a:pt x="1035771" y="658789"/>
                  </a:lnTo>
                  <a:lnTo>
                    <a:pt x="1046112" y="613988"/>
                  </a:lnTo>
                  <a:lnTo>
                    <a:pt x="1052452" y="567812"/>
                  </a:lnTo>
                  <a:lnTo>
                    <a:pt x="1054608" y="520445"/>
                  </a:lnTo>
                  <a:lnTo>
                    <a:pt x="1052452" y="473079"/>
                  </a:lnTo>
                  <a:lnTo>
                    <a:pt x="1046112" y="426903"/>
                  </a:lnTo>
                  <a:lnTo>
                    <a:pt x="1035771" y="382102"/>
                  </a:lnTo>
                  <a:lnTo>
                    <a:pt x="1021617" y="338858"/>
                  </a:lnTo>
                  <a:lnTo>
                    <a:pt x="1003835" y="297357"/>
                  </a:lnTo>
                  <a:lnTo>
                    <a:pt x="982613" y="257781"/>
                  </a:lnTo>
                  <a:lnTo>
                    <a:pt x="958135" y="220315"/>
                  </a:lnTo>
                  <a:lnTo>
                    <a:pt x="930589" y="185143"/>
                  </a:lnTo>
                  <a:lnTo>
                    <a:pt x="900160" y="152447"/>
                  </a:lnTo>
                  <a:lnTo>
                    <a:pt x="867034" y="122413"/>
                  </a:lnTo>
                  <a:lnTo>
                    <a:pt x="831399" y="95224"/>
                  </a:lnTo>
                  <a:lnTo>
                    <a:pt x="793439" y="71063"/>
                  </a:lnTo>
                  <a:lnTo>
                    <a:pt x="753342" y="50115"/>
                  </a:lnTo>
                  <a:lnTo>
                    <a:pt x="711293" y="32564"/>
                  </a:lnTo>
                  <a:lnTo>
                    <a:pt x="667478" y="18593"/>
                  </a:lnTo>
                  <a:lnTo>
                    <a:pt x="622084" y="8386"/>
                  </a:lnTo>
                  <a:lnTo>
                    <a:pt x="575297" y="2127"/>
                  </a:lnTo>
                  <a:lnTo>
                    <a:pt x="527303" y="0"/>
                  </a:lnTo>
                  <a:close/>
                </a:path>
              </a:pathLst>
            </a:custGeom>
            <a:solidFill>
              <a:srgbClr val="FFFFFF"/>
            </a:solidFill>
          </p:spPr>
          <p:txBody>
            <a:bodyPr wrap="square" lIns="0" tIns="0" rIns="0" bIns="0" rtlCol="0"/>
            <a:lstStyle/>
            <a:p>
              <a:endParaRPr/>
            </a:p>
          </p:txBody>
        </p:sp>
        <p:pic>
          <p:nvPicPr>
            <p:cNvPr id="50" name="object 50"/>
            <p:cNvPicPr/>
            <p:nvPr/>
          </p:nvPicPr>
          <p:blipFill>
            <a:blip r:embed="rId11" cstate="print"/>
            <a:stretch>
              <a:fillRect/>
            </a:stretch>
          </p:blipFill>
          <p:spPr>
            <a:xfrm>
              <a:off x="9921240" y="3339083"/>
              <a:ext cx="1042416" cy="1507236"/>
            </a:xfrm>
            <a:prstGeom prst="rect">
              <a:avLst/>
            </a:prstGeom>
          </p:spPr>
        </p:pic>
        <p:sp>
          <p:nvSpPr>
            <p:cNvPr id="51" name="object 51"/>
            <p:cNvSpPr/>
            <p:nvPr/>
          </p:nvSpPr>
          <p:spPr>
            <a:xfrm>
              <a:off x="6242304" y="3346703"/>
              <a:ext cx="833755" cy="1065530"/>
            </a:xfrm>
            <a:custGeom>
              <a:avLst/>
              <a:gdLst/>
              <a:ahLst/>
              <a:cxnLst/>
              <a:rect l="l" t="t" r="r" b="b"/>
              <a:pathLst>
                <a:path w="833754" h="1065529">
                  <a:moveTo>
                    <a:pt x="496824" y="527304"/>
                  </a:moveTo>
                  <a:lnTo>
                    <a:pt x="217551" y="143256"/>
                  </a:lnTo>
                  <a:lnTo>
                    <a:pt x="0" y="143256"/>
                  </a:lnTo>
                  <a:lnTo>
                    <a:pt x="279273" y="527304"/>
                  </a:lnTo>
                  <a:lnTo>
                    <a:pt x="0" y="911352"/>
                  </a:lnTo>
                  <a:lnTo>
                    <a:pt x="217551" y="911352"/>
                  </a:lnTo>
                  <a:lnTo>
                    <a:pt x="496824" y="527304"/>
                  </a:lnTo>
                  <a:close/>
                </a:path>
                <a:path w="833754" h="1065529">
                  <a:moveTo>
                    <a:pt x="833628" y="532638"/>
                  </a:moveTo>
                  <a:lnTo>
                    <a:pt x="471424" y="0"/>
                  </a:lnTo>
                  <a:lnTo>
                    <a:pt x="248412" y="0"/>
                  </a:lnTo>
                  <a:lnTo>
                    <a:pt x="610616" y="532638"/>
                  </a:lnTo>
                  <a:lnTo>
                    <a:pt x="248412" y="1065276"/>
                  </a:lnTo>
                  <a:lnTo>
                    <a:pt x="471424" y="1065276"/>
                  </a:lnTo>
                  <a:lnTo>
                    <a:pt x="833628" y="532638"/>
                  </a:lnTo>
                  <a:close/>
                </a:path>
              </a:pathLst>
            </a:custGeom>
            <a:solidFill>
              <a:srgbClr val="00AFEF"/>
            </a:solidFill>
          </p:spPr>
          <p:txBody>
            <a:bodyPr wrap="square" lIns="0" tIns="0" rIns="0" bIns="0" rtlCol="0"/>
            <a:lstStyle/>
            <a:p>
              <a:endParaRPr/>
            </a:p>
          </p:txBody>
        </p:sp>
        <p:sp>
          <p:nvSpPr>
            <p:cNvPr id="52" name="object 52"/>
            <p:cNvSpPr/>
            <p:nvPr/>
          </p:nvSpPr>
          <p:spPr>
            <a:xfrm>
              <a:off x="0" y="300227"/>
              <a:ext cx="1658620" cy="817244"/>
            </a:xfrm>
            <a:custGeom>
              <a:avLst/>
              <a:gdLst/>
              <a:ahLst/>
              <a:cxnLst/>
              <a:rect l="l" t="t" r="r" b="b"/>
              <a:pathLst>
                <a:path w="1658620" h="817244">
                  <a:moveTo>
                    <a:pt x="1658112" y="0"/>
                  </a:moveTo>
                  <a:lnTo>
                    <a:pt x="0" y="0"/>
                  </a:lnTo>
                  <a:lnTo>
                    <a:pt x="0" y="816863"/>
                  </a:lnTo>
                  <a:lnTo>
                    <a:pt x="1439799" y="816863"/>
                  </a:lnTo>
                  <a:lnTo>
                    <a:pt x="1658112" y="0"/>
                  </a:lnTo>
                  <a:close/>
                </a:path>
              </a:pathLst>
            </a:custGeom>
            <a:solidFill>
              <a:srgbClr val="FFFFFF"/>
            </a:solidFill>
          </p:spPr>
          <p:txBody>
            <a:bodyPr wrap="square" lIns="0" tIns="0" rIns="0" bIns="0" rtlCol="0"/>
            <a:lstStyle/>
            <a:p>
              <a:endParaRPr/>
            </a:p>
          </p:txBody>
        </p:sp>
        <p:sp>
          <p:nvSpPr>
            <p:cNvPr id="53" name="object 53"/>
            <p:cNvSpPr/>
            <p:nvPr/>
          </p:nvSpPr>
          <p:spPr>
            <a:xfrm>
              <a:off x="0" y="300227"/>
              <a:ext cx="1658620" cy="817244"/>
            </a:xfrm>
            <a:custGeom>
              <a:avLst/>
              <a:gdLst/>
              <a:ahLst/>
              <a:cxnLst/>
              <a:rect l="l" t="t" r="r" b="b"/>
              <a:pathLst>
                <a:path w="1658620" h="817244">
                  <a:moveTo>
                    <a:pt x="0" y="0"/>
                  </a:moveTo>
                  <a:lnTo>
                    <a:pt x="1658112" y="0"/>
                  </a:lnTo>
                  <a:lnTo>
                    <a:pt x="1439799" y="816863"/>
                  </a:lnTo>
                  <a:lnTo>
                    <a:pt x="0" y="816863"/>
                  </a:lnTo>
                </a:path>
              </a:pathLst>
            </a:custGeom>
            <a:ln w="76200">
              <a:solidFill>
                <a:srgbClr val="42619C"/>
              </a:solidFill>
            </a:ln>
          </p:spPr>
          <p:txBody>
            <a:bodyPr wrap="square" lIns="0" tIns="0" rIns="0" bIns="0" rtlCol="0"/>
            <a:lstStyle/>
            <a:p>
              <a:endParaRPr/>
            </a:p>
          </p:txBody>
        </p:sp>
      </p:grpSp>
      <p:grpSp>
        <p:nvGrpSpPr>
          <p:cNvPr id="54" name="object 55"/>
          <p:cNvGrpSpPr/>
          <p:nvPr/>
        </p:nvGrpSpPr>
        <p:grpSpPr>
          <a:xfrm>
            <a:off x="-38100" y="0"/>
            <a:ext cx="12230100" cy="6858000"/>
            <a:chOff x="-38100" y="0"/>
            <a:chExt cx="12230100" cy="6858000"/>
          </a:xfrm>
        </p:grpSpPr>
        <p:sp>
          <p:nvSpPr>
            <p:cNvPr id="56" name="object 56"/>
            <p:cNvSpPr/>
            <p:nvPr/>
          </p:nvSpPr>
          <p:spPr>
            <a:xfrm>
              <a:off x="0" y="300227"/>
              <a:ext cx="767080" cy="817244"/>
            </a:xfrm>
            <a:custGeom>
              <a:avLst/>
              <a:gdLst/>
              <a:ahLst/>
              <a:cxnLst/>
              <a:rect l="l" t="t" r="r" b="b"/>
              <a:pathLst>
                <a:path w="767080" h="817244">
                  <a:moveTo>
                    <a:pt x="766572" y="0"/>
                  </a:moveTo>
                  <a:lnTo>
                    <a:pt x="0" y="0"/>
                  </a:lnTo>
                  <a:lnTo>
                    <a:pt x="0" y="816863"/>
                  </a:lnTo>
                  <a:lnTo>
                    <a:pt x="548220" y="816863"/>
                  </a:lnTo>
                  <a:lnTo>
                    <a:pt x="766572" y="0"/>
                  </a:lnTo>
                  <a:close/>
                </a:path>
              </a:pathLst>
            </a:custGeom>
            <a:solidFill>
              <a:srgbClr val="385284"/>
            </a:solidFill>
          </p:spPr>
          <p:txBody>
            <a:bodyPr wrap="square" lIns="0" tIns="0" rIns="0" bIns="0" rtlCol="0"/>
            <a:lstStyle/>
            <a:p>
              <a:endParaRPr/>
            </a:p>
          </p:txBody>
        </p:sp>
        <p:sp>
          <p:nvSpPr>
            <p:cNvPr id="57" name="object 57"/>
            <p:cNvSpPr/>
            <p:nvPr/>
          </p:nvSpPr>
          <p:spPr>
            <a:xfrm>
              <a:off x="0" y="300227"/>
              <a:ext cx="767080" cy="817244"/>
            </a:xfrm>
            <a:custGeom>
              <a:avLst/>
              <a:gdLst/>
              <a:ahLst/>
              <a:cxnLst/>
              <a:rect l="l" t="t" r="r" b="b"/>
              <a:pathLst>
                <a:path w="767080" h="817244">
                  <a:moveTo>
                    <a:pt x="0" y="0"/>
                  </a:moveTo>
                  <a:lnTo>
                    <a:pt x="766572" y="0"/>
                  </a:lnTo>
                  <a:lnTo>
                    <a:pt x="548220" y="816863"/>
                  </a:lnTo>
                  <a:lnTo>
                    <a:pt x="0" y="816863"/>
                  </a:lnTo>
                </a:path>
              </a:pathLst>
            </a:custGeom>
            <a:ln w="76200">
              <a:solidFill>
                <a:srgbClr val="385284"/>
              </a:solidFill>
            </a:ln>
          </p:spPr>
          <p:txBody>
            <a:bodyPr wrap="square" lIns="0" tIns="0" rIns="0" bIns="0" rtlCol="0"/>
            <a:lstStyle/>
            <a:p>
              <a:endParaRPr/>
            </a:p>
          </p:txBody>
        </p:sp>
        <p:sp>
          <p:nvSpPr>
            <p:cNvPr id="58" name="object 58"/>
            <p:cNvSpPr/>
            <p:nvPr/>
          </p:nvSpPr>
          <p:spPr>
            <a:xfrm>
              <a:off x="0" y="300227"/>
              <a:ext cx="375285" cy="817244"/>
            </a:xfrm>
            <a:custGeom>
              <a:avLst/>
              <a:gdLst/>
              <a:ahLst/>
              <a:cxnLst/>
              <a:rect l="l" t="t" r="r" b="b"/>
              <a:pathLst>
                <a:path w="375285" h="817244">
                  <a:moveTo>
                    <a:pt x="374904" y="0"/>
                  </a:moveTo>
                  <a:lnTo>
                    <a:pt x="0" y="0"/>
                  </a:lnTo>
                  <a:lnTo>
                    <a:pt x="0" y="816863"/>
                  </a:lnTo>
                  <a:lnTo>
                    <a:pt x="156552" y="816863"/>
                  </a:lnTo>
                  <a:lnTo>
                    <a:pt x="374904" y="0"/>
                  </a:lnTo>
                  <a:close/>
                </a:path>
              </a:pathLst>
            </a:custGeom>
            <a:solidFill>
              <a:srgbClr val="42619C"/>
            </a:solidFill>
          </p:spPr>
          <p:txBody>
            <a:bodyPr wrap="square" lIns="0" tIns="0" rIns="0" bIns="0" rtlCol="0"/>
            <a:lstStyle/>
            <a:p>
              <a:endParaRPr/>
            </a:p>
          </p:txBody>
        </p:sp>
        <p:sp>
          <p:nvSpPr>
            <p:cNvPr id="59" name="object 59"/>
            <p:cNvSpPr/>
            <p:nvPr/>
          </p:nvSpPr>
          <p:spPr>
            <a:xfrm>
              <a:off x="0" y="300227"/>
              <a:ext cx="375285" cy="817244"/>
            </a:xfrm>
            <a:custGeom>
              <a:avLst/>
              <a:gdLst/>
              <a:ahLst/>
              <a:cxnLst/>
              <a:rect l="l" t="t" r="r" b="b"/>
              <a:pathLst>
                <a:path w="375285" h="817244">
                  <a:moveTo>
                    <a:pt x="0" y="0"/>
                  </a:moveTo>
                  <a:lnTo>
                    <a:pt x="374904" y="0"/>
                  </a:lnTo>
                  <a:lnTo>
                    <a:pt x="156552" y="816863"/>
                  </a:lnTo>
                  <a:lnTo>
                    <a:pt x="0" y="816863"/>
                  </a:lnTo>
                </a:path>
              </a:pathLst>
            </a:custGeom>
            <a:ln w="76200">
              <a:solidFill>
                <a:srgbClr val="42619C"/>
              </a:solidFill>
            </a:ln>
          </p:spPr>
          <p:txBody>
            <a:bodyPr wrap="square" lIns="0" tIns="0" rIns="0" bIns="0" rtlCol="0"/>
            <a:lstStyle/>
            <a:p>
              <a:endParaRPr/>
            </a:p>
          </p:txBody>
        </p:sp>
        <p:sp>
          <p:nvSpPr>
            <p:cNvPr id="60" name="object 60"/>
            <p:cNvSpPr/>
            <p:nvPr/>
          </p:nvSpPr>
          <p:spPr>
            <a:xfrm>
              <a:off x="10632947" y="6786371"/>
              <a:ext cx="1559560" cy="71755"/>
            </a:xfrm>
            <a:custGeom>
              <a:avLst/>
              <a:gdLst/>
              <a:ahLst/>
              <a:cxnLst/>
              <a:rect l="l" t="t" r="r" b="b"/>
              <a:pathLst>
                <a:path w="1559559" h="71754">
                  <a:moveTo>
                    <a:pt x="0" y="71628"/>
                  </a:moveTo>
                  <a:lnTo>
                    <a:pt x="1559052" y="71628"/>
                  </a:lnTo>
                  <a:lnTo>
                    <a:pt x="1559052" y="0"/>
                  </a:lnTo>
                  <a:lnTo>
                    <a:pt x="0" y="0"/>
                  </a:lnTo>
                  <a:lnTo>
                    <a:pt x="0" y="71628"/>
                  </a:lnTo>
                  <a:close/>
                </a:path>
              </a:pathLst>
            </a:custGeom>
            <a:solidFill>
              <a:srgbClr val="C40822"/>
            </a:solidFill>
          </p:spPr>
          <p:txBody>
            <a:bodyPr wrap="square" lIns="0" tIns="0" rIns="0" bIns="0" rtlCol="0"/>
            <a:lstStyle/>
            <a:p>
              <a:endParaRPr/>
            </a:p>
          </p:txBody>
        </p:sp>
        <p:sp>
          <p:nvSpPr>
            <p:cNvPr id="61" name="object 61"/>
            <p:cNvSpPr/>
            <p:nvPr/>
          </p:nvSpPr>
          <p:spPr>
            <a:xfrm>
              <a:off x="0" y="6786371"/>
              <a:ext cx="10633075" cy="71755"/>
            </a:xfrm>
            <a:custGeom>
              <a:avLst/>
              <a:gdLst/>
              <a:ahLst/>
              <a:cxnLst/>
              <a:rect l="l" t="t" r="r" b="b"/>
              <a:pathLst>
                <a:path w="10633075" h="71754">
                  <a:moveTo>
                    <a:pt x="0" y="71628"/>
                  </a:moveTo>
                  <a:lnTo>
                    <a:pt x="10632948" y="71628"/>
                  </a:lnTo>
                  <a:lnTo>
                    <a:pt x="10632948" y="0"/>
                  </a:lnTo>
                  <a:lnTo>
                    <a:pt x="0" y="0"/>
                  </a:lnTo>
                  <a:lnTo>
                    <a:pt x="0" y="71628"/>
                  </a:lnTo>
                  <a:close/>
                </a:path>
              </a:pathLst>
            </a:custGeom>
            <a:solidFill>
              <a:srgbClr val="014592"/>
            </a:solidFill>
          </p:spPr>
          <p:txBody>
            <a:bodyPr wrap="square" lIns="0" tIns="0" rIns="0" bIns="0" rtlCol="0"/>
            <a:lstStyle/>
            <a:p>
              <a:endParaRPr/>
            </a:p>
          </p:txBody>
        </p:sp>
        <p:sp>
          <p:nvSpPr>
            <p:cNvPr id="62" name="object 62"/>
            <p:cNvSpPr/>
            <p:nvPr/>
          </p:nvSpPr>
          <p:spPr>
            <a:xfrm>
              <a:off x="12091416" y="5312664"/>
              <a:ext cx="100965" cy="1545590"/>
            </a:xfrm>
            <a:custGeom>
              <a:avLst/>
              <a:gdLst/>
              <a:ahLst/>
              <a:cxnLst/>
              <a:rect l="l" t="t" r="r" b="b"/>
              <a:pathLst>
                <a:path w="100965" h="1545590">
                  <a:moveTo>
                    <a:pt x="0" y="1545332"/>
                  </a:moveTo>
                  <a:lnTo>
                    <a:pt x="100583" y="1545332"/>
                  </a:lnTo>
                  <a:lnTo>
                    <a:pt x="100583" y="0"/>
                  </a:lnTo>
                  <a:lnTo>
                    <a:pt x="0" y="0"/>
                  </a:lnTo>
                  <a:lnTo>
                    <a:pt x="0" y="1545332"/>
                  </a:lnTo>
                  <a:close/>
                </a:path>
              </a:pathLst>
            </a:custGeom>
            <a:solidFill>
              <a:srgbClr val="C40822"/>
            </a:solidFill>
          </p:spPr>
          <p:txBody>
            <a:bodyPr wrap="square" lIns="0" tIns="0" rIns="0" bIns="0" rtlCol="0"/>
            <a:lstStyle/>
            <a:p>
              <a:endParaRPr/>
            </a:p>
          </p:txBody>
        </p:sp>
        <p:sp>
          <p:nvSpPr>
            <p:cNvPr id="63" name="object 63"/>
            <p:cNvSpPr/>
            <p:nvPr/>
          </p:nvSpPr>
          <p:spPr>
            <a:xfrm>
              <a:off x="12091416" y="0"/>
              <a:ext cx="100965" cy="5313045"/>
            </a:xfrm>
            <a:custGeom>
              <a:avLst/>
              <a:gdLst/>
              <a:ahLst/>
              <a:cxnLst/>
              <a:rect l="l" t="t" r="r" b="b"/>
              <a:pathLst>
                <a:path w="100965" h="5313045">
                  <a:moveTo>
                    <a:pt x="0" y="5312664"/>
                  </a:moveTo>
                  <a:lnTo>
                    <a:pt x="100583" y="5312664"/>
                  </a:lnTo>
                  <a:lnTo>
                    <a:pt x="100583" y="0"/>
                  </a:lnTo>
                  <a:lnTo>
                    <a:pt x="0" y="0"/>
                  </a:lnTo>
                  <a:lnTo>
                    <a:pt x="0" y="5312664"/>
                  </a:lnTo>
                  <a:close/>
                </a:path>
              </a:pathLst>
            </a:custGeom>
            <a:solidFill>
              <a:srgbClr val="014592"/>
            </a:solidFill>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7002653" y="0"/>
              <a:ext cx="5160645" cy="6829425"/>
            </a:xfrm>
            <a:custGeom>
              <a:avLst/>
              <a:gdLst/>
              <a:ahLst/>
              <a:cxnLst/>
              <a:rect l="l" t="t" r="r" b="b"/>
              <a:pathLst>
                <a:path w="5160645" h="6829425">
                  <a:moveTo>
                    <a:pt x="1820151" y="0"/>
                  </a:moveTo>
                  <a:lnTo>
                    <a:pt x="0" y="0"/>
                  </a:lnTo>
                  <a:lnTo>
                    <a:pt x="65511" y="85380"/>
                  </a:lnTo>
                  <a:lnTo>
                    <a:pt x="181526" y="239108"/>
                  </a:lnTo>
                  <a:lnTo>
                    <a:pt x="388992" y="517280"/>
                  </a:lnTo>
                  <a:lnTo>
                    <a:pt x="666775" y="893347"/>
                  </a:lnTo>
                  <a:lnTo>
                    <a:pt x="848629" y="1141487"/>
                  </a:lnTo>
                  <a:lnTo>
                    <a:pt x="980201" y="1319989"/>
                  </a:lnTo>
                  <a:lnTo>
                    <a:pt x="1026260" y="1383648"/>
                  </a:lnTo>
                  <a:lnTo>
                    <a:pt x="1074005" y="1451222"/>
                  </a:lnTo>
                  <a:lnTo>
                    <a:pt x="1099645" y="1488216"/>
                  </a:lnTo>
                  <a:lnTo>
                    <a:pt x="1127067" y="1528273"/>
                  </a:lnTo>
                  <a:lnTo>
                    <a:pt x="1156725" y="1572089"/>
                  </a:lnTo>
                  <a:lnTo>
                    <a:pt x="1224562" y="1673778"/>
                  </a:lnTo>
                  <a:lnTo>
                    <a:pt x="1304985" y="1795516"/>
                  </a:lnTo>
                  <a:lnTo>
                    <a:pt x="1549458" y="2159240"/>
                  </a:lnTo>
                  <a:lnTo>
                    <a:pt x="1623470" y="2270868"/>
                  </a:lnTo>
                  <a:lnTo>
                    <a:pt x="1675108" y="2349799"/>
                  </a:lnTo>
                  <a:lnTo>
                    <a:pt x="1728776" y="2432884"/>
                  </a:lnTo>
                  <a:lnTo>
                    <a:pt x="1784638" y="2520589"/>
                  </a:lnTo>
                  <a:lnTo>
                    <a:pt x="1842859" y="2613379"/>
                  </a:lnTo>
                  <a:lnTo>
                    <a:pt x="1903605" y="2711721"/>
                  </a:lnTo>
                  <a:lnTo>
                    <a:pt x="1967040" y="2816079"/>
                  </a:lnTo>
                  <a:lnTo>
                    <a:pt x="2033329" y="2926922"/>
                  </a:lnTo>
                  <a:lnTo>
                    <a:pt x="2102636" y="3044713"/>
                  </a:lnTo>
                  <a:lnTo>
                    <a:pt x="2175128" y="3169920"/>
                  </a:lnTo>
                  <a:lnTo>
                    <a:pt x="2256176" y="3312246"/>
                  </a:lnTo>
                  <a:lnTo>
                    <a:pt x="2369278" y="3513759"/>
                  </a:lnTo>
                  <a:lnTo>
                    <a:pt x="2545019" y="3831046"/>
                  </a:lnTo>
                  <a:lnTo>
                    <a:pt x="2846560" y="4382396"/>
                  </a:lnTo>
                  <a:lnTo>
                    <a:pt x="3784091" y="6121133"/>
                  </a:lnTo>
                  <a:lnTo>
                    <a:pt x="3834521" y="6215345"/>
                  </a:lnTo>
                  <a:lnTo>
                    <a:pt x="3878271" y="6297981"/>
                  </a:lnTo>
                  <a:lnTo>
                    <a:pt x="3915888" y="6369942"/>
                  </a:lnTo>
                  <a:lnTo>
                    <a:pt x="3947923" y="6432128"/>
                  </a:lnTo>
                  <a:lnTo>
                    <a:pt x="3974922" y="6485440"/>
                  </a:lnTo>
                  <a:lnTo>
                    <a:pt x="3997436" y="6530778"/>
                  </a:lnTo>
                  <a:lnTo>
                    <a:pt x="4016013" y="6569043"/>
                  </a:lnTo>
                  <a:lnTo>
                    <a:pt x="4043552" y="6627956"/>
                  </a:lnTo>
                  <a:lnTo>
                    <a:pt x="4075529" y="6700530"/>
                  </a:lnTo>
                  <a:lnTo>
                    <a:pt x="4081913" y="6714500"/>
                  </a:lnTo>
                  <a:lnTo>
                    <a:pt x="4105977" y="6760801"/>
                  </a:lnTo>
                  <a:lnTo>
                    <a:pt x="4148835" y="6829044"/>
                  </a:lnTo>
                  <a:lnTo>
                    <a:pt x="5160390" y="6829044"/>
                  </a:lnTo>
                  <a:lnTo>
                    <a:pt x="5160390" y="470535"/>
                  </a:lnTo>
                  <a:lnTo>
                    <a:pt x="5134355" y="517144"/>
                  </a:lnTo>
                  <a:lnTo>
                    <a:pt x="5104172" y="573713"/>
                  </a:lnTo>
                  <a:lnTo>
                    <a:pt x="5068099" y="643918"/>
                  </a:lnTo>
                  <a:lnTo>
                    <a:pt x="5027046" y="725599"/>
                  </a:lnTo>
                  <a:lnTo>
                    <a:pt x="4933638" y="914756"/>
                  </a:lnTo>
                  <a:lnTo>
                    <a:pt x="4752872" y="1283527"/>
                  </a:lnTo>
                  <a:lnTo>
                    <a:pt x="4676618" y="1437393"/>
                  </a:lnTo>
                  <a:lnTo>
                    <a:pt x="4628460" y="1533181"/>
                  </a:lnTo>
                  <a:lnTo>
                    <a:pt x="4580544" y="1626893"/>
                  </a:lnTo>
                  <a:lnTo>
                    <a:pt x="4502527" y="1777376"/>
                  </a:lnTo>
                  <a:lnTo>
                    <a:pt x="4368606" y="2032176"/>
                  </a:lnTo>
                  <a:lnTo>
                    <a:pt x="4099178" y="2539873"/>
                  </a:lnTo>
                  <a:lnTo>
                    <a:pt x="4057983" y="2619546"/>
                  </a:lnTo>
                  <a:lnTo>
                    <a:pt x="4027444" y="2680905"/>
                  </a:lnTo>
                  <a:lnTo>
                    <a:pt x="3987700" y="2763004"/>
                  </a:lnTo>
                  <a:lnTo>
                    <a:pt x="3973183" y="2790907"/>
                  </a:lnTo>
                  <a:lnTo>
                    <a:pt x="3941571" y="2838323"/>
                  </a:lnTo>
                  <a:lnTo>
                    <a:pt x="3909773" y="2869606"/>
                  </a:lnTo>
                  <a:lnTo>
                    <a:pt x="3854560" y="2884453"/>
                  </a:lnTo>
                  <a:lnTo>
                    <a:pt x="3829049" y="2882519"/>
                  </a:lnTo>
                  <a:lnTo>
                    <a:pt x="3784091" y="2868755"/>
                  </a:lnTo>
                  <a:lnTo>
                    <a:pt x="3739133" y="2827274"/>
                  </a:lnTo>
                  <a:lnTo>
                    <a:pt x="3707299" y="2783310"/>
                  </a:lnTo>
                  <a:lnTo>
                    <a:pt x="3670203" y="2724356"/>
                  </a:lnTo>
                  <a:lnTo>
                    <a:pt x="3639441" y="2672665"/>
                  </a:lnTo>
                  <a:lnTo>
                    <a:pt x="3626611" y="2650490"/>
                  </a:lnTo>
                  <a:lnTo>
                    <a:pt x="2434013" y="891239"/>
                  </a:lnTo>
                  <a:lnTo>
                    <a:pt x="2091410" y="390173"/>
                  </a:lnTo>
                  <a:lnTo>
                    <a:pt x="1918772" y="140439"/>
                  </a:lnTo>
                  <a:lnTo>
                    <a:pt x="1820151" y="0"/>
                  </a:lnTo>
                  <a:close/>
                </a:path>
              </a:pathLst>
            </a:custGeom>
            <a:solidFill>
              <a:srgbClr val="F1F7FB"/>
            </a:solidFill>
          </p:spPr>
          <p:txBody>
            <a:bodyPr wrap="square" lIns="0" tIns="0" rIns="0" bIns="0" rtlCol="0"/>
            <a:lstStyle/>
            <a:p>
              <a:endParaRPr/>
            </a:p>
          </p:txBody>
        </p:sp>
        <p:sp>
          <p:nvSpPr>
            <p:cNvPr id="4" name="object 4"/>
            <p:cNvSpPr/>
            <p:nvPr/>
          </p:nvSpPr>
          <p:spPr>
            <a:xfrm>
              <a:off x="0" y="901697"/>
              <a:ext cx="8209915" cy="5956300"/>
            </a:xfrm>
            <a:custGeom>
              <a:avLst/>
              <a:gdLst/>
              <a:ahLst/>
              <a:cxnLst/>
              <a:rect l="l" t="t" r="r" b="b"/>
              <a:pathLst>
                <a:path w="8209915" h="5956300">
                  <a:moveTo>
                    <a:pt x="6194870" y="1231900"/>
                  </a:moveTo>
                  <a:lnTo>
                    <a:pt x="2844953" y="1231900"/>
                  </a:lnTo>
                  <a:lnTo>
                    <a:pt x="2892477" y="1244600"/>
                  </a:lnTo>
                  <a:lnTo>
                    <a:pt x="3128088" y="1244600"/>
                  </a:lnTo>
                  <a:lnTo>
                    <a:pt x="3174788" y="1257300"/>
                  </a:lnTo>
                  <a:lnTo>
                    <a:pt x="3221342" y="1257300"/>
                  </a:lnTo>
                  <a:lnTo>
                    <a:pt x="3267745" y="1270000"/>
                  </a:lnTo>
                  <a:lnTo>
                    <a:pt x="3360090" y="1270000"/>
                  </a:lnTo>
                  <a:lnTo>
                    <a:pt x="3451801" y="1295400"/>
                  </a:lnTo>
                  <a:lnTo>
                    <a:pt x="3497413" y="1295400"/>
                  </a:lnTo>
                  <a:lnTo>
                    <a:pt x="3588131" y="1320800"/>
                  </a:lnTo>
                  <a:lnTo>
                    <a:pt x="3633233" y="1320800"/>
                  </a:lnTo>
                  <a:lnTo>
                    <a:pt x="3811858" y="1371600"/>
                  </a:lnTo>
                  <a:lnTo>
                    <a:pt x="3856055" y="1371600"/>
                  </a:lnTo>
                  <a:lnTo>
                    <a:pt x="4030920" y="1422400"/>
                  </a:lnTo>
                  <a:lnTo>
                    <a:pt x="4074141" y="1447800"/>
                  </a:lnTo>
                  <a:lnTo>
                    <a:pt x="4244962" y="1498600"/>
                  </a:lnTo>
                  <a:lnTo>
                    <a:pt x="4287137" y="1524000"/>
                  </a:lnTo>
                  <a:lnTo>
                    <a:pt x="4370832" y="1549400"/>
                  </a:lnTo>
                  <a:lnTo>
                    <a:pt x="4412346" y="1574800"/>
                  </a:lnTo>
                  <a:lnTo>
                    <a:pt x="4453634" y="1587500"/>
                  </a:lnTo>
                  <a:lnTo>
                    <a:pt x="4494692" y="1612900"/>
                  </a:lnTo>
                  <a:lnTo>
                    <a:pt x="4535519" y="1625600"/>
                  </a:lnTo>
                  <a:lnTo>
                    <a:pt x="4576112" y="1651000"/>
                  </a:lnTo>
                  <a:lnTo>
                    <a:pt x="4616467" y="1663700"/>
                  </a:lnTo>
                  <a:lnTo>
                    <a:pt x="4656581" y="1689100"/>
                  </a:lnTo>
                  <a:lnTo>
                    <a:pt x="4696453" y="1701800"/>
                  </a:lnTo>
                  <a:lnTo>
                    <a:pt x="4814581" y="1778000"/>
                  </a:lnTo>
                  <a:lnTo>
                    <a:pt x="4853453" y="1790700"/>
                  </a:lnTo>
                  <a:lnTo>
                    <a:pt x="5006338" y="1892300"/>
                  </a:lnTo>
                  <a:lnTo>
                    <a:pt x="5154929" y="1993900"/>
                  </a:lnTo>
                  <a:lnTo>
                    <a:pt x="5263444" y="2070100"/>
                  </a:lnTo>
                  <a:lnTo>
                    <a:pt x="5369367" y="2146300"/>
                  </a:lnTo>
                  <a:lnTo>
                    <a:pt x="5404085" y="2184400"/>
                  </a:lnTo>
                  <a:lnTo>
                    <a:pt x="5506430" y="2260600"/>
                  </a:lnTo>
                  <a:lnTo>
                    <a:pt x="5539933" y="2298700"/>
                  </a:lnTo>
                  <a:lnTo>
                    <a:pt x="5573126" y="2324100"/>
                  </a:lnTo>
                  <a:lnTo>
                    <a:pt x="5606005" y="2362200"/>
                  </a:lnTo>
                  <a:lnTo>
                    <a:pt x="5670811" y="2413000"/>
                  </a:lnTo>
                  <a:lnTo>
                    <a:pt x="5702732" y="2451100"/>
                  </a:lnTo>
                  <a:lnTo>
                    <a:pt x="5734328" y="2476500"/>
                  </a:lnTo>
                  <a:lnTo>
                    <a:pt x="5765597" y="2514600"/>
                  </a:lnTo>
                  <a:lnTo>
                    <a:pt x="5796535" y="2552700"/>
                  </a:lnTo>
                  <a:lnTo>
                    <a:pt x="5827141" y="2578100"/>
                  </a:lnTo>
                  <a:lnTo>
                    <a:pt x="5857409" y="2616200"/>
                  </a:lnTo>
                  <a:lnTo>
                    <a:pt x="5887339" y="2641600"/>
                  </a:lnTo>
                  <a:lnTo>
                    <a:pt x="5916928" y="2679700"/>
                  </a:lnTo>
                  <a:lnTo>
                    <a:pt x="5946171" y="2717800"/>
                  </a:lnTo>
                  <a:lnTo>
                    <a:pt x="5975068" y="2755900"/>
                  </a:lnTo>
                  <a:lnTo>
                    <a:pt x="6003614" y="2781300"/>
                  </a:lnTo>
                  <a:lnTo>
                    <a:pt x="6031807" y="2819400"/>
                  </a:lnTo>
                  <a:lnTo>
                    <a:pt x="6059644" y="2857500"/>
                  </a:lnTo>
                  <a:lnTo>
                    <a:pt x="6087122" y="2895600"/>
                  </a:lnTo>
                  <a:lnTo>
                    <a:pt x="6114239" y="2921000"/>
                  </a:lnTo>
                  <a:lnTo>
                    <a:pt x="6140992" y="2959100"/>
                  </a:lnTo>
                  <a:lnTo>
                    <a:pt x="6167378" y="2997200"/>
                  </a:lnTo>
                  <a:lnTo>
                    <a:pt x="6193393" y="3035300"/>
                  </a:lnTo>
                  <a:lnTo>
                    <a:pt x="6219036" y="3073400"/>
                  </a:lnTo>
                  <a:lnTo>
                    <a:pt x="6244303" y="3111500"/>
                  </a:lnTo>
                  <a:lnTo>
                    <a:pt x="6269192" y="3149600"/>
                  </a:lnTo>
                  <a:lnTo>
                    <a:pt x="6293699" y="3187700"/>
                  </a:lnTo>
                  <a:lnTo>
                    <a:pt x="6317823" y="3225800"/>
                  </a:lnTo>
                  <a:lnTo>
                    <a:pt x="6341560" y="3263900"/>
                  </a:lnTo>
                  <a:lnTo>
                    <a:pt x="6364907" y="3302000"/>
                  </a:lnTo>
                  <a:lnTo>
                    <a:pt x="6387861" y="3340100"/>
                  </a:lnTo>
                  <a:lnTo>
                    <a:pt x="6410420" y="3378200"/>
                  </a:lnTo>
                  <a:lnTo>
                    <a:pt x="6432581" y="3429000"/>
                  </a:lnTo>
                  <a:lnTo>
                    <a:pt x="6454341" y="3467100"/>
                  </a:lnTo>
                  <a:lnTo>
                    <a:pt x="6475697" y="3505200"/>
                  </a:lnTo>
                  <a:lnTo>
                    <a:pt x="6496646" y="3543300"/>
                  </a:lnTo>
                  <a:lnTo>
                    <a:pt x="6517186" y="3581400"/>
                  </a:lnTo>
                  <a:lnTo>
                    <a:pt x="6537314" y="3632200"/>
                  </a:lnTo>
                  <a:lnTo>
                    <a:pt x="6557027" y="3670300"/>
                  </a:lnTo>
                  <a:lnTo>
                    <a:pt x="6576322" y="3708400"/>
                  </a:lnTo>
                  <a:lnTo>
                    <a:pt x="6595196" y="3746500"/>
                  </a:lnTo>
                  <a:lnTo>
                    <a:pt x="6613647" y="3797300"/>
                  </a:lnTo>
                  <a:lnTo>
                    <a:pt x="6631671" y="3835400"/>
                  </a:lnTo>
                  <a:lnTo>
                    <a:pt x="6649266" y="3873500"/>
                  </a:lnTo>
                  <a:lnTo>
                    <a:pt x="6666429" y="3924300"/>
                  </a:lnTo>
                  <a:lnTo>
                    <a:pt x="6683157" y="3962400"/>
                  </a:lnTo>
                  <a:lnTo>
                    <a:pt x="6699448" y="4013200"/>
                  </a:lnTo>
                  <a:lnTo>
                    <a:pt x="6715298" y="4051300"/>
                  </a:lnTo>
                  <a:lnTo>
                    <a:pt x="6730704" y="4089400"/>
                  </a:lnTo>
                  <a:lnTo>
                    <a:pt x="6745665" y="4140200"/>
                  </a:lnTo>
                  <a:lnTo>
                    <a:pt x="6760177" y="4178300"/>
                  </a:lnTo>
                  <a:lnTo>
                    <a:pt x="6774237" y="4229100"/>
                  </a:lnTo>
                  <a:lnTo>
                    <a:pt x="6787843" y="4267200"/>
                  </a:lnTo>
                  <a:lnTo>
                    <a:pt x="6800991" y="4318000"/>
                  </a:lnTo>
                  <a:lnTo>
                    <a:pt x="6813679" y="4356100"/>
                  </a:lnTo>
                  <a:lnTo>
                    <a:pt x="6825903" y="4406900"/>
                  </a:lnTo>
                  <a:lnTo>
                    <a:pt x="6837662" y="4457700"/>
                  </a:lnTo>
                  <a:lnTo>
                    <a:pt x="6848953" y="4495800"/>
                  </a:lnTo>
                  <a:lnTo>
                    <a:pt x="6859772" y="4546600"/>
                  </a:lnTo>
                  <a:lnTo>
                    <a:pt x="6870116" y="4584700"/>
                  </a:lnTo>
                  <a:lnTo>
                    <a:pt x="6879984" y="4635500"/>
                  </a:lnTo>
                  <a:lnTo>
                    <a:pt x="6889371" y="4686300"/>
                  </a:lnTo>
                  <a:lnTo>
                    <a:pt x="6898276" y="4724400"/>
                  </a:lnTo>
                  <a:lnTo>
                    <a:pt x="6906695" y="4775200"/>
                  </a:lnTo>
                  <a:lnTo>
                    <a:pt x="6914626" y="4826000"/>
                  </a:lnTo>
                  <a:lnTo>
                    <a:pt x="6922066" y="4864100"/>
                  </a:lnTo>
                  <a:lnTo>
                    <a:pt x="6929011" y="4914900"/>
                  </a:lnTo>
                  <a:lnTo>
                    <a:pt x="6935460" y="4965700"/>
                  </a:lnTo>
                  <a:lnTo>
                    <a:pt x="6941409" y="5016500"/>
                  </a:lnTo>
                  <a:lnTo>
                    <a:pt x="6946855" y="5054600"/>
                  </a:lnTo>
                  <a:lnTo>
                    <a:pt x="6951796" y="5105400"/>
                  </a:lnTo>
                  <a:lnTo>
                    <a:pt x="6956229" y="5156200"/>
                  </a:lnTo>
                  <a:lnTo>
                    <a:pt x="6960151" y="5207000"/>
                  </a:lnTo>
                  <a:lnTo>
                    <a:pt x="6963560" y="5245100"/>
                  </a:lnTo>
                  <a:lnTo>
                    <a:pt x="6966451" y="5295900"/>
                  </a:lnTo>
                  <a:lnTo>
                    <a:pt x="6968823" y="5346700"/>
                  </a:lnTo>
                  <a:lnTo>
                    <a:pt x="6970673" y="5397500"/>
                  </a:lnTo>
                  <a:lnTo>
                    <a:pt x="6971998" y="5448300"/>
                  </a:lnTo>
                  <a:lnTo>
                    <a:pt x="6972795" y="5499100"/>
                  </a:lnTo>
                  <a:lnTo>
                    <a:pt x="6973061" y="5549900"/>
                  </a:lnTo>
                  <a:lnTo>
                    <a:pt x="6972795" y="5588000"/>
                  </a:lnTo>
                  <a:lnTo>
                    <a:pt x="6971998" y="5638800"/>
                  </a:lnTo>
                  <a:lnTo>
                    <a:pt x="6970673" y="5689600"/>
                  </a:lnTo>
                  <a:lnTo>
                    <a:pt x="6968823" y="5740400"/>
                  </a:lnTo>
                  <a:lnTo>
                    <a:pt x="6966451" y="5791200"/>
                  </a:lnTo>
                  <a:lnTo>
                    <a:pt x="6963560" y="5842000"/>
                  </a:lnTo>
                  <a:lnTo>
                    <a:pt x="6960151" y="5880100"/>
                  </a:lnTo>
                  <a:lnTo>
                    <a:pt x="6956229" y="5930900"/>
                  </a:lnTo>
                  <a:lnTo>
                    <a:pt x="6953475" y="5956300"/>
                  </a:lnTo>
                  <a:lnTo>
                    <a:pt x="8194499" y="5956300"/>
                  </a:lnTo>
                  <a:lnTo>
                    <a:pt x="8196628" y="5930900"/>
                  </a:lnTo>
                  <a:lnTo>
                    <a:pt x="8199698" y="5880100"/>
                  </a:lnTo>
                  <a:lnTo>
                    <a:pt x="8202365" y="5842000"/>
                  </a:lnTo>
                  <a:lnTo>
                    <a:pt x="8204626" y="5791200"/>
                  </a:lnTo>
                  <a:lnTo>
                    <a:pt x="8206479" y="5740400"/>
                  </a:lnTo>
                  <a:lnTo>
                    <a:pt x="8207924" y="5689600"/>
                  </a:lnTo>
                  <a:lnTo>
                    <a:pt x="8208958" y="5638800"/>
                  </a:lnTo>
                  <a:lnTo>
                    <a:pt x="8209580" y="5588000"/>
                  </a:lnTo>
                  <a:lnTo>
                    <a:pt x="8209788" y="5549900"/>
                  </a:lnTo>
                  <a:lnTo>
                    <a:pt x="8209580" y="5499100"/>
                  </a:lnTo>
                  <a:lnTo>
                    <a:pt x="8208958" y="5448300"/>
                  </a:lnTo>
                  <a:lnTo>
                    <a:pt x="8207924" y="5397500"/>
                  </a:lnTo>
                  <a:lnTo>
                    <a:pt x="8206479" y="5346700"/>
                  </a:lnTo>
                  <a:lnTo>
                    <a:pt x="8204626" y="5295900"/>
                  </a:lnTo>
                  <a:lnTo>
                    <a:pt x="8202365" y="5245100"/>
                  </a:lnTo>
                  <a:lnTo>
                    <a:pt x="8199698" y="5207000"/>
                  </a:lnTo>
                  <a:lnTo>
                    <a:pt x="8196628" y="5156200"/>
                  </a:lnTo>
                  <a:lnTo>
                    <a:pt x="8193155" y="5105400"/>
                  </a:lnTo>
                  <a:lnTo>
                    <a:pt x="8189282" y="5054600"/>
                  </a:lnTo>
                  <a:lnTo>
                    <a:pt x="8185010" y="5003800"/>
                  </a:lnTo>
                  <a:lnTo>
                    <a:pt x="8180342" y="4965700"/>
                  </a:lnTo>
                  <a:lnTo>
                    <a:pt x="8175277" y="4914900"/>
                  </a:lnTo>
                  <a:lnTo>
                    <a:pt x="8169820" y="4864100"/>
                  </a:lnTo>
                  <a:lnTo>
                    <a:pt x="8163970" y="4813300"/>
                  </a:lnTo>
                  <a:lnTo>
                    <a:pt x="8157730" y="4775200"/>
                  </a:lnTo>
                  <a:lnTo>
                    <a:pt x="8151101" y="4724400"/>
                  </a:lnTo>
                  <a:lnTo>
                    <a:pt x="8144086" y="4673600"/>
                  </a:lnTo>
                  <a:lnTo>
                    <a:pt x="8136686" y="4635500"/>
                  </a:lnTo>
                  <a:lnTo>
                    <a:pt x="8128902" y="4584700"/>
                  </a:lnTo>
                  <a:lnTo>
                    <a:pt x="8120737" y="4533900"/>
                  </a:lnTo>
                  <a:lnTo>
                    <a:pt x="8112191" y="4495800"/>
                  </a:lnTo>
                  <a:lnTo>
                    <a:pt x="8103267" y="4445000"/>
                  </a:lnTo>
                  <a:lnTo>
                    <a:pt x="8093967" y="4394200"/>
                  </a:lnTo>
                  <a:lnTo>
                    <a:pt x="8084292" y="4356100"/>
                  </a:lnTo>
                  <a:lnTo>
                    <a:pt x="8074243" y="4305300"/>
                  </a:lnTo>
                  <a:lnTo>
                    <a:pt x="8063823" y="4254500"/>
                  </a:lnTo>
                  <a:lnTo>
                    <a:pt x="8053033" y="4216400"/>
                  </a:lnTo>
                  <a:lnTo>
                    <a:pt x="8041876" y="4165600"/>
                  </a:lnTo>
                  <a:lnTo>
                    <a:pt x="8030351" y="4127500"/>
                  </a:lnTo>
                  <a:lnTo>
                    <a:pt x="8018463" y="4076700"/>
                  </a:lnTo>
                  <a:lnTo>
                    <a:pt x="8006211" y="4038600"/>
                  </a:lnTo>
                  <a:lnTo>
                    <a:pt x="7993598" y="3987800"/>
                  </a:lnTo>
                  <a:lnTo>
                    <a:pt x="7980625" y="3937000"/>
                  </a:lnTo>
                  <a:lnTo>
                    <a:pt x="7967295" y="3898900"/>
                  </a:lnTo>
                  <a:lnTo>
                    <a:pt x="7953608" y="3848100"/>
                  </a:lnTo>
                  <a:lnTo>
                    <a:pt x="7939567" y="3810000"/>
                  </a:lnTo>
                  <a:lnTo>
                    <a:pt x="7925174" y="3759200"/>
                  </a:lnTo>
                  <a:lnTo>
                    <a:pt x="7910429" y="3721100"/>
                  </a:lnTo>
                  <a:lnTo>
                    <a:pt x="7895335" y="3683000"/>
                  </a:lnTo>
                  <a:lnTo>
                    <a:pt x="7879893" y="3632200"/>
                  </a:lnTo>
                  <a:lnTo>
                    <a:pt x="7864105" y="3594100"/>
                  </a:lnTo>
                  <a:lnTo>
                    <a:pt x="7847974" y="3543300"/>
                  </a:lnTo>
                  <a:lnTo>
                    <a:pt x="7831499" y="3505200"/>
                  </a:lnTo>
                  <a:lnTo>
                    <a:pt x="7814684" y="3467100"/>
                  </a:lnTo>
                  <a:lnTo>
                    <a:pt x="7797530" y="3416300"/>
                  </a:lnTo>
                  <a:lnTo>
                    <a:pt x="7780038" y="3378200"/>
                  </a:lnTo>
                  <a:lnTo>
                    <a:pt x="7762211" y="3327400"/>
                  </a:lnTo>
                  <a:lnTo>
                    <a:pt x="7744050" y="3289300"/>
                  </a:lnTo>
                  <a:lnTo>
                    <a:pt x="7725556" y="3251200"/>
                  </a:lnTo>
                  <a:lnTo>
                    <a:pt x="7706732" y="3213100"/>
                  </a:lnTo>
                  <a:lnTo>
                    <a:pt x="7687579" y="3162300"/>
                  </a:lnTo>
                  <a:lnTo>
                    <a:pt x="7668099" y="3124200"/>
                  </a:lnTo>
                  <a:lnTo>
                    <a:pt x="7648293" y="3086100"/>
                  </a:lnTo>
                  <a:lnTo>
                    <a:pt x="7628163" y="3035300"/>
                  </a:lnTo>
                  <a:lnTo>
                    <a:pt x="7607712" y="2997200"/>
                  </a:lnTo>
                  <a:lnTo>
                    <a:pt x="7586940" y="2959100"/>
                  </a:lnTo>
                  <a:lnTo>
                    <a:pt x="7565850" y="2921000"/>
                  </a:lnTo>
                  <a:lnTo>
                    <a:pt x="7544442" y="2882900"/>
                  </a:lnTo>
                  <a:lnTo>
                    <a:pt x="7522719" y="2844800"/>
                  </a:lnTo>
                  <a:lnTo>
                    <a:pt x="7500683" y="2794000"/>
                  </a:lnTo>
                  <a:lnTo>
                    <a:pt x="7478335" y="2755900"/>
                  </a:lnTo>
                  <a:lnTo>
                    <a:pt x="7455677" y="2717800"/>
                  </a:lnTo>
                  <a:lnTo>
                    <a:pt x="7432710" y="2679700"/>
                  </a:lnTo>
                  <a:lnTo>
                    <a:pt x="7409437" y="2641600"/>
                  </a:lnTo>
                  <a:lnTo>
                    <a:pt x="7385859" y="2603500"/>
                  </a:lnTo>
                  <a:lnTo>
                    <a:pt x="7361977" y="2565400"/>
                  </a:lnTo>
                  <a:lnTo>
                    <a:pt x="7337794" y="2527300"/>
                  </a:lnTo>
                  <a:lnTo>
                    <a:pt x="7313311" y="2489200"/>
                  </a:lnTo>
                  <a:lnTo>
                    <a:pt x="7288529" y="2451100"/>
                  </a:lnTo>
                  <a:lnTo>
                    <a:pt x="7263452" y="2413000"/>
                  </a:lnTo>
                  <a:lnTo>
                    <a:pt x="7238079" y="2374900"/>
                  </a:lnTo>
                  <a:lnTo>
                    <a:pt x="7212413" y="2336800"/>
                  </a:lnTo>
                  <a:lnTo>
                    <a:pt x="7186456" y="2298700"/>
                  </a:lnTo>
                  <a:lnTo>
                    <a:pt x="7160209" y="2260600"/>
                  </a:lnTo>
                  <a:lnTo>
                    <a:pt x="7133675" y="2222500"/>
                  </a:lnTo>
                  <a:lnTo>
                    <a:pt x="7106854" y="2184400"/>
                  </a:lnTo>
                  <a:lnTo>
                    <a:pt x="7079748" y="2159000"/>
                  </a:lnTo>
                  <a:lnTo>
                    <a:pt x="7052360" y="2120900"/>
                  </a:lnTo>
                  <a:lnTo>
                    <a:pt x="7024690" y="2082800"/>
                  </a:lnTo>
                  <a:lnTo>
                    <a:pt x="6996741" y="2044700"/>
                  </a:lnTo>
                  <a:lnTo>
                    <a:pt x="6968514" y="2006600"/>
                  </a:lnTo>
                  <a:lnTo>
                    <a:pt x="6940011" y="1981200"/>
                  </a:lnTo>
                  <a:lnTo>
                    <a:pt x="6911234" y="1943100"/>
                  </a:lnTo>
                  <a:lnTo>
                    <a:pt x="6882184" y="1905000"/>
                  </a:lnTo>
                  <a:lnTo>
                    <a:pt x="6852864" y="1866900"/>
                  </a:lnTo>
                  <a:lnTo>
                    <a:pt x="6823274" y="1841500"/>
                  </a:lnTo>
                  <a:lnTo>
                    <a:pt x="6793416" y="1803400"/>
                  </a:lnTo>
                  <a:lnTo>
                    <a:pt x="6763293" y="1778000"/>
                  </a:lnTo>
                  <a:lnTo>
                    <a:pt x="6732905" y="1739900"/>
                  </a:lnTo>
                  <a:lnTo>
                    <a:pt x="6702256" y="1701800"/>
                  </a:lnTo>
                  <a:lnTo>
                    <a:pt x="6671345" y="1676400"/>
                  </a:lnTo>
                  <a:lnTo>
                    <a:pt x="6640175" y="1638300"/>
                  </a:lnTo>
                  <a:lnTo>
                    <a:pt x="6608749" y="1612900"/>
                  </a:lnTo>
                  <a:lnTo>
                    <a:pt x="6577066" y="1574800"/>
                  </a:lnTo>
                  <a:lnTo>
                    <a:pt x="6545130" y="1549400"/>
                  </a:lnTo>
                  <a:lnTo>
                    <a:pt x="6512941" y="1511300"/>
                  </a:lnTo>
                  <a:lnTo>
                    <a:pt x="6480502" y="1485900"/>
                  </a:lnTo>
                  <a:lnTo>
                    <a:pt x="6447815" y="1447800"/>
                  </a:lnTo>
                  <a:lnTo>
                    <a:pt x="6414880" y="1422400"/>
                  </a:lnTo>
                  <a:lnTo>
                    <a:pt x="6381700" y="1384300"/>
                  </a:lnTo>
                  <a:lnTo>
                    <a:pt x="6314610" y="1333500"/>
                  </a:lnTo>
                  <a:lnTo>
                    <a:pt x="6280704" y="1295400"/>
                  </a:lnTo>
                  <a:lnTo>
                    <a:pt x="6194870" y="1231900"/>
                  </a:lnTo>
                  <a:close/>
                </a:path>
                <a:path w="8209915" h="5956300">
                  <a:moveTo>
                    <a:pt x="4228790" y="190500"/>
                  </a:moveTo>
                  <a:lnTo>
                    <a:pt x="1365799" y="190500"/>
                  </a:lnTo>
                  <a:lnTo>
                    <a:pt x="1277849" y="215900"/>
                  </a:lnTo>
                  <a:lnTo>
                    <a:pt x="1234103" y="241300"/>
                  </a:lnTo>
                  <a:lnTo>
                    <a:pt x="974942" y="317500"/>
                  </a:lnTo>
                  <a:lnTo>
                    <a:pt x="932317" y="342900"/>
                  </a:lnTo>
                  <a:lnTo>
                    <a:pt x="847570" y="368300"/>
                  </a:lnTo>
                  <a:lnTo>
                    <a:pt x="805451" y="393700"/>
                  </a:lnTo>
                  <a:lnTo>
                    <a:pt x="721731" y="419100"/>
                  </a:lnTo>
                  <a:lnTo>
                    <a:pt x="680133" y="444500"/>
                  </a:lnTo>
                  <a:lnTo>
                    <a:pt x="638713" y="457200"/>
                  </a:lnTo>
                  <a:lnTo>
                    <a:pt x="597472" y="482600"/>
                  </a:lnTo>
                  <a:lnTo>
                    <a:pt x="556411" y="495300"/>
                  </a:lnTo>
                  <a:lnTo>
                    <a:pt x="515532" y="520700"/>
                  </a:lnTo>
                  <a:lnTo>
                    <a:pt x="474838" y="533400"/>
                  </a:lnTo>
                  <a:lnTo>
                    <a:pt x="434329" y="558800"/>
                  </a:lnTo>
                  <a:lnTo>
                    <a:pt x="394008" y="571500"/>
                  </a:lnTo>
                  <a:lnTo>
                    <a:pt x="313935" y="622300"/>
                  </a:lnTo>
                  <a:lnTo>
                    <a:pt x="274186" y="635000"/>
                  </a:lnTo>
                  <a:lnTo>
                    <a:pt x="195273" y="685800"/>
                  </a:lnTo>
                  <a:lnTo>
                    <a:pt x="156112" y="698500"/>
                  </a:lnTo>
                  <a:lnTo>
                    <a:pt x="1479" y="800100"/>
                  </a:lnTo>
                  <a:lnTo>
                    <a:pt x="0" y="800100"/>
                  </a:lnTo>
                  <a:lnTo>
                    <a:pt x="0" y="2349500"/>
                  </a:lnTo>
                  <a:lnTo>
                    <a:pt x="21477" y="2324100"/>
                  </a:lnTo>
                  <a:lnTo>
                    <a:pt x="54670" y="2298700"/>
                  </a:lnTo>
                  <a:lnTo>
                    <a:pt x="88173" y="2260600"/>
                  </a:lnTo>
                  <a:lnTo>
                    <a:pt x="190518" y="2184400"/>
                  </a:lnTo>
                  <a:lnTo>
                    <a:pt x="225236" y="2146300"/>
                  </a:lnTo>
                  <a:lnTo>
                    <a:pt x="331159" y="2070100"/>
                  </a:lnTo>
                  <a:lnTo>
                    <a:pt x="439674" y="1993900"/>
                  </a:lnTo>
                  <a:lnTo>
                    <a:pt x="588265" y="1892300"/>
                  </a:lnTo>
                  <a:lnTo>
                    <a:pt x="741150" y="1790700"/>
                  </a:lnTo>
                  <a:lnTo>
                    <a:pt x="780022" y="1778000"/>
                  </a:lnTo>
                  <a:lnTo>
                    <a:pt x="898150" y="1701800"/>
                  </a:lnTo>
                  <a:lnTo>
                    <a:pt x="938022" y="1689100"/>
                  </a:lnTo>
                  <a:lnTo>
                    <a:pt x="978136" y="1663700"/>
                  </a:lnTo>
                  <a:lnTo>
                    <a:pt x="1018491" y="1651000"/>
                  </a:lnTo>
                  <a:lnTo>
                    <a:pt x="1059084" y="1625600"/>
                  </a:lnTo>
                  <a:lnTo>
                    <a:pt x="1099911" y="1612900"/>
                  </a:lnTo>
                  <a:lnTo>
                    <a:pt x="1140969" y="1587500"/>
                  </a:lnTo>
                  <a:lnTo>
                    <a:pt x="1182257" y="1574800"/>
                  </a:lnTo>
                  <a:lnTo>
                    <a:pt x="1223771" y="1549400"/>
                  </a:lnTo>
                  <a:lnTo>
                    <a:pt x="1307466" y="1524000"/>
                  </a:lnTo>
                  <a:lnTo>
                    <a:pt x="1349641" y="1498600"/>
                  </a:lnTo>
                  <a:lnTo>
                    <a:pt x="1520462" y="1447800"/>
                  </a:lnTo>
                  <a:lnTo>
                    <a:pt x="1563683" y="1422400"/>
                  </a:lnTo>
                  <a:lnTo>
                    <a:pt x="1738548" y="1371600"/>
                  </a:lnTo>
                  <a:lnTo>
                    <a:pt x="1782745" y="1371600"/>
                  </a:lnTo>
                  <a:lnTo>
                    <a:pt x="1961370" y="1320800"/>
                  </a:lnTo>
                  <a:lnTo>
                    <a:pt x="2006472" y="1320800"/>
                  </a:lnTo>
                  <a:lnTo>
                    <a:pt x="2097190" y="1295400"/>
                  </a:lnTo>
                  <a:lnTo>
                    <a:pt x="2142802" y="1295400"/>
                  </a:lnTo>
                  <a:lnTo>
                    <a:pt x="2234513" y="1270000"/>
                  </a:lnTo>
                  <a:lnTo>
                    <a:pt x="2326858" y="1270000"/>
                  </a:lnTo>
                  <a:lnTo>
                    <a:pt x="2373261" y="1257300"/>
                  </a:lnTo>
                  <a:lnTo>
                    <a:pt x="2419815" y="1257300"/>
                  </a:lnTo>
                  <a:lnTo>
                    <a:pt x="2466515" y="1244600"/>
                  </a:lnTo>
                  <a:lnTo>
                    <a:pt x="2702126" y="1244600"/>
                  </a:lnTo>
                  <a:lnTo>
                    <a:pt x="2749650" y="1231900"/>
                  </a:lnTo>
                  <a:lnTo>
                    <a:pt x="6194870" y="1231900"/>
                  </a:lnTo>
                  <a:lnTo>
                    <a:pt x="6177561" y="1219200"/>
                  </a:lnTo>
                  <a:lnTo>
                    <a:pt x="6142711" y="1181100"/>
                  </a:lnTo>
                  <a:lnTo>
                    <a:pt x="6001011" y="1079500"/>
                  </a:lnTo>
                  <a:lnTo>
                    <a:pt x="5965019" y="1054100"/>
                  </a:lnTo>
                  <a:lnTo>
                    <a:pt x="5928804" y="1016000"/>
                  </a:lnTo>
                  <a:lnTo>
                    <a:pt x="5781747" y="914400"/>
                  </a:lnTo>
                  <a:lnTo>
                    <a:pt x="5669194" y="838200"/>
                  </a:lnTo>
                  <a:lnTo>
                    <a:pt x="5631254" y="825500"/>
                  </a:lnTo>
                  <a:lnTo>
                    <a:pt x="5438474" y="698500"/>
                  </a:lnTo>
                  <a:lnTo>
                    <a:pt x="5399313" y="685800"/>
                  </a:lnTo>
                  <a:lnTo>
                    <a:pt x="5320400" y="635000"/>
                  </a:lnTo>
                  <a:lnTo>
                    <a:pt x="5280652" y="622300"/>
                  </a:lnTo>
                  <a:lnTo>
                    <a:pt x="5200578" y="571500"/>
                  </a:lnTo>
                  <a:lnTo>
                    <a:pt x="5160257" y="558800"/>
                  </a:lnTo>
                  <a:lnTo>
                    <a:pt x="5119748" y="533400"/>
                  </a:lnTo>
                  <a:lnTo>
                    <a:pt x="5079054" y="520700"/>
                  </a:lnTo>
                  <a:lnTo>
                    <a:pt x="5038176" y="495300"/>
                  </a:lnTo>
                  <a:lnTo>
                    <a:pt x="4997115" y="482600"/>
                  </a:lnTo>
                  <a:lnTo>
                    <a:pt x="4955874" y="457200"/>
                  </a:lnTo>
                  <a:lnTo>
                    <a:pt x="4914454" y="444500"/>
                  </a:lnTo>
                  <a:lnTo>
                    <a:pt x="4872856" y="419100"/>
                  </a:lnTo>
                  <a:lnTo>
                    <a:pt x="4789137" y="393700"/>
                  </a:lnTo>
                  <a:lnTo>
                    <a:pt x="4747018" y="368300"/>
                  </a:lnTo>
                  <a:lnTo>
                    <a:pt x="4662271" y="342900"/>
                  </a:lnTo>
                  <a:lnTo>
                    <a:pt x="4619646" y="317500"/>
                  </a:lnTo>
                  <a:lnTo>
                    <a:pt x="4360486" y="241300"/>
                  </a:lnTo>
                  <a:lnTo>
                    <a:pt x="4316741" y="215900"/>
                  </a:lnTo>
                  <a:lnTo>
                    <a:pt x="4228790" y="190500"/>
                  </a:lnTo>
                  <a:close/>
                </a:path>
                <a:path w="8209915" h="5956300">
                  <a:moveTo>
                    <a:pt x="3916332" y="114300"/>
                  </a:moveTo>
                  <a:lnTo>
                    <a:pt x="1678260" y="114300"/>
                  </a:lnTo>
                  <a:lnTo>
                    <a:pt x="1410000" y="190500"/>
                  </a:lnTo>
                  <a:lnTo>
                    <a:pt x="4184590" y="190500"/>
                  </a:lnTo>
                  <a:lnTo>
                    <a:pt x="3916332" y="114300"/>
                  </a:lnTo>
                  <a:close/>
                </a:path>
                <a:path w="8209915" h="5956300">
                  <a:moveTo>
                    <a:pt x="3780317" y="88900"/>
                  </a:moveTo>
                  <a:lnTo>
                    <a:pt x="1814276" y="88900"/>
                  </a:lnTo>
                  <a:lnTo>
                    <a:pt x="1723463" y="114300"/>
                  </a:lnTo>
                  <a:lnTo>
                    <a:pt x="3871129" y="114300"/>
                  </a:lnTo>
                  <a:lnTo>
                    <a:pt x="3780317" y="88900"/>
                  </a:lnTo>
                  <a:close/>
                </a:path>
                <a:path w="8209915" h="5956300">
                  <a:moveTo>
                    <a:pt x="3643106" y="63500"/>
                  </a:moveTo>
                  <a:lnTo>
                    <a:pt x="1951488" y="63500"/>
                  </a:lnTo>
                  <a:lnTo>
                    <a:pt x="1859883" y="88900"/>
                  </a:lnTo>
                  <a:lnTo>
                    <a:pt x="3734711" y="88900"/>
                  </a:lnTo>
                  <a:lnTo>
                    <a:pt x="3643106" y="63500"/>
                  </a:lnTo>
                  <a:close/>
                </a:path>
                <a:path w="8209915" h="5956300">
                  <a:moveTo>
                    <a:pt x="3550990" y="50800"/>
                  </a:moveTo>
                  <a:lnTo>
                    <a:pt x="2043604" y="50800"/>
                  </a:lnTo>
                  <a:lnTo>
                    <a:pt x="1997483" y="63500"/>
                  </a:lnTo>
                  <a:lnTo>
                    <a:pt x="3597111" y="63500"/>
                  </a:lnTo>
                  <a:lnTo>
                    <a:pt x="3550990" y="50800"/>
                  </a:lnTo>
                  <a:close/>
                </a:path>
                <a:path w="8209915" h="5956300">
                  <a:moveTo>
                    <a:pt x="3458377" y="38100"/>
                  </a:moveTo>
                  <a:lnTo>
                    <a:pt x="2136218" y="38100"/>
                  </a:lnTo>
                  <a:lnTo>
                    <a:pt x="2089850" y="50800"/>
                  </a:lnTo>
                  <a:lnTo>
                    <a:pt x="3504745" y="50800"/>
                  </a:lnTo>
                  <a:lnTo>
                    <a:pt x="3458377" y="38100"/>
                  </a:lnTo>
                  <a:close/>
                </a:path>
                <a:path w="8209915" h="5956300">
                  <a:moveTo>
                    <a:pt x="3365280" y="25400"/>
                  </a:moveTo>
                  <a:lnTo>
                    <a:pt x="2229316" y="25400"/>
                  </a:lnTo>
                  <a:lnTo>
                    <a:pt x="2182708" y="38100"/>
                  </a:lnTo>
                  <a:lnTo>
                    <a:pt x="3411888" y="38100"/>
                  </a:lnTo>
                  <a:lnTo>
                    <a:pt x="3365280" y="25400"/>
                  </a:lnTo>
                  <a:close/>
                </a:path>
                <a:path w="8209915" h="5956300">
                  <a:moveTo>
                    <a:pt x="3224757" y="12700"/>
                  </a:moveTo>
                  <a:lnTo>
                    <a:pt x="2369841" y="12700"/>
                  </a:lnTo>
                  <a:lnTo>
                    <a:pt x="2322884" y="25400"/>
                  </a:lnTo>
                  <a:lnTo>
                    <a:pt x="3271713" y="25400"/>
                  </a:lnTo>
                  <a:lnTo>
                    <a:pt x="3224757" y="12700"/>
                  </a:lnTo>
                  <a:close/>
                </a:path>
                <a:path w="8209915" h="5956300">
                  <a:moveTo>
                    <a:pt x="3035828" y="0"/>
                  </a:moveTo>
                  <a:lnTo>
                    <a:pt x="2558773" y="0"/>
                  </a:lnTo>
                  <a:lnTo>
                    <a:pt x="2511377" y="12700"/>
                  </a:lnTo>
                  <a:lnTo>
                    <a:pt x="3083223" y="12700"/>
                  </a:lnTo>
                  <a:lnTo>
                    <a:pt x="3035828" y="0"/>
                  </a:lnTo>
                  <a:close/>
                </a:path>
              </a:pathLst>
            </a:custGeom>
            <a:solidFill>
              <a:srgbClr val="B1D0EB">
                <a:alpha val="39999"/>
              </a:srgbClr>
            </a:solidFill>
          </p:spPr>
          <p:txBody>
            <a:bodyPr wrap="square" lIns="0" tIns="0" rIns="0" bIns="0" rtlCol="0"/>
            <a:lstStyle/>
            <a:p>
              <a:endParaRPr/>
            </a:p>
          </p:txBody>
        </p:sp>
        <p:sp>
          <p:nvSpPr>
            <p:cNvPr id="5" name="object 5"/>
            <p:cNvSpPr/>
            <p:nvPr/>
          </p:nvSpPr>
          <p:spPr>
            <a:xfrm>
              <a:off x="2878835" y="12696"/>
              <a:ext cx="9313545" cy="6845300"/>
            </a:xfrm>
            <a:custGeom>
              <a:avLst/>
              <a:gdLst/>
              <a:ahLst/>
              <a:cxnLst/>
              <a:rect l="l" t="t" r="r" b="b"/>
              <a:pathLst>
                <a:path w="9313545" h="6845300">
                  <a:moveTo>
                    <a:pt x="2673697" y="0"/>
                  </a:moveTo>
                  <a:lnTo>
                    <a:pt x="939284" y="0"/>
                  </a:lnTo>
                  <a:lnTo>
                    <a:pt x="926660" y="12700"/>
                  </a:lnTo>
                  <a:lnTo>
                    <a:pt x="902006" y="50800"/>
                  </a:lnTo>
                  <a:lnTo>
                    <a:pt x="877648" y="88900"/>
                  </a:lnTo>
                  <a:lnTo>
                    <a:pt x="853587" y="127000"/>
                  </a:lnTo>
                  <a:lnTo>
                    <a:pt x="829826" y="177800"/>
                  </a:lnTo>
                  <a:lnTo>
                    <a:pt x="806364" y="215900"/>
                  </a:lnTo>
                  <a:lnTo>
                    <a:pt x="783205" y="254000"/>
                  </a:lnTo>
                  <a:lnTo>
                    <a:pt x="760350" y="292100"/>
                  </a:lnTo>
                  <a:lnTo>
                    <a:pt x="737799" y="330200"/>
                  </a:lnTo>
                  <a:lnTo>
                    <a:pt x="715555" y="381000"/>
                  </a:lnTo>
                  <a:lnTo>
                    <a:pt x="693620" y="419100"/>
                  </a:lnTo>
                  <a:lnTo>
                    <a:pt x="671994" y="457200"/>
                  </a:lnTo>
                  <a:lnTo>
                    <a:pt x="650680" y="508000"/>
                  </a:lnTo>
                  <a:lnTo>
                    <a:pt x="629679" y="546100"/>
                  </a:lnTo>
                  <a:lnTo>
                    <a:pt x="608992" y="584200"/>
                  </a:lnTo>
                  <a:lnTo>
                    <a:pt x="588621" y="635000"/>
                  </a:lnTo>
                  <a:lnTo>
                    <a:pt x="568567" y="673100"/>
                  </a:lnTo>
                  <a:lnTo>
                    <a:pt x="548833" y="711200"/>
                  </a:lnTo>
                  <a:lnTo>
                    <a:pt x="529420" y="762000"/>
                  </a:lnTo>
                  <a:lnTo>
                    <a:pt x="510328" y="800100"/>
                  </a:lnTo>
                  <a:lnTo>
                    <a:pt x="491561" y="838200"/>
                  </a:lnTo>
                  <a:lnTo>
                    <a:pt x="473118" y="889000"/>
                  </a:lnTo>
                  <a:lnTo>
                    <a:pt x="455003" y="927100"/>
                  </a:lnTo>
                  <a:lnTo>
                    <a:pt x="437216" y="977900"/>
                  </a:lnTo>
                  <a:lnTo>
                    <a:pt x="419758" y="1016000"/>
                  </a:lnTo>
                  <a:lnTo>
                    <a:pt x="402633" y="1066800"/>
                  </a:lnTo>
                  <a:lnTo>
                    <a:pt x="385840" y="1104900"/>
                  </a:lnTo>
                  <a:lnTo>
                    <a:pt x="369382" y="1155700"/>
                  </a:lnTo>
                  <a:lnTo>
                    <a:pt x="353260" y="1193800"/>
                  </a:lnTo>
                  <a:lnTo>
                    <a:pt x="337476" y="1244600"/>
                  </a:lnTo>
                  <a:lnTo>
                    <a:pt x="322031" y="1282700"/>
                  </a:lnTo>
                  <a:lnTo>
                    <a:pt x="306927" y="1333500"/>
                  </a:lnTo>
                  <a:lnTo>
                    <a:pt x="292165" y="1371600"/>
                  </a:lnTo>
                  <a:lnTo>
                    <a:pt x="277747" y="1422400"/>
                  </a:lnTo>
                  <a:lnTo>
                    <a:pt x="263675" y="1460500"/>
                  </a:lnTo>
                  <a:lnTo>
                    <a:pt x="249949" y="1511300"/>
                  </a:lnTo>
                  <a:lnTo>
                    <a:pt x="236572" y="1562100"/>
                  </a:lnTo>
                  <a:lnTo>
                    <a:pt x="223546" y="1600200"/>
                  </a:lnTo>
                  <a:lnTo>
                    <a:pt x="210870" y="1651000"/>
                  </a:lnTo>
                  <a:lnTo>
                    <a:pt x="198548" y="1701800"/>
                  </a:lnTo>
                  <a:lnTo>
                    <a:pt x="186581" y="1739900"/>
                  </a:lnTo>
                  <a:lnTo>
                    <a:pt x="174970" y="1790700"/>
                  </a:lnTo>
                  <a:lnTo>
                    <a:pt x="163717" y="1841500"/>
                  </a:lnTo>
                  <a:lnTo>
                    <a:pt x="152823" y="1879600"/>
                  </a:lnTo>
                  <a:lnTo>
                    <a:pt x="142291" y="1930400"/>
                  </a:lnTo>
                  <a:lnTo>
                    <a:pt x="132120" y="1981200"/>
                  </a:lnTo>
                  <a:lnTo>
                    <a:pt x="122314" y="2019300"/>
                  </a:lnTo>
                  <a:lnTo>
                    <a:pt x="112873" y="2070100"/>
                  </a:lnTo>
                  <a:lnTo>
                    <a:pt x="103800" y="2120900"/>
                  </a:lnTo>
                  <a:lnTo>
                    <a:pt x="95095" y="2171700"/>
                  </a:lnTo>
                  <a:lnTo>
                    <a:pt x="86760" y="2209800"/>
                  </a:lnTo>
                  <a:lnTo>
                    <a:pt x="78797" y="2260600"/>
                  </a:lnTo>
                  <a:lnTo>
                    <a:pt x="71208" y="2311400"/>
                  </a:lnTo>
                  <a:lnTo>
                    <a:pt x="63993" y="2362200"/>
                  </a:lnTo>
                  <a:lnTo>
                    <a:pt x="57155" y="2413000"/>
                  </a:lnTo>
                  <a:lnTo>
                    <a:pt x="50694" y="2451100"/>
                  </a:lnTo>
                  <a:lnTo>
                    <a:pt x="44614" y="2501900"/>
                  </a:lnTo>
                  <a:lnTo>
                    <a:pt x="38914" y="2552700"/>
                  </a:lnTo>
                  <a:lnTo>
                    <a:pt x="33597" y="2603500"/>
                  </a:lnTo>
                  <a:lnTo>
                    <a:pt x="28664" y="2654300"/>
                  </a:lnTo>
                  <a:lnTo>
                    <a:pt x="24117" y="2705100"/>
                  </a:lnTo>
                  <a:lnTo>
                    <a:pt x="19957" y="2743200"/>
                  </a:lnTo>
                  <a:lnTo>
                    <a:pt x="16186" y="2794000"/>
                  </a:lnTo>
                  <a:lnTo>
                    <a:pt x="12805" y="2844800"/>
                  </a:lnTo>
                  <a:lnTo>
                    <a:pt x="9817" y="2895600"/>
                  </a:lnTo>
                  <a:lnTo>
                    <a:pt x="7221" y="2946400"/>
                  </a:lnTo>
                  <a:lnTo>
                    <a:pt x="5021" y="2997200"/>
                  </a:lnTo>
                  <a:lnTo>
                    <a:pt x="3218" y="3048000"/>
                  </a:lnTo>
                  <a:lnTo>
                    <a:pt x="1812" y="3098800"/>
                  </a:lnTo>
                  <a:lnTo>
                    <a:pt x="806" y="3149600"/>
                  </a:lnTo>
                  <a:lnTo>
                    <a:pt x="201" y="3200400"/>
                  </a:lnTo>
                  <a:lnTo>
                    <a:pt x="0" y="3251200"/>
                  </a:lnTo>
                  <a:lnTo>
                    <a:pt x="201" y="3302000"/>
                  </a:lnTo>
                  <a:lnTo>
                    <a:pt x="806" y="3340100"/>
                  </a:lnTo>
                  <a:lnTo>
                    <a:pt x="1812" y="3390900"/>
                  </a:lnTo>
                  <a:lnTo>
                    <a:pt x="3218" y="3441700"/>
                  </a:lnTo>
                  <a:lnTo>
                    <a:pt x="5021" y="3492500"/>
                  </a:lnTo>
                  <a:lnTo>
                    <a:pt x="7221" y="3543300"/>
                  </a:lnTo>
                  <a:lnTo>
                    <a:pt x="9817" y="3594100"/>
                  </a:lnTo>
                  <a:lnTo>
                    <a:pt x="12805" y="3644900"/>
                  </a:lnTo>
                  <a:lnTo>
                    <a:pt x="16186" y="3695700"/>
                  </a:lnTo>
                  <a:lnTo>
                    <a:pt x="19957" y="3746500"/>
                  </a:lnTo>
                  <a:lnTo>
                    <a:pt x="24117" y="3797300"/>
                  </a:lnTo>
                  <a:lnTo>
                    <a:pt x="28664" y="3835400"/>
                  </a:lnTo>
                  <a:lnTo>
                    <a:pt x="33597" y="3886200"/>
                  </a:lnTo>
                  <a:lnTo>
                    <a:pt x="38914" y="3937000"/>
                  </a:lnTo>
                  <a:lnTo>
                    <a:pt x="44614" y="3987800"/>
                  </a:lnTo>
                  <a:lnTo>
                    <a:pt x="50694" y="4038600"/>
                  </a:lnTo>
                  <a:lnTo>
                    <a:pt x="57155" y="4089400"/>
                  </a:lnTo>
                  <a:lnTo>
                    <a:pt x="63993" y="4127500"/>
                  </a:lnTo>
                  <a:lnTo>
                    <a:pt x="71208" y="4178300"/>
                  </a:lnTo>
                  <a:lnTo>
                    <a:pt x="78797" y="4229100"/>
                  </a:lnTo>
                  <a:lnTo>
                    <a:pt x="86760" y="4279900"/>
                  </a:lnTo>
                  <a:lnTo>
                    <a:pt x="95095" y="4330700"/>
                  </a:lnTo>
                  <a:lnTo>
                    <a:pt x="103800" y="4368800"/>
                  </a:lnTo>
                  <a:lnTo>
                    <a:pt x="112873" y="4419600"/>
                  </a:lnTo>
                  <a:lnTo>
                    <a:pt x="122314" y="4470400"/>
                  </a:lnTo>
                  <a:lnTo>
                    <a:pt x="132120" y="4508500"/>
                  </a:lnTo>
                  <a:lnTo>
                    <a:pt x="142291" y="4559300"/>
                  </a:lnTo>
                  <a:lnTo>
                    <a:pt x="152823" y="4610100"/>
                  </a:lnTo>
                  <a:lnTo>
                    <a:pt x="163717" y="4660900"/>
                  </a:lnTo>
                  <a:lnTo>
                    <a:pt x="174970" y="4699000"/>
                  </a:lnTo>
                  <a:lnTo>
                    <a:pt x="186581" y="4749800"/>
                  </a:lnTo>
                  <a:lnTo>
                    <a:pt x="198548" y="4800600"/>
                  </a:lnTo>
                  <a:lnTo>
                    <a:pt x="210870" y="4838700"/>
                  </a:lnTo>
                  <a:lnTo>
                    <a:pt x="223546" y="4889500"/>
                  </a:lnTo>
                  <a:lnTo>
                    <a:pt x="236572" y="4927600"/>
                  </a:lnTo>
                  <a:lnTo>
                    <a:pt x="249949" y="4978400"/>
                  </a:lnTo>
                  <a:lnTo>
                    <a:pt x="263675" y="5029200"/>
                  </a:lnTo>
                  <a:lnTo>
                    <a:pt x="277747" y="5067300"/>
                  </a:lnTo>
                  <a:lnTo>
                    <a:pt x="292165" y="5118100"/>
                  </a:lnTo>
                  <a:lnTo>
                    <a:pt x="306927" y="5156200"/>
                  </a:lnTo>
                  <a:lnTo>
                    <a:pt x="322031" y="5207000"/>
                  </a:lnTo>
                  <a:lnTo>
                    <a:pt x="337476" y="5257800"/>
                  </a:lnTo>
                  <a:lnTo>
                    <a:pt x="353260" y="5295900"/>
                  </a:lnTo>
                  <a:lnTo>
                    <a:pt x="369382" y="5346700"/>
                  </a:lnTo>
                  <a:lnTo>
                    <a:pt x="385840" y="5384800"/>
                  </a:lnTo>
                  <a:lnTo>
                    <a:pt x="402633" y="5435600"/>
                  </a:lnTo>
                  <a:lnTo>
                    <a:pt x="419758" y="5473700"/>
                  </a:lnTo>
                  <a:lnTo>
                    <a:pt x="437216" y="5511800"/>
                  </a:lnTo>
                  <a:lnTo>
                    <a:pt x="455003" y="5562600"/>
                  </a:lnTo>
                  <a:lnTo>
                    <a:pt x="473118" y="5600700"/>
                  </a:lnTo>
                  <a:lnTo>
                    <a:pt x="491561" y="5651500"/>
                  </a:lnTo>
                  <a:lnTo>
                    <a:pt x="510328" y="5689600"/>
                  </a:lnTo>
                  <a:lnTo>
                    <a:pt x="529420" y="5740400"/>
                  </a:lnTo>
                  <a:lnTo>
                    <a:pt x="548833" y="5778500"/>
                  </a:lnTo>
                  <a:lnTo>
                    <a:pt x="568567" y="5816600"/>
                  </a:lnTo>
                  <a:lnTo>
                    <a:pt x="588621" y="5867400"/>
                  </a:lnTo>
                  <a:lnTo>
                    <a:pt x="608992" y="5905500"/>
                  </a:lnTo>
                  <a:lnTo>
                    <a:pt x="629679" y="5943600"/>
                  </a:lnTo>
                  <a:lnTo>
                    <a:pt x="650680" y="5994400"/>
                  </a:lnTo>
                  <a:lnTo>
                    <a:pt x="671994" y="6032500"/>
                  </a:lnTo>
                  <a:lnTo>
                    <a:pt x="693620" y="6070600"/>
                  </a:lnTo>
                  <a:lnTo>
                    <a:pt x="715555" y="6108700"/>
                  </a:lnTo>
                  <a:lnTo>
                    <a:pt x="737799" y="6159500"/>
                  </a:lnTo>
                  <a:lnTo>
                    <a:pt x="760350" y="6197600"/>
                  </a:lnTo>
                  <a:lnTo>
                    <a:pt x="783205" y="6235700"/>
                  </a:lnTo>
                  <a:lnTo>
                    <a:pt x="806364" y="6273800"/>
                  </a:lnTo>
                  <a:lnTo>
                    <a:pt x="829826" y="6324600"/>
                  </a:lnTo>
                  <a:lnTo>
                    <a:pt x="853587" y="6362700"/>
                  </a:lnTo>
                  <a:lnTo>
                    <a:pt x="877648" y="6400800"/>
                  </a:lnTo>
                  <a:lnTo>
                    <a:pt x="902006" y="6438900"/>
                  </a:lnTo>
                  <a:lnTo>
                    <a:pt x="926660" y="6477000"/>
                  </a:lnTo>
                  <a:lnTo>
                    <a:pt x="951609" y="6515100"/>
                  </a:lnTo>
                  <a:lnTo>
                    <a:pt x="976850" y="6553200"/>
                  </a:lnTo>
                  <a:lnTo>
                    <a:pt x="1002382" y="6591300"/>
                  </a:lnTo>
                  <a:lnTo>
                    <a:pt x="1028204" y="6629400"/>
                  </a:lnTo>
                  <a:lnTo>
                    <a:pt x="1054314" y="6667500"/>
                  </a:lnTo>
                  <a:lnTo>
                    <a:pt x="1080711" y="6705600"/>
                  </a:lnTo>
                  <a:lnTo>
                    <a:pt x="1107392" y="6743700"/>
                  </a:lnTo>
                  <a:lnTo>
                    <a:pt x="1134357" y="6781800"/>
                  </a:lnTo>
                  <a:lnTo>
                    <a:pt x="1161604" y="6819900"/>
                  </a:lnTo>
                  <a:lnTo>
                    <a:pt x="1180883" y="6845300"/>
                  </a:lnTo>
                  <a:lnTo>
                    <a:pt x="3054589" y="6845300"/>
                  </a:lnTo>
                  <a:lnTo>
                    <a:pt x="3031717" y="6832600"/>
                  </a:lnTo>
                  <a:lnTo>
                    <a:pt x="2997725" y="6807200"/>
                  </a:lnTo>
                  <a:lnTo>
                    <a:pt x="2964015" y="6769100"/>
                  </a:lnTo>
                  <a:lnTo>
                    <a:pt x="2897450" y="6718300"/>
                  </a:lnTo>
                  <a:lnTo>
                    <a:pt x="2864600" y="6680200"/>
                  </a:lnTo>
                  <a:lnTo>
                    <a:pt x="2832041" y="6654800"/>
                  </a:lnTo>
                  <a:lnTo>
                    <a:pt x="2799776" y="6616700"/>
                  </a:lnTo>
                  <a:lnTo>
                    <a:pt x="2767806" y="6591300"/>
                  </a:lnTo>
                  <a:lnTo>
                    <a:pt x="2736135" y="6553200"/>
                  </a:lnTo>
                  <a:lnTo>
                    <a:pt x="2704765" y="6527800"/>
                  </a:lnTo>
                  <a:lnTo>
                    <a:pt x="2673697" y="6489700"/>
                  </a:lnTo>
                  <a:lnTo>
                    <a:pt x="2642935" y="6464300"/>
                  </a:lnTo>
                  <a:lnTo>
                    <a:pt x="2612480" y="6426200"/>
                  </a:lnTo>
                  <a:lnTo>
                    <a:pt x="2582335" y="6400800"/>
                  </a:lnTo>
                  <a:lnTo>
                    <a:pt x="2552503" y="6362700"/>
                  </a:lnTo>
                  <a:lnTo>
                    <a:pt x="2522985" y="6324600"/>
                  </a:lnTo>
                  <a:lnTo>
                    <a:pt x="2493785" y="6299200"/>
                  </a:lnTo>
                  <a:lnTo>
                    <a:pt x="2464903" y="6261100"/>
                  </a:lnTo>
                  <a:lnTo>
                    <a:pt x="2436343" y="6223000"/>
                  </a:lnTo>
                  <a:lnTo>
                    <a:pt x="2408107" y="6197600"/>
                  </a:lnTo>
                  <a:lnTo>
                    <a:pt x="2380198" y="6159500"/>
                  </a:lnTo>
                  <a:lnTo>
                    <a:pt x="2352617" y="6121400"/>
                  </a:lnTo>
                  <a:lnTo>
                    <a:pt x="2325367" y="6083300"/>
                  </a:lnTo>
                  <a:lnTo>
                    <a:pt x="2298450" y="6045200"/>
                  </a:lnTo>
                  <a:lnTo>
                    <a:pt x="2271869" y="6007100"/>
                  </a:lnTo>
                  <a:lnTo>
                    <a:pt x="2245626" y="5981700"/>
                  </a:lnTo>
                  <a:lnTo>
                    <a:pt x="2219723" y="5943600"/>
                  </a:lnTo>
                  <a:lnTo>
                    <a:pt x="2194163" y="5905500"/>
                  </a:lnTo>
                  <a:lnTo>
                    <a:pt x="2168948" y="5867400"/>
                  </a:lnTo>
                  <a:lnTo>
                    <a:pt x="2144080" y="5829300"/>
                  </a:lnTo>
                  <a:lnTo>
                    <a:pt x="2119562" y="5791200"/>
                  </a:lnTo>
                  <a:lnTo>
                    <a:pt x="2095396" y="5753100"/>
                  </a:lnTo>
                  <a:lnTo>
                    <a:pt x="2071584" y="5715000"/>
                  </a:lnTo>
                  <a:lnTo>
                    <a:pt x="2048129" y="5676900"/>
                  </a:lnTo>
                  <a:lnTo>
                    <a:pt x="2025033" y="5638800"/>
                  </a:lnTo>
                  <a:lnTo>
                    <a:pt x="2002298" y="5600700"/>
                  </a:lnTo>
                  <a:lnTo>
                    <a:pt x="1979926" y="5562600"/>
                  </a:lnTo>
                  <a:lnTo>
                    <a:pt x="1957921" y="5524500"/>
                  </a:lnTo>
                  <a:lnTo>
                    <a:pt x="1936284" y="5473700"/>
                  </a:lnTo>
                  <a:lnTo>
                    <a:pt x="1915018" y="5435600"/>
                  </a:lnTo>
                  <a:lnTo>
                    <a:pt x="1894125" y="5397500"/>
                  </a:lnTo>
                  <a:lnTo>
                    <a:pt x="1873607" y="5359400"/>
                  </a:lnTo>
                  <a:lnTo>
                    <a:pt x="1853467" y="5321300"/>
                  </a:lnTo>
                  <a:lnTo>
                    <a:pt x="1833707" y="5283200"/>
                  </a:lnTo>
                  <a:lnTo>
                    <a:pt x="1814329" y="5232400"/>
                  </a:lnTo>
                  <a:lnTo>
                    <a:pt x="1795335" y="5194300"/>
                  </a:lnTo>
                  <a:lnTo>
                    <a:pt x="1776729" y="5156200"/>
                  </a:lnTo>
                  <a:lnTo>
                    <a:pt x="1758512" y="5105400"/>
                  </a:lnTo>
                  <a:lnTo>
                    <a:pt x="1740687" y="5067300"/>
                  </a:lnTo>
                  <a:lnTo>
                    <a:pt x="1723256" y="5029200"/>
                  </a:lnTo>
                  <a:lnTo>
                    <a:pt x="1706221" y="4991100"/>
                  </a:lnTo>
                  <a:lnTo>
                    <a:pt x="1689585" y="4940300"/>
                  </a:lnTo>
                  <a:lnTo>
                    <a:pt x="1673350" y="4902200"/>
                  </a:lnTo>
                  <a:lnTo>
                    <a:pt x="1657518" y="4851400"/>
                  </a:lnTo>
                  <a:lnTo>
                    <a:pt x="1642092" y="4813300"/>
                  </a:lnTo>
                  <a:lnTo>
                    <a:pt x="1627074" y="4775200"/>
                  </a:lnTo>
                  <a:lnTo>
                    <a:pt x="1612467" y="4724400"/>
                  </a:lnTo>
                  <a:lnTo>
                    <a:pt x="1598272" y="4686300"/>
                  </a:lnTo>
                  <a:lnTo>
                    <a:pt x="1584492" y="4635500"/>
                  </a:lnTo>
                  <a:lnTo>
                    <a:pt x="1571129" y="4597400"/>
                  </a:lnTo>
                  <a:lnTo>
                    <a:pt x="1558186" y="4546600"/>
                  </a:lnTo>
                  <a:lnTo>
                    <a:pt x="1545665" y="4508500"/>
                  </a:lnTo>
                  <a:lnTo>
                    <a:pt x="1533569" y="4457700"/>
                  </a:lnTo>
                  <a:lnTo>
                    <a:pt x="1521899" y="4419600"/>
                  </a:lnTo>
                  <a:lnTo>
                    <a:pt x="1510659" y="4368800"/>
                  </a:lnTo>
                  <a:lnTo>
                    <a:pt x="1499849" y="4330700"/>
                  </a:lnTo>
                  <a:lnTo>
                    <a:pt x="1489474" y="4279900"/>
                  </a:lnTo>
                  <a:lnTo>
                    <a:pt x="1479534" y="4241800"/>
                  </a:lnTo>
                  <a:lnTo>
                    <a:pt x="1470033" y="4191000"/>
                  </a:lnTo>
                  <a:lnTo>
                    <a:pt x="1460972" y="4140200"/>
                  </a:lnTo>
                  <a:lnTo>
                    <a:pt x="1452355" y="4102100"/>
                  </a:lnTo>
                  <a:lnTo>
                    <a:pt x="1444183" y="4051300"/>
                  </a:lnTo>
                  <a:lnTo>
                    <a:pt x="1436458" y="4000500"/>
                  </a:lnTo>
                  <a:lnTo>
                    <a:pt x="1429184" y="3962400"/>
                  </a:lnTo>
                  <a:lnTo>
                    <a:pt x="1422362" y="3911600"/>
                  </a:lnTo>
                  <a:lnTo>
                    <a:pt x="1415995" y="3860800"/>
                  </a:lnTo>
                  <a:lnTo>
                    <a:pt x="1410085" y="3822700"/>
                  </a:lnTo>
                  <a:lnTo>
                    <a:pt x="1404634" y="3771900"/>
                  </a:lnTo>
                  <a:lnTo>
                    <a:pt x="1399645" y="3721100"/>
                  </a:lnTo>
                  <a:lnTo>
                    <a:pt x="1395120" y="3683000"/>
                  </a:lnTo>
                  <a:lnTo>
                    <a:pt x="1391061" y="3632200"/>
                  </a:lnTo>
                  <a:lnTo>
                    <a:pt x="1387472" y="3581400"/>
                  </a:lnTo>
                  <a:lnTo>
                    <a:pt x="1384353" y="3530600"/>
                  </a:lnTo>
                  <a:lnTo>
                    <a:pt x="1381708" y="3492500"/>
                  </a:lnTo>
                  <a:lnTo>
                    <a:pt x="1379538" y="3441700"/>
                  </a:lnTo>
                  <a:lnTo>
                    <a:pt x="1377846" y="3390900"/>
                  </a:lnTo>
                  <a:lnTo>
                    <a:pt x="1376635" y="3340100"/>
                  </a:lnTo>
                  <a:lnTo>
                    <a:pt x="1375907" y="3289300"/>
                  </a:lnTo>
                  <a:lnTo>
                    <a:pt x="1375664" y="3251200"/>
                  </a:lnTo>
                  <a:lnTo>
                    <a:pt x="1375907" y="3200400"/>
                  </a:lnTo>
                  <a:lnTo>
                    <a:pt x="1376635" y="3149600"/>
                  </a:lnTo>
                  <a:lnTo>
                    <a:pt x="1377846" y="3098800"/>
                  </a:lnTo>
                  <a:lnTo>
                    <a:pt x="1379538" y="3048000"/>
                  </a:lnTo>
                  <a:lnTo>
                    <a:pt x="1381708" y="3009900"/>
                  </a:lnTo>
                  <a:lnTo>
                    <a:pt x="1384353" y="2959100"/>
                  </a:lnTo>
                  <a:lnTo>
                    <a:pt x="1387472" y="2908300"/>
                  </a:lnTo>
                  <a:lnTo>
                    <a:pt x="1391061" y="2857500"/>
                  </a:lnTo>
                  <a:lnTo>
                    <a:pt x="1395120" y="2819400"/>
                  </a:lnTo>
                  <a:lnTo>
                    <a:pt x="1399645" y="2768600"/>
                  </a:lnTo>
                  <a:lnTo>
                    <a:pt x="1404634" y="2717800"/>
                  </a:lnTo>
                  <a:lnTo>
                    <a:pt x="1410085" y="2667000"/>
                  </a:lnTo>
                  <a:lnTo>
                    <a:pt x="1415995" y="2628900"/>
                  </a:lnTo>
                  <a:lnTo>
                    <a:pt x="1422362" y="2578100"/>
                  </a:lnTo>
                  <a:lnTo>
                    <a:pt x="1429184" y="2527300"/>
                  </a:lnTo>
                  <a:lnTo>
                    <a:pt x="1436458" y="2489200"/>
                  </a:lnTo>
                  <a:lnTo>
                    <a:pt x="1444183" y="2438400"/>
                  </a:lnTo>
                  <a:lnTo>
                    <a:pt x="1452355" y="2387600"/>
                  </a:lnTo>
                  <a:lnTo>
                    <a:pt x="1460972" y="2349500"/>
                  </a:lnTo>
                  <a:lnTo>
                    <a:pt x="1470033" y="2298700"/>
                  </a:lnTo>
                  <a:lnTo>
                    <a:pt x="1479534" y="2260600"/>
                  </a:lnTo>
                  <a:lnTo>
                    <a:pt x="1489474" y="2209800"/>
                  </a:lnTo>
                  <a:lnTo>
                    <a:pt x="1499849" y="2159000"/>
                  </a:lnTo>
                  <a:lnTo>
                    <a:pt x="1510659" y="2120900"/>
                  </a:lnTo>
                  <a:lnTo>
                    <a:pt x="1521899" y="2070100"/>
                  </a:lnTo>
                  <a:lnTo>
                    <a:pt x="1533569" y="2032000"/>
                  </a:lnTo>
                  <a:lnTo>
                    <a:pt x="1545665" y="1981200"/>
                  </a:lnTo>
                  <a:lnTo>
                    <a:pt x="1558186" y="1943100"/>
                  </a:lnTo>
                  <a:lnTo>
                    <a:pt x="1571129" y="1892300"/>
                  </a:lnTo>
                  <a:lnTo>
                    <a:pt x="1584492" y="1854200"/>
                  </a:lnTo>
                  <a:lnTo>
                    <a:pt x="1598272" y="1803400"/>
                  </a:lnTo>
                  <a:lnTo>
                    <a:pt x="1612467" y="1765300"/>
                  </a:lnTo>
                  <a:lnTo>
                    <a:pt x="1627074" y="1727200"/>
                  </a:lnTo>
                  <a:lnTo>
                    <a:pt x="1642092" y="1676400"/>
                  </a:lnTo>
                  <a:lnTo>
                    <a:pt x="1657518" y="1638300"/>
                  </a:lnTo>
                  <a:lnTo>
                    <a:pt x="1673350" y="1587500"/>
                  </a:lnTo>
                  <a:lnTo>
                    <a:pt x="1689585" y="1549400"/>
                  </a:lnTo>
                  <a:lnTo>
                    <a:pt x="1706221" y="1511300"/>
                  </a:lnTo>
                  <a:lnTo>
                    <a:pt x="1723256" y="1460500"/>
                  </a:lnTo>
                  <a:lnTo>
                    <a:pt x="1740687" y="1422400"/>
                  </a:lnTo>
                  <a:lnTo>
                    <a:pt x="1758512" y="1384300"/>
                  </a:lnTo>
                  <a:lnTo>
                    <a:pt x="1776729" y="1333500"/>
                  </a:lnTo>
                  <a:lnTo>
                    <a:pt x="1795335" y="1295400"/>
                  </a:lnTo>
                  <a:lnTo>
                    <a:pt x="1814329" y="1257300"/>
                  </a:lnTo>
                  <a:lnTo>
                    <a:pt x="1833707" y="1219200"/>
                  </a:lnTo>
                  <a:lnTo>
                    <a:pt x="1853467" y="1168400"/>
                  </a:lnTo>
                  <a:lnTo>
                    <a:pt x="1873607" y="1130300"/>
                  </a:lnTo>
                  <a:lnTo>
                    <a:pt x="1894125" y="1092200"/>
                  </a:lnTo>
                  <a:lnTo>
                    <a:pt x="1915018" y="1054100"/>
                  </a:lnTo>
                  <a:lnTo>
                    <a:pt x="1936284" y="1016000"/>
                  </a:lnTo>
                  <a:lnTo>
                    <a:pt x="1957921" y="977900"/>
                  </a:lnTo>
                  <a:lnTo>
                    <a:pt x="1979926" y="927100"/>
                  </a:lnTo>
                  <a:lnTo>
                    <a:pt x="2002298" y="889000"/>
                  </a:lnTo>
                  <a:lnTo>
                    <a:pt x="2025033" y="850900"/>
                  </a:lnTo>
                  <a:lnTo>
                    <a:pt x="2048129" y="812800"/>
                  </a:lnTo>
                  <a:lnTo>
                    <a:pt x="2071584" y="774700"/>
                  </a:lnTo>
                  <a:lnTo>
                    <a:pt x="2095396" y="736600"/>
                  </a:lnTo>
                  <a:lnTo>
                    <a:pt x="2119562" y="698500"/>
                  </a:lnTo>
                  <a:lnTo>
                    <a:pt x="2144080" y="660400"/>
                  </a:lnTo>
                  <a:lnTo>
                    <a:pt x="2168948" y="622300"/>
                  </a:lnTo>
                  <a:lnTo>
                    <a:pt x="2194163" y="584200"/>
                  </a:lnTo>
                  <a:lnTo>
                    <a:pt x="2219723" y="546100"/>
                  </a:lnTo>
                  <a:lnTo>
                    <a:pt x="2245626" y="520700"/>
                  </a:lnTo>
                  <a:lnTo>
                    <a:pt x="2271869" y="482600"/>
                  </a:lnTo>
                  <a:lnTo>
                    <a:pt x="2298450" y="444500"/>
                  </a:lnTo>
                  <a:lnTo>
                    <a:pt x="2325367" y="406400"/>
                  </a:lnTo>
                  <a:lnTo>
                    <a:pt x="2352617" y="368300"/>
                  </a:lnTo>
                  <a:lnTo>
                    <a:pt x="2380198" y="330200"/>
                  </a:lnTo>
                  <a:lnTo>
                    <a:pt x="2408107" y="304800"/>
                  </a:lnTo>
                  <a:lnTo>
                    <a:pt x="2436343" y="266700"/>
                  </a:lnTo>
                  <a:lnTo>
                    <a:pt x="2464903" y="228600"/>
                  </a:lnTo>
                  <a:lnTo>
                    <a:pt x="2493785" y="190500"/>
                  </a:lnTo>
                  <a:lnTo>
                    <a:pt x="2522985" y="165100"/>
                  </a:lnTo>
                  <a:lnTo>
                    <a:pt x="2552503" y="127000"/>
                  </a:lnTo>
                  <a:lnTo>
                    <a:pt x="2582335" y="101600"/>
                  </a:lnTo>
                  <a:lnTo>
                    <a:pt x="2612480" y="63500"/>
                  </a:lnTo>
                  <a:lnTo>
                    <a:pt x="2642935" y="25400"/>
                  </a:lnTo>
                  <a:lnTo>
                    <a:pt x="2673697" y="0"/>
                  </a:lnTo>
                  <a:close/>
                </a:path>
                <a:path w="9313545" h="6845300">
                  <a:moveTo>
                    <a:pt x="9313164" y="6553200"/>
                  </a:moveTo>
                  <a:lnTo>
                    <a:pt x="9304988" y="6553200"/>
                  </a:lnTo>
                  <a:lnTo>
                    <a:pt x="9273317" y="6591300"/>
                  </a:lnTo>
                  <a:lnTo>
                    <a:pt x="9241347" y="6616700"/>
                  </a:lnTo>
                  <a:lnTo>
                    <a:pt x="9209082" y="6654800"/>
                  </a:lnTo>
                  <a:lnTo>
                    <a:pt x="9176523" y="6680200"/>
                  </a:lnTo>
                  <a:lnTo>
                    <a:pt x="9143673" y="6718300"/>
                  </a:lnTo>
                  <a:lnTo>
                    <a:pt x="9077108" y="6769100"/>
                  </a:lnTo>
                  <a:lnTo>
                    <a:pt x="9043398" y="6807200"/>
                  </a:lnTo>
                  <a:lnTo>
                    <a:pt x="9009406" y="6832600"/>
                  </a:lnTo>
                  <a:lnTo>
                    <a:pt x="8986534" y="6845300"/>
                  </a:lnTo>
                  <a:lnTo>
                    <a:pt x="9313164" y="6845300"/>
                  </a:lnTo>
                  <a:lnTo>
                    <a:pt x="9313164" y="6553200"/>
                  </a:lnTo>
                  <a:close/>
                </a:path>
                <a:path w="9313545" h="6845300">
                  <a:moveTo>
                    <a:pt x="9313164" y="0"/>
                  </a:moveTo>
                  <a:lnTo>
                    <a:pt x="2676980" y="0"/>
                  </a:lnTo>
                  <a:lnTo>
                    <a:pt x="9313164" y="6553200"/>
                  </a:lnTo>
                  <a:lnTo>
                    <a:pt x="9313164" y="0"/>
                  </a:lnTo>
                  <a:close/>
                </a:path>
              </a:pathLst>
            </a:custGeom>
            <a:solidFill>
              <a:srgbClr val="FFFFFF">
                <a:alpha val="599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5176139" y="622299"/>
              <a:ext cx="7015861" cy="6235698"/>
            </a:xfrm>
            <a:prstGeom prst="rect">
              <a:avLst/>
            </a:prstGeom>
          </p:spPr>
        </p:pic>
      </p:grpSp>
      <p:sp>
        <p:nvSpPr>
          <p:cNvPr id="7" name="object 7"/>
          <p:cNvSpPr txBox="1">
            <a:spLocks noGrp="1"/>
          </p:cNvSpPr>
          <p:nvPr>
            <p:ph type="title"/>
          </p:nvPr>
        </p:nvSpPr>
        <p:spPr>
          <a:xfrm>
            <a:off x="1888617" y="371678"/>
            <a:ext cx="7289165" cy="635000"/>
          </a:xfrm>
          <a:prstGeom prst="rect">
            <a:avLst/>
          </a:prstGeom>
        </p:spPr>
        <p:txBody>
          <a:bodyPr vert="horz" wrap="square" lIns="0" tIns="12065" rIns="0" bIns="0" rtlCol="0">
            <a:spAutoFit/>
          </a:bodyPr>
          <a:lstStyle/>
          <a:p>
            <a:pPr marL="12700">
              <a:lnSpc>
                <a:spcPct val="100000"/>
              </a:lnSpc>
              <a:spcBef>
                <a:spcPts val="95"/>
              </a:spcBef>
            </a:pPr>
            <a:r>
              <a:rPr sz="4000" spc="204" dirty="0"/>
              <a:t>Замена</a:t>
            </a:r>
            <a:r>
              <a:rPr sz="4000" spc="-95" dirty="0"/>
              <a:t> </a:t>
            </a:r>
            <a:r>
              <a:rPr sz="3200" b="0" spc="150" dirty="0">
                <a:latin typeface="Microsoft Sans Serif"/>
                <a:cs typeface="Microsoft Sans Serif"/>
              </a:rPr>
              <a:t>испорченного</a:t>
            </a:r>
            <a:r>
              <a:rPr sz="3200" b="0" spc="-5" dirty="0">
                <a:latin typeface="Microsoft Sans Serif"/>
                <a:cs typeface="Microsoft Sans Serif"/>
              </a:rPr>
              <a:t> </a:t>
            </a:r>
            <a:r>
              <a:rPr sz="3200" b="0" spc="70" dirty="0">
                <a:latin typeface="Microsoft Sans Serif"/>
                <a:cs typeface="Microsoft Sans Serif"/>
              </a:rPr>
              <a:t>бюллетеня</a:t>
            </a:r>
            <a:endParaRPr sz="3200">
              <a:latin typeface="Microsoft Sans Serif"/>
              <a:cs typeface="Microsoft Sans Serif"/>
            </a:endParaRPr>
          </a:p>
        </p:txBody>
      </p:sp>
      <p:sp>
        <p:nvSpPr>
          <p:cNvPr id="8" name="object 8"/>
          <p:cNvSpPr txBox="1"/>
          <p:nvPr/>
        </p:nvSpPr>
        <p:spPr>
          <a:xfrm>
            <a:off x="4333113" y="3241700"/>
            <a:ext cx="2272030" cy="810895"/>
          </a:xfrm>
          <a:prstGeom prst="rect">
            <a:avLst/>
          </a:prstGeom>
        </p:spPr>
        <p:txBody>
          <a:bodyPr vert="horz" wrap="square" lIns="0" tIns="13335" rIns="0" bIns="0" rtlCol="0">
            <a:spAutoFit/>
          </a:bodyPr>
          <a:lstStyle/>
          <a:p>
            <a:pPr marL="12700" marR="5080">
              <a:lnSpc>
                <a:spcPct val="107200"/>
              </a:lnSpc>
              <a:spcBef>
                <a:spcPts val="105"/>
              </a:spcBef>
            </a:pPr>
            <a:r>
              <a:rPr sz="1600" b="1" spc="65" dirty="0">
                <a:solidFill>
                  <a:srgbClr val="1C3057"/>
                </a:solidFill>
                <a:latin typeface="Arial"/>
                <a:cs typeface="Arial"/>
              </a:rPr>
              <a:t>Данная </a:t>
            </a:r>
            <a:r>
              <a:rPr sz="1600" b="1" spc="50" dirty="0">
                <a:solidFill>
                  <a:srgbClr val="1C3057"/>
                </a:solidFill>
                <a:latin typeface="Arial"/>
                <a:cs typeface="Arial"/>
              </a:rPr>
              <a:t>запись </a:t>
            </a:r>
            <a:r>
              <a:rPr sz="1600" b="1" spc="55" dirty="0">
                <a:solidFill>
                  <a:srgbClr val="1C3057"/>
                </a:solidFill>
                <a:latin typeface="Arial"/>
                <a:cs typeface="Arial"/>
              </a:rPr>
              <a:t> </a:t>
            </a:r>
            <a:r>
              <a:rPr sz="1600" b="1" spc="35" dirty="0">
                <a:solidFill>
                  <a:srgbClr val="1C3057"/>
                </a:solidFill>
                <a:latin typeface="Arial"/>
                <a:cs typeface="Arial"/>
              </a:rPr>
              <a:t>заверяется</a:t>
            </a:r>
            <a:r>
              <a:rPr sz="1600" b="1" spc="-100" dirty="0">
                <a:solidFill>
                  <a:srgbClr val="1C3057"/>
                </a:solidFill>
                <a:latin typeface="Arial"/>
                <a:cs typeface="Arial"/>
              </a:rPr>
              <a:t> </a:t>
            </a:r>
            <a:r>
              <a:rPr sz="1600" spc="70" dirty="0">
                <a:solidFill>
                  <a:srgbClr val="1C3057"/>
                </a:solidFill>
                <a:latin typeface="Microsoft Sans Serif"/>
                <a:cs typeface="Microsoft Sans Serif"/>
              </a:rPr>
              <a:t>подписью </a:t>
            </a:r>
            <a:r>
              <a:rPr sz="1600" spc="-409" dirty="0">
                <a:solidFill>
                  <a:srgbClr val="1C3057"/>
                </a:solidFill>
                <a:latin typeface="Microsoft Sans Serif"/>
                <a:cs typeface="Microsoft Sans Serif"/>
              </a:rPr>
              <a:t> </a:t>
            </a:r>
            <a:r>
              <a:rPr sz="1600" spc="15" dirty="0">
                <a:solidFill>
                  <a:srgbClr val="1C3057"/>
                </a:solidFill>
                <a:latin typeface="Microsoft Sans Serif"/>
                <a:cs typeface="Microsoft Sans Serif"/>
              </a:rPr>
              <a:t>секретаря</a:t>
            </a:r>
            <a:r>
              <a:rPr sz="1600" spc="-20" dirty="0">
                <a:solidFill>
                  <a:srgbClr val="1C3057"/>
                </a:solidFill>
                <a:latin typeface="Microsoft Sans Serif"/>
                <a:cs typeface="Microsoft Sans Serif"/>
              </a:rPr>
              <a:t> </a:t>
            </a:r>
            <a:r>
              <a:rPr sz="1600" spc="-25" dirty="0">
                <a:solidFill>
                  <a:srgbClr val="1C3057"/>
                </a:solidFill>
                <a:latin typeface="Microsoft Sans Serif"/>
                <a:cs typeface="Microsoft Sans Serif"/>
              </a:rPr>
              <a:t>УИК</a:t>
            </a:r>
            <a:endParaRPr sz="1600">
              <a:latin typeface="Microsoft Sans Serif"/>
              <a:cs typeface="Microsoft Sans Serif"/>
            </a:endParaRPr>
          </a:p>
        </p:txBody>
      </p:sp>
      <p:grpSp>
        <p:nvGrpSpPr>
          <p:cNvPr id="9" name="object 9"/>
          <p:cNvGrpSpPr/>
          <p:nvPr/>
        </p:nvGrpSpPr>
        <p:grpSpPr>
          <a:xfrm>
            <a:off x="-38100" y="1411224"/>
            <a:ext cx="6659880" cy="1748155"/>
            <a:chOff x="-38100" y="1411224"/>
            <a:chExt cx="6659880" cy="1748155"/>
          </a:xfrm>
        </p:grpSpPr>
        <p:sp>
          <p:nvSpPr>
            <p:cNvPr id="10" name="object 10"/>
            <p:cNvSpPr/>
            <p:nvPr/>
          </p:nvSpPr>
          <p:spPr>
            <a:xfrm>
              <a:off x="0" y="1449324"/>
              <a:ext cx="6583680" cy="1671955"/>
            </a:xfrm>
            <a:custGeom>
              <a:avLst/>
              <a:gdLst/>
              <a:ahLst/>
              <a:cxnLst/>
              <a:rect l="l" t="t" r="r" b="b"/>
              <a:pathLst>
                <a:path w="6583680" h="1671955">
                  <a:moveTo>
                    <a:pt x="6583680" y="0"/>
                  </a:moveTo>
                  <a:lnTo>
                    <a:pt x="0" y="0"/>
                  </a:lnTo>
                  <a:lnTo>
                    <a:pt x="0" y="1671827"/>
                  </a:lnTo>
                  <a:lnTo>
                    <a:pt x="6263513" y="1671827"/>
                  </a:lnTo>
                  <a:lnTo>
                    <a:pt x="6583680" y="0"/>
                  </a:lnTo>
                  <a:close/>
                </a:path>
              </a:pathLst>
            </a:custGeom>
            <a:solidFill>
              <a:srgbClr val="FFFFFF"/>
            </a:solidFill>
          </p:spPr>
          <p:txBody>
            <a:bodyPr wrap="square" lIns="0" tIns="0" rIns="0" bIns="0" rtlCol="0"/>
            <a:lstStyle/>
            <a:p>
              <a:endParaRPr/>
            </a:p>
          </p:txBody>
        </p:sp>
        <p:sp>
          <p:nvSpPr>
            <p:cNvPr id="11" name="object 11"/>
            <p:cNvSpPr/>
            <p:nvPr/>
          </p:nvSpPr>
          <p:spPr>
            <a:xfrm>
              <a:off x="0" y="1449324"/>
              <a:ext cx="6583680" cy="1671955"/>
            </a:xfrm>
            <a:custGeom>
              <a:avLst/>
              <a:gdLst/>
              <a:ahLst/>
              <a:cxnLst/>
              <a:rect l="l" t="t" r="r" b="b"/>
              <a:pathLst>
                <a:path w="6583680" h="1671955">
                  <a:moveTo>
                    <a:pt x="0" y="0"/>
                  </a:moveTo>
                  <a:lnTo>
                    <a:pt x="6583680" y="0"/>
                  </a:lnTo>
                  <a:lnTo>
                    <a:pt x="6263513" y="1671827"/>
                  </a:lnTo>
                  <a:lnTo>
                    <a:pt x="0" y="1671827"/>
                  </a:lnTo>
                </a:path>
              </a:pathLst>
            </a:custGeom>
            <a:ln w="76200">
              <a:solidFill>
                <a:srgbClr val="FFFFFF"/>
              </a:solidFill>
            </a:ln>
          </p:spPr>
          <p:txBody>
            <a:bodyPr wrap="square" lIns="0" tIns="0" rIns="0" bIns="0" rtlCol="0"/>
            <a:lstStyle/>
            <a:p>
              <a:endParaRPr/>
            </a:p>
          </p:txBody>
        </p:sp>
        <p:sp>
          <p:nvSpPr>
            <p:cNvPr id="12" name="object 12"/>
            <p:cNvSpPr/>
            <p:nvPr/>
          </p:nvSpPr>
          <p:spPr>
            <a:xfrm>
              <a:off x="245363" y="1624584"/>
              <a:ext cx="624840" cy="487680"/>
            </a:xfrm>
            <a:custGeom>
              <a:avLst/>
              <a:gdLst/>
              <a:ahLst/>
              <a:cxnLst/>
              <a:rect l="l" t="t" r="r" b="b"/>
              <a:pathLst>
                <a:path w="624840" h="487680">
                  <a:moveTo>
                    <a:pt x="624840" y="0"/>
                  </a:moveTo>
                  <a:lnTo>
                    <a:pt x="106425" y="0"/>
                  </a:lnTo>
                  <a:lnTo>
                    <a:pt x="0" y="487679"/>
                  </a:lnTo>
                  <a:lnTo>
                    <a:pt x="518414" y="487679"/>
                  </a:lnTo>
                  <a:lnTo>
                    <a:pt x="624840" y="0"/>
                  </a:lnTo>
                  <a:close/>
                </a:path>
              </a:pathLst>
            </a:custGeom>
            <a:solidFill>
              <a:srgbClr val="FFFFFF"/>
            </a:solidFill>
          </p:spPr>
          <p:txBody>
            <a:bodyPr wrap="square" lIns="0" tIns="0" rIns="0" bIns="0" rtlCol="0"/>
            <a:lstStyle/>
            <a:p>
              <a:endParaRPr/>
            </a:p>
          </p:txBody>
        </p:sp>
        <p:sp>
          <p:nvSpPr>
            <p:cNvPr id="13" name="object 13"/>
            <p:cNvSpPr/>
            <p:nvPr/>
          </p:nvSpPr>
          <p:spPr>
            <a:xfrm>
              <a:off x="245363" y="1624584"/>
              <a:ext cx="624840" cy="487680"/>
            </a:xfrm>
            <a:custGeom>
              <a:avLst/>
              <a:gdLst/>
              <a:ahLst/>
              <a:cxnLst/>
              <a:rect l="l" t="t" r="r" b="b"/>
              <a:pathLst>
                <a:path w="624840" h="487680">
                  <a:moveTo>
                    <a:pt x="0" y="487679"/>
                  </a:moveTo>
                  <a:lnTo>
                    <a:pt x="106425" y="0"/>
                  </a:lnTo>
                  <a:lnTo>
                    <a:pt x="624840" y="0"/>
                  </a:lnTo>
                  <a:lnTo>
                    <a:pt x="518414" y="487679"/>
                  </a:lnTo>
                  <a:lnTo>
                    <a:pt x="0" y="487679"/>
                  </a:lnTo>
                  <a:close/>
                </a:path>
              </a:pathLst>
            </a:custGeom>
            <a:ln w="57912">
              <a:solidFill>
                <a:srgbClr val="C40822"/>
              </a:solidFill>
            </a:ln>
          </p:spPr>
          <p:txBody>
            <a:bodyPr wrap="square" lIns="0" tIns="0" rIns="0" bIns="0" rtlCol="0"/>
            <a:lstStyle/>
            <a:p>
              <a:endParaRPr/>
            </a:p>
          </p:txBody>
        </p:sp>
        <p:sp>
          <p:nvSpPr>
            <p:cNvPr id="14" name="object 14"/>
            <p:cNvSpPr/>
            <p:nvPr/>
          </p:nvSpPr>
          <p:spPr>
            <a:xfrm>
              <a:off x="398005" y="1724914"/>
              <a:ext cx="294005" cy="278130"/>
            </a:xfrm>
            <a:custGeom>
              <a:avLst/>
              <a:gdLst/>
              <a:ahLst/>
              <a:cxnLst/>
              <a:rect l="l" t="t" r="r" b="b"/>
              <a:pathLst>
                <a:path w="294005" h="278130">
                  <a:moveTo>
                    <a:pt x="157492" y="0"/>
                  </a:moveTo>
                  <a:lnTo>
                    <a:pt x="113985" y="3587"/>
                  </a:lnTo>
                  <a:lnTo>
                    <a:pt x="75169" y="19982"/>
                  </a:lnTo>
                  <a:lnTo>
                    <a:pt x="43458" y="47119"/>
                  </a:lnTo>
                  <a:lnTo>
                    <a:pt x="21264" y="82929"/>
                  </a:lnTo>
                  <a:lnTo>
                    <a:pt x="10998" y="125349"/>
                  </a:lnTo>
                  <a:lnTo>
                    <a:pt x="0" y="267208"/>
                  </a:lnTo>
                  <a:lnTo>
                    <a:pt x="135953" y="277749"/>
                  </a:lnTo>
                  <a:lnTo>
                    <a:pt x="179460" y="274099"/>
                  </a:lnTo>
                  <a:lnTo>
                    <a:pt x="218276" y="257666"/>
                  </a:lnTo>
                  <a:lnTo>
                    <a:pt x="249987" y="230511"/>
                  </a:lnTo>
                  <a:lnTo>
                    <a:pt x="272182" y="194693"/>
                  </a:lnTo>
                  <a:lnTo>
                    <a:pt x="282448" y="152273"/>
                  </a:lnTo>
                  <a:lnTo>
                    <a:pt x="293446" y="10540"/>
                  </a:lnTo>
                  <a:lnTo>
                    <a:pt x="157492" y="0"/>
                  </a:lnTo>
                  <a:close/>
                </a:path>
              </a:pathLst>
            </a:custGeom>
            <a:solidFill>
              <a:srgbClr val="FFFFFF"/>
            </a:solidFill>
          </p:spPr>
          <p:txBody>
            <a:bodyPr wrap="square" lIns="0" tIns="0" rIns="0" bIns="0" rtlCol="0"/>
            <a:lstStyle/>
            <a:p>
              <a:endParaRPr/>
            </a:p>
          </p:txBody>
        </p:sp>
        <p:sp>
          <p:nvSpPr>
            <p:cNvPr id="15" name="object 15"/>
            <p:cNvSpPr/>
            <p:nvPr/>
          </p:nvSpPr>
          <p:spPr>
            <a:xfrm>
              <a:off x="466864" y="1676019"/>
              <a:ext cx="179705" cy="365760"/>
            </a:xfrm>
            <a:custGeom>
              <a:avLst/>
              <a:gdLst/>
              <a:ahLst/>
              <a:cxnLst/>
              <a:rect l="l" t="t" r="r" b="b"/>
              <a:pathLst>
                <a:path w="179704" h="365760">
                  <a:moveTo>
                    <a:pt x="95478" y="0"/>
                  </a:moveTo>
                  <a:lnTo>
                    <a:pt x="37972" y="238378"/>
                  </a:lnTo>
                  <a:lnTo>
                    <a:pt x="97510" y="242950"/>
                  </a:lnTo>
                  <a:lnTo>
                    <a:pt x="179489" y="6476"/>
                  </a:lnTo>
                  <a:lnTo>
                    <a:pt x="95478" y="0"/>
                  </a:lnTo>
                  <a:close/>
                </a:path>
                <a:path w="179704" h="365760">
                  <a:moveTo>
                    <a:pt x="54190" y="282320"/>
                  </a:moveTo>
                  <a:lnTo>
                    <a:pt x="15976" y="292861"/>
                  </a:lnTo>
                  <a:lnTo>
                    <a:pt x="0" y="327405"/>
                  </a:lnTo>
                  <a:lnTo>
                    <a:pt x="28" y="335268"/>
                  </a:lnTo>
                  <a:lnTo>
                    <a:pt x="27092" y="364164"/>
                  </a:lnTo>
                  <a:lnTo>
                    <a:pt x="35572" y="365378"/>
                  </a:lnTo>
                  <a:lnTo>
                    <a:pt x="46104" y="365375"/>
                  </a:lnTo>
                  <a:lnTo>
                    <a:pt x="83565" y="340280"/>
                  </a:lnTo>
                  <a:lnTo>
                    <a:pt x="88468" y="321055"/>
                  </a:lnTo>
                  <a:lnTo>
                    <a:pt x="88463" y="312987"/>
                  </a:lnTo>
                  <a:lnTo>
                    <a:pt x="62129" y="283537"/>
                  </a:lnTo>
                  <a:lnTo>
                    <a:pt x="54190" y="282320"/>
                  </a:lnTo>
                  <a:close/>
                </a:path>
              </a:pathLst>
            </a:custGeom>
            <a:solidFill>
              <a:srgbClr val="C40822"/>
            </a:solidFill>
          </p:spPr>
          <p:txBody>
            <a:bodyPr wrap="square" lIns="0" tIns="0" rIns="0" bIns="0" rtlCol="0"/>
            <a:lstStyle/>
            <a:p>
              <a:endParaRPr/>
            </a:p>
          </p:txBody>
        </p:sp>
      </p:grpSp>
      <p:sp>
        <p:nvSpPr>
          <p:cNvPr id="16" name="object 16"/>
          <p:cNvSpPr txBox="1"/>
          <p:nvPr/>
        </p:nvSpPr>
        <p:spPr>
          <a:xfrm>
            <a:off x="1101344" y="1580134"/>
            <a:ext cx="5199380" cy="1397635"/>
          </a:xfrm>
          <a:prstGeom prst="rect">
            <a:avLst/>
          </a:prstGeom>
        </p:spPr>
        <p:txBody>
          <a:bodyPr vert="horz" wrap="square" lIns="0" tIns="12700" rIns="0" bIns="0" rtlCol="0">
            <a:spAutoFit/>
          </a:bodyPr>
          <a:lstStyle/>
          <a:p>
            <a:pPr marL="12700" marR="5080">
              <a:lnSpc>
                <a:spcPct val="100000"/>
              </a:lnSpc>
              <a:spcBef>
                <a:spcPts val="100"/>
              </a:spcBef>
            </a:pPr>
            <a:r>
              <a:rPr sz="1800" spc="-35" dirty="0">
                <a:solidFill>
                  <a:srgbClr val="1C3057"/>
                </a:solidFill>
                <a:latin typeface="Microsoft Sans Serif"/>
                <a:cs typeface="Microsoft Sans Serif"/>
              </a:rPr>
              <a:t>Если</a:t>
            </a:r>
            <a:r>
              <a:rPr sz="1800" spc="-15" dirty="0">
                <a:solidFill>
                  <a:srgbClr val="1C3057"/>
                </a:solidFill>
                <a:latin typeface="Microsoft Sans Serif"/>
                <a:cs typeface="Microsoft Sans Serif"/>
              </a:rPr>
              <a:t> </a:t>
            </a:r>
            <a:r>
              <a:rPr sz="1800" spc="45" dirty="0">
                <a:solidFill>
                  <a:srgbClr val="1C3057"/>
                </a:solidFill>
                <a:latin typeface="Microsoft Sans Serif"/>
                <a:cs typeface="Microsoft Sans Serif"/>
              </a:rPr>
              <a:t>избиратель</a:t>
            </a:r>
            <a:r>
              <a:rPr sz="1800" spc="-20" dirty="0">
                <a:solidFill>
                  <a:srgbClr val="1C3057"/>
                </a:solidFill>
                <a:latin typeface="Microsoft Sans Serif"/>
                <a:cs typeface="Microsoft Sans Serif"/>
              </a:rPr>
              <a:t> </a:t>
            </a:r>
            <a:r>
              <a:rPr sz="1800" spc="10" dirty="0">
                <a:solidFill>
                  <a:srgbClr val="1C3057"/>
                </a:solidFill>
                <a:latin typeface="Microsoft Sans Serif"/>
                <a:cs typeface="Microsoft Sans Serif"/>
              </a:rPr>
              <a:t>считает,</a:t>
            </a:r>
            <a:r>
              <a:rPr sz="1800" spc="-15" dirty="0">
                <a:solidFill>
                  <a:srgbClr val="1C3057"/>
                </a:solidFill>
                <a:latin typeface="Microsoft Sans Serif"/>
                <a:cs typeface="Microsoft Sans Serif"/>
              </a:rPr>
              <a:t> </a:t>
            </a:r>
            <a:r>
              <a:rPr sz="1800" spc="70" dirty="0">
                <a:solidFill>
                  <a:srgbClr val="1C3057"/>
                </a:solidFill>
                <a:latin typeface="Microsoft Sans Serif"/>
                <a:cs typeface="Microsoft Sans Serif"/>
              </a:rPr>
              <a:t>что</a:t>
            </a:r>
            <a:r>
              <a:rPr sz="1800" spc="-15" dirty="0">
                <a:solidFill>
                  <a:srgbClr val="1C3057"/>
                </a:solidFill>
                <a:latin typeface="Microsoft Sans Serif"/>
                <a:cs typeface="Microsoft Sans Serif"/>
              </a:rPr>
              <a:t> </a:t>
            </a:r>
            <a:r>
              <a:rPr sz="1800" spc="110" dirty="0">
                <a:solidFill>
                  <a:srgbClr val="1C3057"/>
                </a:solidFill>
                <a:latin typeface="Microsoft Sans Serif"/>
                <a:cs typeface="Microsoft Sans Serif"/>
              </a:rPr>
              <a:t>при</a:t>
            </a:r>
            <a:r>
              <a:rPr sz="1800" spc="-40" dirty="0">
                <a:solidFill>
                  <a:srgbClr val="1C3057"/>
                </a:solidFill>
                <a:latin typeface="Microsoft Sans Serif"/>
                <a:cs typeface="Microsoft Sans Serif"/>
              </a:rPr>
              <a:t> </a:t>
            </a:r>
            <a:r>
              <a:rPr sz="1800" spc="70" dirty="0">
                <a:solidFill>
                  <a:srgbClr val="1C3057"/>
                </a:solidFill>
                <a:latin typeface="Microsoft Sans Serif"/>
                <a:cs typeface="Microsoft Sans Serif"/>
              </a:rPr>
              <a:t>заполнении </a:t>
            </a:r>
            <a:r>
              <a:rPr sz="1800" spc="-459" dirty="0">
                <a:solidFill>
                  <a:srgbClr val="1C3057"/>
                </a:solidFill>
                <a:latin typeface="Microsoft Sans Serif"/>
                <a:cs typeface="Microsoft Sans Serif"/>
              </a:rPr>
              <a:t> </a:t>
            </a:r>
            <a:r>
              <a:rPr sz="1800" spc="35" dirty="0">
                <a:solidFill>
                  <a:srgbClr val="1C3057"/>
                </a:solidFill>
                <a:latin typeface="Microsoft Sans Serif"/>
                <a:cs typeface="Microsoft Sans Serif"/>
              </a:rPr>
              <a:t>бюллетеня </a:t>
            </a:r>
            <a:r>
              <a:rPr sz="1800" spc="60" dirty="0">
                <a:solidFill>
                  <a:srgbClr val="1C3057"/>
                </a:solidFill>
                <a:latin typeface="Microsoft Sans Serif"/>
                <a:cs typeface="Microsoft Sans Serif"/>
              </a:rPr>
              <a:t>совершил </a:t>
            </a:r>
            <a:r>
              <a:rPr sz="1800" spc="45" dirty="0">
                <a:solidFill>
                  <a:srgbClr val="1C3057"/>
                </a:solidFill>
                <a:latin typeface="Microsoft Sans Serif"/>
                <a:cs typeface="Microsoft Sans Serif"/>
              </a:rPr>
              <a:t>ошибку, </a:t>
            </a:r>
            <a:r>
              <a:rPr sz="1800" spc="110" dirty="0">
                <a:solidFill>
                  <a:srgbClr val="1C3057"/>
                </a:solidFill>
                <a:latin typeface="Microsoft Sans Serif"/>
                <a:cs typeface="Microsoft Sans Serif"/>
              </a:rPr>
              <a:t>он </a:t>
            </a:r>
            <a:r>
              <a:rPr sz="1800" spc="55" dirty="0">
                <a:solidFill>
                  <a:srgbClr val="1C3057"/>
                </a:solidFill>
                <a:latin typeface="Microsoft Sans Serif"/>
                <a:cs typeface="Microsoft Sans Serif"/>
              </a:rPr>
              <a:t>вправе </a:t>
            </a:r>
            <a:r>
              <a:rPr sz="1800" spc="60" dirty="0">
                <a:solidFill>
                  <a:srgbClr val="1C3057"/>
                </a:solidFill>
                <a:latin typeface="Microsoft Sans Serif"/>
                <a:cs typeface="Microsoft Sans Serif"/>
              </a:rPr>
              <a:t> </a:t>
            </a:r>
            <a:r>
              <a:rPr sz="1800" spc="45" dirty="0">
                <a:solidFill>
                  <a:srgbClr val="1C3057"/>
                </a:solidFill>
                <a:latin typeface="Microsoft Sans Serif"/>
                <a:cs typeface="Microsoft Sans Serif"/>
              </a:rPr>
              <a:t>обратиться</a:t>
            </a:r>
            <a:r>
              <a:rPr sz="1800" spc="-20" dirty="0">
                <a:solidFill>
                  <a:srgbClr val="1C3057"/>
                </a:solidFill>
                <a:latin typeface="Microsoft Sans Serif"/>
                <a:cs typeface="Microsoft Sans Serif"/>
              </a:rPr>
              <a:t> </a:t>
            </a:r>
            <a:r>
              <a:rPr sz="1800" spc="35" dirty="0">
                <a:solidFill>
                  <a:srgbClr val="1C3057"/>
                </a:solidFill>
                <a:latin typeface="Microsoft Sans Serif"/>
                <a:cs typeface="Microsoft Sans Serif"/>
              </a:rPr>
              <a:t>к</a:t>
            </a:r>
            <a:r>
              <a:rPr sz="1800" spc="-10" dirty="0">
                <a:solidFill>
                  <a:srgbClr val="1C3057"/>
                </a:solidFill>
                <a:latin typeface="Microsoft Sans Serif"/>
                <a:cs typeface="Microsoft Sans Serif"/>
              </a:rPr>
              <a:t> </a:t>
            </a:r>
            <a:r>
              <a:rPr sz="1800" spc="55" dirty="0">
                <a:solidFill>
                  <a:srgbClr val="1C3057"/>
                </a:solidFill>
                <a:latin typeface="Microsoft Sans Serif"/>
                <a:cs typeface="Microsoft Sans Serif"/>
              </a:rPr>
              <a:t>члену</a:t>
            </a:r>
            <a:r>
              <a:rPr sz="1800" spc="-15" dirty="0">
                <a:solidFill>
                  <a:srgbClr val="1C3057"/>
                </a:solidFill>
                <a:latin typeface="Microsoft Sans Serif"/>
                <a:cs typeface="Microsoft Sans Serif"/>
              </a:rPr>
              <a:t> </a:t>
            </a:r>
            <a:r>
              <a:rPr sz="1800" spc="-35" dirty="0">
                <a:solidFill>
                  <a:srgbClr val="1C3057"/>
                </a:solidFill>
                <a:latin typeface="Microsoft Sans Serif"/>
                <a:cs typeface="Microsoft Sans Serif"/>
              </a:rPr>
              <a:t>УИК,</a:t>
            </a:r>
            <a:r>
              <a:rPr sz="1800" spc="-20" dirty="0">
                <a:solidFill>
                  <a:srgbClr val="1C3057"/>
                </a:solidFill>
                <a:latin typeface="Microsoft Sans Serif"/>
                <a:cs typeface="Microsoft Sans Serif"/>
              </a:rPr>
              <a:t> </a:t>
            </a:r>
            <a:r>
              <a:rPr sz="1800" spc="40" dirty="0">
                <a:solidFill>
                  <a:srgbClr val="1C3057"/>
                </a:solidFill>
                <a:latin typeface="Microsoft Sans Serif"/>
                <a:cs typeface="Microsoft Sans Serif"/>
              </a:rPr>
              <a:t>выдавшему</a:t>
            </a:r>
            <a:r>
              <a:rPr sz="1800" spc="-10" dirty="0">
                <a:solidFill>
                  <a:srgbClr val="1C3057"/>
                </a:solidFill>
                <a:latin typeface="Microsoft Sans Serif"/>
                <a:cs typeface="Microsoft Sans Serif"/>
              </a:rPr>
              <a:t> </a:t>
            </a:r>
            <a:r>
              <a:rPr sz="1800" spc="10" dirty="0">
                <a:solidFill>
                  <a:srgbClr val="1C3057"/>
                </a:solidFill>
                <a:latin typeface="Microsoft Sans Serif"/>
                <a:cs typeface="Microsoft Sans Serif"/>
              </a:rPr>
              <a:t>ему</a:t>
            </a:r>
            <a:endParaRPr sz="1800">
              <a:latin typeface="Microsoft Sans Serif"/>
              <a:cs typeface="Microsoft Sans Serif"/>
            </a:endParaRPr>
          </a:p>
          <a:p>
            <a:pPr marL="12700" marR="1027430">
              <a:lnSpc>
                <a:spcPct val="100000"/>
              </a:lnSpc>
            </a:pPr>
            <a:r>
              <a:rPr sz="1800" spc="15" dirty="0">
                <a:solidFill>
                  <a:srgbClr val="1C3057"/>
                </a:solidFill>
                <a:latin typeface="Microsoft Sans Serif"/>
                <a:cs typeface="Microsoft Sans Serif"/>
              </a:rPr>
              <a:t>этот</a:t>
            </a:r>
            <a:r>
              <a:rPr sz="1800" spc="-60" dirty="0">
                <a:solidFill>
                  <a:srgbClr val="1C3057"/>
                </a:solidFill>
                <a:latin typeface="Microsoft Sans Serif"/>
                <a:cs typeface="Microsoft Sans Serif"/>
              </a:rPr>
              <a:t> </a:t>
            </a:r>
            <a:r>
              <a:rPr sz="1800" spc="35" dirty="0">
                <a:solidFill>
                  <a:srgbClr val="1C3057"/>
                </a:solidFill>
                <a:latin typeface="Microsoft Sans Serif"/>
                <a:cs typeface="Microsoft Sans Serif"/>
              </a:rPr>
              <a:t>бюллетень,</a:t>
            </a:r>
            <a:r>
              <a:rPr sz="1800" spc="-35" dirty="0">
                <a:solidFill>
                  <a:srgbClr val="1C3057"/>
                </a:solidFill>
                <a:latin typeface="Microsoft Sans Serif"/>
                <a:cs typeface="Microsoft Sans Serif"/>
              </a:rPr>
              <a:t> </a:t>
            </a:r>
            <a:r>
              <a:rPr sz="1800" b="1" spc="90" dirty="0">
                <a:solidFill>
                  <a:srgbClr val="1C3057"/>
                </a:solidFill>
                <a:latin typeface="Arial"/>
                <a:cs typeface="Arial"/>
              </a:rPr>
              <a:t>за</a:t>
            </a:r>
            <a:r>
              <a:rPr sz="1800" b="1" spc="-45" dirty="0">
                <a:solidFill>
                  <a:srgbClr val="1C3057"/>
                </a:solidFill>
                <a:latin typeface="Arial"/>
                <a:cs typeface="Arial"/>
              </a:rPr>
              <a:t> </a:t>
            </a:r>
            <a:r>
              <a:rPr sz="1800" b="1" spc="80" dirty="0">
                <a:solidFill>
                  <a:srgbClr val="1C3057"/>
                </a:solidFill>
                <a:latin typeface="Arial"/>
                <a:cs typeface="Arial"/>
              </a:rPr>
              <a:t>выдачей</a:t>
            </a:r>
            <a:r>
              <a:rPr sz="1800" b="1" spc="-70" dirty="0">
                <a:solidFill>
                  <a:srgbClr val="1C3057"/>
                </a:solidFill>
                <a:latin typeface="Arial"/>
                <a:cs typeface="Arial"/>
              </a:rPr>
              <a:t> </a:t>
            </a:r>
            <a:r>
              <a:rPr sz="1800" b="1" spc="45" dirty="0">
                <a:solidFill>
                  <a:srgbClr val="1C3057"/>
                </a:solidFill>
                <a:latin typeface="Arial"/>
                <a:cs typeface="Arial"/>
              </a:rPr>
              <a:t>нового </a:t>
            </a:r>
            <a:r>
              <a:rPr sz="1800" b="1" spc="-484" dirty="0">
                <a:solidFill>
                  <a:srgbClr val="1C3057"/>
                </a:solidFill>
                <a:latin typeface="Arial"/>
                <a:cs typeface="Arial"/>
              </a:rPr>
              <a:t> </a:t>
            </a:r>
            <a:r>
              <a:rPr sz="1800" b="1" spc="95" dirty="0">
                <a:solidFill>
                  <a:srgbClr val="1C3057"/>
                </a:solidFill>
                <a:latin typeface="Arial"/>
                <a:cs typeface="Arial"/>
              </a:rPr>
              <a:t>взамен</a:t>
            </a:r>
            <a:r>
              <a:rPr sz="1800" b="1" spc="-50" dirty="0">
                <a:solidFill>
                  <a:srgbClr val="1C3057"/>
                </a:solidFill>
                <a:latin typeface="Arial"/>
                <a:cs typeface="Arial"/>
              </a:rPr>
              <a:t> </a:t>
            </a:r>
            <a:r>
              <a:rPr sz="1800" b="1" spc="60" dirty="0">
                <a:solidFill>
                  <a:srgbClr val="1C3057"/>
                </a:solidFill>
                <a:latin typeface="Arial"/>
                <a:cs typeface="Arial"/>
              </a:rPr>
              <a:t>испорченного</a:t>
            </a:r>
            <a:endParaRPr sz="1800">
              <a:latin typeface="Arial"/>
              <a:cs typeface="Arial"/>
            </a:endParaRPr>
          </a:p>
        </p:txBody>
      </p:sp>
      <p:sp>
        <p:nvSpPr>
          <p:cNvPr id="17" name="object 17"/>
          <p:cNvSpPr txBox="1"/>
          <p:nvPr/>
        </p:nvSpPr>
        <p:spPr>
          <a:xfrm>
            <a:off x="764844" y="3257550"/>
            <a:ext cx="2544445" cy="1487170"/>
          </a:xfrm>
          <a:prstGeom prst="rect">
            <a:avLst/>
          </a:prstGeom>
        </p:spPr>
        <p:txBody>
          <a:bodyPr vert="horz" wrap="square" lIns="0" tIns="12065" rIns="0" bIns="0" rtlCol="0">
            <a:spAutoFit/>
          </a:bodyPr>
          <a:lstStyle/>
          <a:p>
            <a:pPr marL="12700" marR="5080">
              <a:lnSpc>
                <a:spcPct val="100000"/>
              </a:lnSpc>
              <a:spcBef>
                <a:spcPts val="95"/>
              </a:spcBef>
            </a:pPr>
            <a:r>
              <a:rPr sz="1600" b="1" spc="45" dirty="0">
                <a:solidFill>
                  <a:srgbClr val="1C3057"/>
                </a:solidFill>
                <a:latin typeface="Arial"/>
                <a:cs typeface="Arial"/>
              </a:rPr>
              <a:t>Член </a:t>
            </a:r>
            <a:r>
              <a:rPr sz="1600" b="1" spc="100" dirty="0">
                <a:solidFill>
                  <a:srgbClr val="1C3057"/>
                </a:solidFill>
                <a:latin typeface="Arial"/>
                <a:cs typeface="Arial"/>
              </a:rPr>
              <a:t>УИК </a:t>
            </a:r>
            <a:r>
              <a:rPr sz="1600" b="1" spc="65" dirty="0">
                <a:solidFill>
                  <a:srgbClr val="1C3057"/>
                </a:solidFill>
                <a:latin typeface="Arial"/>
                <a:cs typeface="Arial"/>
              </a:rPr>
              <a:t>забирает </a:t>
            </a:r>
            <a:r>
              <a:rPr sz="1600" b="1" spc="70" dirty="0">
                <a:solidFill>
                  <a:srgbClr val="1C3057"/>
                </a:solidFill>
                <a:latin typeface="Arial"/>
                <a:cs typeface="Arial"/>
              </a:rPr>
              <a:t> </a:t>
            </a:r>
            <a:r>
              <a:rPr sz="1600" b="1" spc="60" dirty="0">
                <a:solidFill>
                  <a:srgbClr val="1C3057"/>
                </a:solidFill>
                <a:latin typeface="Arial"/>
                <a:cs typeface="Arial"/>
              </a:rPr>
              <a:t>испорченный</a:t>
            </a:r>
            <a:r>
              <a:rPr sz="1600" b="1" spc="-35" dirty="0">
                <a:solidFill>
                  <a:srgbClr val="1C3057"/>
                </a:solidFill>
                <a:latin typeface="Arial"/>
                <a:cs typeface="Arial"/>
              </a:rPr>
              <a:t> </a:t>
            </a:r>
            <a:r>
              <a:rPr sz="1600" b="1" spc="165" dirty="0">
                <a:solidFill>
                  <a:srgbClr val="1C3057"/>
                </a:solidFill>
                <a:latin typeface="Arial"/>
                <a:cs typeface="Arial"/>
              </a:rPr>
              <a:t>и</a:t>
            </a:r>
            <a:r>
              <a:rPr sz="1600" b="1" spc="-70" dirty="0">
                <a:solidFill>
                  <a:srgbClr val="1C3057"/>
                </a:solidFill>
                <a:latin typeface="Arial"/>
                <a:cs typeface="Arial"/>
              </a:rPr>
              <a:t> </a:t>
            </a:r>
            <a:r>
              <a:rPr sz="1600" b="1" spc="45" dirty="0">
                <a:solidFill>
                  <a:srgbClr val="1C3057"/>
                </a:solidFill>
                <a:latin typeface="Arial"/>
                <a:cs typeface="Arial"/>
              </a:rPr>
              <a:t>выдает </a:t>
            </a:r>
            <a:r>
              <a:rPr sz="1600" b="1" spc="-425" dirty="0">
                <a:solidFill>
                  <a:srgbClr val="1C3057"/>
                </a:solidFill>
                <a:latin typeface="Arial"/>
                <a:cs typeface="Arial"/>
              </a:rPr>
              <a:t> </a:t>
            </a:r>
            <a:r>
              <a:rPr sz="1600" b="1" spc="50" dirty="0">
                <a:solidFill>
                  <a:srgbClr val="1C3057"/>
                </a:solidFill>
                <a:latin typeface="Arial"/>
                <a:cs typeface="Arial"/>
              </a:rPr>
              <a:t>новый</a:t>
            </a:r>
            <a:r>
              <a:rPr sz="1600" b="1" spc="-25" dirty="0">
                <a:solidFill>
                  <a:srgbClr val="1C3057"/>
                </a:solidFill>
                <a:latin typeface="Arial"/>
                <a:cs typeface="Arial"/>
              </a:rPr>
              <a:t> </a:t>
            </a:r>
            <a:r>
              <a:rPr sz="1600" b="1" spc="30" dirty="0">
                <a:solidFill>
                  <a:srgbClr val="1C3057"/>
                </a:solidFill>
                <a:latin typeface="Arial"/>
                <a:cs typeface="Arial"/>
              </a:rPr>
              <a:t>бюллетень</a:t>
            </a:r>
            <a:r>
              <a:rPr sz="1600" spc="30" dirty="0">
                <a:solidFill>
                  <a:srgbClr val="1C3057"/>
                </a:solidFill>
                <a:latin typeface="Microsoft Sans Serif"/>
                <a:cs typeface="Microsoft Sans Serif"/>
              </a:rPr>
              <a:t>,</a:t>
            </a:r>
            <a:endParaRPr sz="1600">
              <a:latin typeface="Microsoft Sans Serif"/>
              <a:cs typeface="Microsoft Sans Serif"/>
            </a:endParaRPr>
          </a:p>
          <a:p>
            <a:pPr marL="12700" marR="408305">
              <a:lnSpc>
                <a:spcPct val="100000"/>
              </a:lnSpc>
            </a:pPr>
            <a:r>
              <a:rPr sz="1600" spc="70" dirty="0">
                <a:solidFill>
                  <a:srgbClr val="1C3057"/>
                </a:solidFill>
                <a:latin typeface="Microsoft Sans Serif"/>
                <a:cs typeface="Microsoft Sans Serif"/>
              </a:rPr>
              <a:t>о</a:t>
            </a:r>
            <a:r>
              <a:rPr sz="1600" spc="-30" dirty="0">
                <a:solidFill>
                  <a:srgbClr val="1C3057"/>
                </a:solidFill>
                <a:latin typeface="Microsoft Sans Serif"/>
                <a:cs typeface="Microsoft Sans Serif"/>
              </a:rPr>
              <a:t> </a:t>
            </a:r>
            <a:r>
              <a:rPr sz="1600" spc="50" dirty="0">
                <a:solidFill>
                  <a:srgbClr val="1C3057"/>
                </a:solidFill>
                <a:latin typeface="Microsoft Sans Serif"/>
                <a:cs typeface="Microsoft Sans Serif"/>
              </a:rPr>
              <a:t>чем</a:t>
            </a:r>
            <a:r>
              <a:rPr sz="1600" spc="-30" dirty="0">
                <a:solidFill>
                  <a:srgbClr val="1C3057"/>
                </a:solidFill>
                <a:latin typeface="Microsoft Sans Serif"/>
                <a:cs typeface="Microsoft Sans Serif"/>
              </a:rPr>
              <a:t> </a:t>
            </a:r>
            <a:r>
              <a:rPr sz="1600" spc="-5" dirty="0">
                <a:solidFill>
                  <a:srgbClr val="1C3057"/>
                </a:solidFill>
                <a:latin typeface="Microsoft Sans Serif"/>
                <a:cs typeface="Microsoft Sans Serif"/>
              </a:rPr>
              <a:t>делает</a:t>
            </a:r>
            <a:r>
              <a:rPr sz="1600" spc="-30" dirty="0">
                <a:solidFill>
                  <a:srgbClr val="1C3057"/>
                </a:solidFill>
                <a:latin typeface="Microsoft Sans Serif"/>
                <a:cs typeface="Microsoft Sans Serif"/>
              </a:rPr>
              <a:t> </a:t>
            </a:r>
            <a:r>
              <a:rPr sz="1600" spc="20" dirty="0">
                <a:solidFill>
                  <a:srgbClr val="1C3057"/>
                </a:solidFill>
                <a:latin typeface="Microsoft Sans Serif"/>
                <a:cs typeface="Microsoft Sans Serif"/>
              </a:rPr>
              <a:t>отметку </a:t>
            </a:r>
            <a:r>
              <a:rPr sz="1600" spc="-409" dirty="0">
                <a:solidFill>
                  <a:srgbClr val="1C3057"/>
                </a:solidFill>
                <a:latin typeface="Microsoft Sans Serif"/>
                <a:cs typeface="Microsoft Sans Serif"/>
              </a:rPr>
              <a:t> </a:t>
            </a:r>
            <a:r>
              <a:rPr sz="1600" spc="114" dirty="0">
                <a:solidFill>
                  <a:srgbClr val="1C3057"/>
                </a:solidFill>
                <a:latin typeface="Microsoft Sans Serif"/>
                <a:cs typeface="Microsoft Sans Serif"/>
              </a:rPr>
              <a:t>и</a:t>
            </a:r>
            <a:r>
              <a:rPr sz="1600" spc="-20" dirty="0">
                <a:solidFill>
                  <a:srgbClr val="1C3057"/>
                </a:solidFill>
                <a:latin typeface="Microsoft Sans Serif"/>
                <a:cs typeface="Microsoft Sans Serif"/>
              </a:rPr>
              <a:t> </a:t>
            </a:r>
            <a:r>
              <a:rPr sz="1600" spc="20" dirty="0">
                <a:solidFill>
                  <a:srgbClr val="1C3057"/>
                </a:solidFill>
                <a:latin typeface="Microsoft Sans Serif"/>
                <a:cs typeface="Microsoft Sans Serif"/>
              </a:rPr>
              <a:t>расписывается</a:t>
            </a:r>
            <a:endParaRPr sz="1600">
              <a:latin typeface="Microsoft Sans Serif"/>
              <a:cs typeface="Microsoft Sans Serif"/>
            </a:endParaRPr>
          </a:p>
          <a:p>
            <a:pPr marL="12700">
              <a:lnSpc>
                <a:spcPts val="1910"/>
              </a:lnSpc>
            </a:pPr>
            <a:r>
              <a:rPr sz="1600" spc="55" dirty="0">
                <a:solidFill>
                  <a:srgbClr val="1C3057"/>
                </a:solidFill>
                <a:latin typeface="Microsoft Sans Serif"/>
                <a:cs typeface="Microsoft Sans Serif"/>
              </a:rPr>
              <a:t>в</a:t>
            </a:r>
            <a:r>
              <a:rPr sz="1600" spc="-40" dirty="0">
                <a:solidFill>
                  <a:srgbClr val="1C3057"/>
                </a:solidFill>
                <a:latin typeface="Microsoft Sans Serif"/>
                <a:cs typeface="Microsoft Sans Serif"/>
              </a:rPr>
              <a:t> </a:t>
            </a:r>
            <a:r>
              <a:rPr sz="1600" spc="15" dirty="0">
                <a:solidFill>
                  <a:srgbClr val="1C3057"/>
                </a:solidFill>
                <a:latin typeface="Microsoft Sans Serif"/>
                <a:cs typeface="Microsoft Sans Serif"/>
              </a:rPr>
              <a:t>списке</a:t>
            </a:r>
            <a:r>
              <a:rPr sz="1600" spc="-5" dirty="0">
                <a:solidFill>
                  <a:srgbClr val="1C3057"/>
                </a:solidFill>
                <a:latin typeface="Microsoft Sans Serif"/>
                <a:cs typeface="Microsoft Sans Serif"/>
              </a:rPr>
              <a:t> </a:t>
            </a:r>
            <a:r>
              <a:rPr sz="1600" spc="55" dirty="0">
                <a:solidFill>
                  <a:srgbClr val="1C3057"/>
                </a:solidFill>
                <a:latin typeface="Microsoft Sans Serif"/>
                <a:cs typeface="Microsoft Sans Serif"/>
              </a:rPr>
              <a:t>избирателей*</a:t>
            </a:r>
            <a:endParaRPr sz="1600">
              <a:latin typeface="Microsoft Sans Serif"/>
              <a:cs typeface="Microsoft Sans Serif"/>
            </a:endParaRPr>
          </a:p>
        </p:txBody>
      </p:sp>
      <p:sp>
        <p:nvSpPr>
          <p:cNvPr id="18" name="object 18"/>
          <p:cNvSpPr txBox="1"/>
          <p:nvPr/>
        </p:nvSpPr>
        <p:spPr>
          <a:xfrm>
            <a:off x="764844" y="5055489"/>
            <a:ext cx="2798445" cy="1244600"/>
          </a:xfrm>
          <a:prstGeom prst="rect">
            <a:avLst/>
          </a:prstGeom>
        </p:spPr>
        <p:txBody>
          <a:bodyPr vert="horz" wrap="square" lIns="0" tIns="12065" rIns="0" bIns="0" rtlCol="0">
            <a:spAutoFit/>
          </a:bodyPr>
          <a:lstStyle/>
          <a:p>
            <a:pPr marL="12700" marR="5080">
              <a:lnSpc>
                <a:spcPct val="100000"/>
              </a:lnSpc>
              <a:spcBef>
                <a:spcPts val="95"/>
              </a:spcBef>
            </a:pPr>
            <a:r>
              <a:rPr sz="1600" b="1" spc="65" dirty="0">
                <a:solidFill>
                  <a:srgbClr val="1C3057"/>
                </a:solidFill>
                <a:latin typeface="Arial"/>
                <a:cs typeface="Arial"/>
              </a:rPr>
              <a:t>На </a:t>
            </a:r>
            <a:r>
              <a:rPr sz="1600" b="1" spc="60" dirty="0">
                <a:solidFill>
                  <a:srgbClr val="1C3057"/>
                </a:solidFill>
                <a:latin typeface="Arial"/>
                <a:cs typeface="Arial"/>
              </a:rPr>
              <a:t>испорченном </a:t>
            </a:r>
            <a:r>
              <a:rPr sz="1600" b="1" spc="65" dirty="0">
                <a:solidFill>
                  <a:srgbClr val="1C3057"/>
                </a:solidFill>
                <a:latin typeface="Arial"/>
                <a:cs typeface="Arial"/>
              </a:rPr>
              <a:t> </a:t>
            </a:r>
            <a:r>
              <a:rPr sz="1600" b="1" spc="40" dirty="0">
                <a:solidFill>
                  <a:srgbClr val="1C3057"/>
                </a:solidFill>
                <a:latin typeface="Arial"/>
                <a:cs typeface="Arial"/>
              </a:rPr>
              <a:t>бюллетене </a:t>
            </a:r>
            <a:r>
              <a:rPr sz="1600" spc="60" dirty="0">
                <a:solidFill>
                  <a:srgbClr val="1C3057"/>
                </a:solidFill>
                <a:latin typeface="Microsoft Sans Serif"/>
                <a:cs typeface="Microsoft Sans Serif"/>
              </a:rPr>
              <a:t>член </a:t>
            </a:r>
            <a:r>
              <a:rPr sz="1600" spc="-25" dirty="0">
                <a:solidFill>
                  <a:srgbClr val="1C3057"/>
                </a:solidFill>
                <a:latin typeface="Microsoft Sans Serif"/>
                <a:cs typeface="Microsoft Sans Serif"/>
              </a:rPr>
              <a:t>УИК </a:t>
            </a:r>
            <a:r>
              <a:rPr sz="1600" spc="-20" dirty="0">
                <a:solidFill>
                  <a:srgbClr val="1C3057"/>
                </a:solidFill>
                <a:latin typeface="Microsoft Sans Serif"/>
                <a:cs typeface="Microsoft Sans Serif"/>
              </a:rPr>
              <a:t> </a:t>
            </a:r>
            <a:r>
              <a:rPr sz="1600" b="1" spc="50" dirty="0">
                <a:solidFill>
                  <a:srgbClr val="1C3057"/>
                </a:solidFill>
                <a:latin typeface="Arial"/>
                <a:cs typeface="Arial"/>
              </a:rPr>
              <a:t>делает </a:t>
            </a:r>
            <a:r>
              <a:rPr sz="1600" b="1" spc="35" dirty="0">
                <a:solidFill>
                  <a:srgbClr val="1C3057"/>
                </a:solidFill>
                <a:latin typeface="Arial"/>
                <a:cs typeface="Arial"/>
              </a:rPr>
              <a:t>соответствующую </a:t>
            </a:r>
            <a:r>
              <a:rPr sz="1600" b="1" spc="-430" dirty="0">
                <a:solidFill>
                  <a:srgbClr val="1C3057"/>
                </a:solidFill>
                <a:latin typeface="Arial"/>
                <a:cs typeface="Arial"/>
              </a:rPr>
              <a:t> </a:t>
            </a:r>
            <a:r>
              <a:rPr sz="1600" b="1" spc="50" dirty="0">
                <a:solidFill>
                  <a:srgbClr val="1C3057"/>
                </a:solidFill>
                <a:latin typeface="Arial"/>
                <a:cs typeface="Arial"/>
              </a:rPr>
              <a:t>запись</a:t>
            </a:r>
            <a:r>
              <a:rPr sz="1600" b="1" spc="-30" dirty="0">
                <a:solidFill>
                  <a:srgbClr val="1C3057"/>
                </a:solidFill>
                <a:latin typeface="Arial"/>
                <a:cs typeface="Arial"/>
              </a:rPr>
              <a:t> </a:t>
            </a:r>
            <a:r>
              <a:rPr sz="1600" spc="114" dirty="0">
                <a:solidFill>
                  <a:srgbClr val="1C3057"/>
                </a:solidFill>
                <a:latin typeface="Microsoft Sans Serif"/>
                <a:cs typeface="Microsoft Sans Serif"/>
              </a:rPr>
              <a:t>и</a:t>
            </a:r>
            <a:r>
              <a:rPr sz="1600" spc="-20" dirty="0">
                <a:solidFill>
                  <a:srgbClr val="1C3057"/>
                </a:solidFill>
                <a:latin typeface="Microsoft Sans Serif"/>
                <a:cs typeface="Microsoft Sans Serif"/>
              </a:rPr>
              <a:t> </a:t>
            </a:r>
            <a:r>
              <a:rPr sz="1600" spc="15" dirty="0">
                <a:solidFill>
                  <a:srgbClr val="1C3057"/>
                </a:solidFill>
                <a:latin typeface="Microsoft Sans Serif"/>
                <a:cs typeface="Microsoft Sans Serif"/>
              </a:rPr>
              <a:t>заверяет</a:t>
            </a:r>
            <a:r>
              <a:rPr sz="1600" spc="-25" dirty="0">
                <a:solidFill>
                  <a:srgbClr val="1C3057"/>
                </a:solidFill>
                <a:latin typeface="Microsoft Sans Serif"/>
                <a:cs typeface="Microsoft Sans Serif"/>
              </a:rPr>
              <a:t> </a:t>
            </a:r>
            <a:r>
              <a:rPr sz="1600" dirty="0">
                <a:solidFill>
                  <a:srgbClr val="1C3057"/>
                </a:solidFill>
                <a:latin typeface="Microsoft Sans Serif"/>
                <a:cs typeface="Microsoft Sans Serif"/>
              </a:rPr>
              <a:t>ее</a:t>
            </a:r>
            <a:r>
              <a:rPr sz="1600" spc="-10" dirty="0">
                <a:solidFill>
                  <a:srgbClr val="1C3057"/>
                </a:solidFill>
                <a:latin typeface="Microsoft Sans Serif"/>
                <a:cs typeface="Microsoft Sans Serif"/>
              </a:rPr>
              <a:t> </a:t>
            </a:r>
            <a:r>
              <a:rPr sz="1600" spc="35" dirty="0">
                <a:solidFill>
                  <a:srgbClr val="1C3057"/>
                </a:solidFill>
                <a:latin typeface="Microsoft Sans Serif"/>
                <a:cs typeface="Microsoft Sans Serif"/>
              </a:rPr>
              <a:t>своей </a:t>
            </a:r>
            <a:r>
              <a:rPr sz="1600" spc="-409" dirty="0">
                <a:solidFill>
                  <a:srgbClr val="1C3057"/>
                </a:solidFill>
                <a:latin typeface="Microsoft Sans Serif"/>
                <a:cs typeface="Microsoft Sans Serif"/>
              </a:rPr>
              <a:t> </a:t>
            </a:r>
            <a:r>
              <a:rPr sz="1600" spc="70" dirty="0">
                <a:solidFill>
                  <a:srgbClr val="1C3057"/>
                </a:solidFill>
                <a:latin typeface="Microsoft Sans Serif"/>
                <a:cs typeface="Microsoft Sans Serif"/>
              </a:rPr>
              <a:t>подписью</a:t>
            </a:r>
            <a:endParaRPr sz="1600">
              <a:latin typeface="Microsoft Sans Serif"/>
              <a:cs typeface="Microsoft Sans Serif"/>
            </a:endParaRPr>
          </a:p>
        </p:txBody>
      </p:sp>
      <p:sp>
        <p:nvSpPr>
          <p:cNvPr id="19" name="object 19"/>
          <p:cNvSpPr txBox="1"/>
          <p:nvPr/>
        </p:nvSpPr>
        <p:spPr>
          <a:xfrm>
            <a:off x="4333113" y="4751349"/>
            <a:ext cx="2039620" cy="1592580"/>
          </a:xfrm>
          <a:prstGeom prst="rect">
            <a:avLst/>
          </a:prstGeom>
        </p:spPr>
        <p:txBody>
          <a:bodyPr vert="horz" wrap="square" lIns="0" tIns="31114" rIns="0" bIns="0" rtlCol="0">
            <a:spAutoFit/>
          </a:bodyPr>
          <a:lstStyle/>
          <a:p>
            <a:pPr marL="12700">
              <a:lnSpc>
                <a:spcPct val="100000"/>
              </a:lnSpc>
              <a:spcBef>
                <a:spcPts val="244"/>
              </a:spcBef>
            </a:pPr>
            <a:r>
              <a:rPr sz="1600" spc="-35" dirty="0">
                <a:solidFill>
                  <a:srgbClr val="1C3057"/>
                </a:solidFill>
                <a:latin typeface="Microsoft Sans Serif"/>
                <a:cs typeface="Microsoft Sans Serif"/>
              </a:rPr>
              <a:t>Далее</a:t>
            </a:r>
            <a:endParaRPr sz="1600">
              <a:latin typeface="Microsoft Sans Serif"/>
              <a:cs typeface="Microsoft Sans Serif"/>
            </a:endParaRPr>
          </a:p>
          <a:p>
            <a:pPr marL="12700" marR="545465">
              <a:lnSpc>
                <a:spcPct val="106900"/>
              </a:lnSpc>
              <a:spcBef>
                <a:spcPts val="10"/>
              </a:spcBef>
            </a:pPr>
            <a:r>
              <a:rPr sz="1600" b="1" spc="35" dirty="0">
                <a:solidFill>
                  <a:srgbClr val="1C3057"/>
                </a:solidFill>
                <a:latin typeface="Arial"/>
                <a:cs typeface="Arial"/>
              </a:rPr>
              <a:t>испо</a:t>
            </a:r>
            <a:r>
              <a:rPr sz="1600" b="1" spc="20" dirty="0">
                <a:solidFill>
                  <a:srgbClr val="1C3057"/>
                </a:solidFill>
                <a:latin typeface="Arial"/>
                <a:cs typeface="Arial"/>
              </a:rPr>
              <a:t>р</a:t>
            </a:r>
            <a:r>
              <a:rPr sz="1600" b="1" spc="70" dirty="0">
                <a:solidFill>
                  <a:srgbClr val="1C3057"/>
                </a:solidFill>
                <a:latin typeface="Arial"/>
                <a:cs typeface="Arial"/>
              </a:rPr>
              <a:t>ченный  </a:t>
            </a:r>
            <a:r>
              <a:rPr sz="1600" b="1" spc="35" dirty="0">
                <a:solidFill>
                  <a:srgbClr val="1C3057"/>
                </a:solidFill>
                <a:latin typeface="Arial"/>
                <a:cs typeface="Arial"/>
              </a:rPr>
              <a:t>бюллетень</a:t>
            </a:r>
            <a:endParaRPr sz="1600">
              <a:latin typeface="Arial"/>
              <a:cs typeface="Arial"/>
            </a:endParaRPr>
          </a:p>
          <a:p>
            <a:pPr marL="12700">
              <a:lnSpc>
                <a:spcPct val="100000"/>
              </a:lnSpc>
              <a:spcBef>
                <a:spcPts val="130"/>
              </a:spcBef>
            </a:pPr>
            <a:r>
              <a:rPr sz="1600" b="1" spc="60" dirty="0">
                <a:solidFill>
                  <a:srgbClr val="1C3057"/>
                </a:solidFill>
                <a:latin typeface="Arial"/>
                <a:cs typeface="Arial"/>
              </a:rPr>
              <a:t>погашается</a:t>
            </a:r>
            <a:endParaRPr sz="1600">
              <a:latin typeface="Arial"/>
              <a:cs typeface="Arial"/>
            </a:endParaRPr>
          </a:p>
          <a:p>
            <a:pPr marL="12700">
              <a:lnSpc>
                <a:spcPct val="100000"/>
              </a:lnSpc>
              <a:spcBef>
                <a:spcPts val="135"/>
              </a:spcBef>
            </a:pPr>
            <a:r>
              <a:rPr sz="1600" spc="-30" dirty="0">
                <a:solidFill>
                  <a:srgbClr val="1C3057"/>
                </a:solidFill>
                <a:latin typeface="Microsoft Sans Serif"/>
                <a:cs typeface="Microsoft Sans Serif"/>
              </a:rPr>
              <a:t>(у </a:t>
            </a:r>
            <a:r>
              <a:rPr sz="1600" spc="65" dirty="0">
                <a:solidFill>
                  <a:srgbClr val="1C3057"/>
                </a:solidFill>
                <a:latin typeface="Microsoft Sans Serif"/>
                <a:cs typeface="Microsoft Sans Serif"/>
              </a:rPr>
              <a:t>него</a:t>
            </a:r>
            <a:r>
              <a:rPr sz="1600" spc="-40" dirty="0">
                <a:solidFill>
                  <a:srgbClr val="1C3057"/>
                </a:solidFill>
                <a:latin typeface="Microsoft Sans Serif"/>
                <a:cs typeface="Microsoft Sans Serif"/>
              </a:rPr>
              <a:t> </a:t>
            </a:r>
            <a:r>
              <a:rPr sz="1600" spc="10" dirty="0">
                <a:solidFill>
                  <a:srgbClr val="1C3057"/>
                </a:solidFill>
                <a:latin typeface="Microsoft Sans Serif"/>
                <a:cs typeface="Microsoft Sans Serif"/>
              </a:rPr>
              <a:t>отрезается</a:t>
            </a:r>
            <a:endParaRPr sz="1600">
              <a:latin typeface="Microsoft Sans Serif"/>
              <a:cs typeface="Microsoft Sans Serif"/>
            </a:endParaRPr>
          </a:p>
          <a:p>
            <a:pPr marL="12700">
              <a:lnSpc>
                <a:spcPct val="100000"/>
              </a:lnSpc>
              <a:spcBef>
                <a:spcPts val="130"/>
              </a:spcBef>
            </a:pPr>
            <a:r>
              <a:rPr sz="1600" spc="100" dirty="0">
                <a:solidFill>
                  <a:srgbClr val="1C3057"/>
                </a:solidFill>
                <a:latin typeface="Microsoft Sans Serif"/>
                <a:cs typeface="Microsoft Sans Serif"/>
              </a:rPr>
              <a:t>нижний</a:t>
            </a:r>
            <a:r>
              <a:rPr sz="1600" spc="-35" dirty="0">
                <a:solidFill>
                  <a:srgbClr val="1C3057"/>
                </a:solidFill>
                <a:latin typeface="Microsoft Sans Serif"/>
                <a:cs typeface="Microsoft Sans Serif"/>
              </a:rPr>
              <a:t> </a:t>
            </a:r>
            <a:r>
              <a:rPr sz="1600" spc="50" dirty="0">
                <a:solidFill>
                  <a:srgbClr val="1C3057"/>
                </a:solidFill>
                <a:latin typeface="Microsoft Sans Serif"/>
                <a:cs typeface="Microsoft Sans Serif"/>
              </a:rPr>
              <a:t>левый</a:t>
            </a:r>
            <a:r>
              <a:rPr sz="1600" spc="-30" dirty="0">
                <a:solidFill>
                  <a:srgbClr val="1C3057"/>
                </a:solidFill>
                <a:latin typeface="Microsoft Sans Serif"/>
                <a:cs typeface="Microsoft Sans Serif"/>
              </a:rPr>
              <a:t> </a:t>
            </a:r>
            <a:r>
              <a:rPr sz="1600" spc="15" dirty="0">
                <a:solidFill>
                  <a:srgbClr val="1C3057"/>
                </a:solidFill>
                <a:latin typeface="Microsoft Sans Serif"/>
                <a:cs typeface="Microsoft Sans Serif"/>
              </a:rPr>
              <a:t>угол)</a:t>
            </a:r>
            <a:endParaRPr sz="1600">
              <a:latin typeface="Microsoft Sans Serif"/>
              <a:cs typeface="Microsoft Sans Serif"/>
            </a:endParaRPr>
          </a:p>
        </p:txBody>
      </p:sp>
      <p:grpSp>
        <p:nvGrpSpPr>
          <p:cNvPr id="20" name="object 20"/>
          <p:cNvGrpSpPr/>
          <p:nvPr/>
        </p:nvGrpSpPr>
        <p:grpSpPr>
          <a:xfrm>
            <a:off x="204215" y="3297935"/>
            <a:ext cx="9575800" cy="3300095"/>
            <a:chOff x="204215" y="3297935"/>
            <a:chExt cx="9575800" cy="3300095"/>
          </a:xfrm>
        </p:grpSpPr>
        <p:sp>
          <p:nvSpPr>
            <p:cNvPr id="21" name="object 21"/>
            <p:cNvSpPr/>
            <p:nvPr/>
          </p:nvSpPr>
          <p:spPr>
            <a:xfrm>
              <a:off x="9168664" y="4253737"/>
              <a:ext cx="610870" cy="600075"/>
            </a:xfrm>
            <a:custGeom>
              <a:avLst/>
              <a:gdLst/>
              <a:ahLst/>
              <a:cxnLst/>
              <a:rect l="l" t="t" r="r" b="b"/>
              <a:pathLst>
                <a:path w="610870" h="600075">
                  <a:moveTo>
                    <a:pt x="610844" y="82804"/>
                  </a:moveTo>
                  <a:lnTo>
                    <a:pt x="605726" y="56972"/>
                  </a:lnTo>
                  <a:lnTo>
                    <a:pt x="589927" y="30734"/>
                  </a:lnTo>
                  <a:lnTo>
                    <a:pt x="565924" y="9842"/>
                  </a:lnTo>
                  <a:lnTo>
                    <a:pt x="536168" y="0"/>
                  </a:lnTo>
                  <a:lnTo>
                    <a:pt x="496341" y="4584"/>
                  </a:lnTo>
                  <a:lnTo>
                    <a:pt x="446862" y="19939"/>
                  </a:lnTo>
                  <a:lnTo>
                    <a:pt x="396989" y="41122"/>
                  </a:lnTo>
                  <a:lnTo>
                    <a:pt x="355955" y="63119"/>
                  </a:lnTo>
                  <a:lnTo>
                    <a:pt x="325843" y="90030"/>
                  </a:lnTo>
                  <a:lnTo>
                    <a:pt x="301866" y="122745"/>
                  </a:lnTo>
                  <a:lnTo>
                    <a:pt x="282956" y="151282"/>
                  </a:lnTo>
                  <a:lnTo>
                    <a:pt x="268071" y="165608"/>
                  </a:lnTo>
                  <a:lnTo>
                    <a:pt x="259880" y="160197"/>
                  </a:lnTo>
                  <a:lnTo>
                    <a:pt x="257924" y="141262"/>
                  </a:lnTo>
                  <a:lnTo>
                    <a:pt x="256654" y="116751"/>
                  </a:lnTo>
                  <a:lnTo>
                    <a:pt x="250545" y="94615"/>
                  </a:lnTo>
                  <a:lnTo>
                    <a:pt x="239293" y="73317"/>
                  </a:lnTo>
                  <a:lnTo>
                    <a:pt x="225539" y="49771"/>
                  </a:lnTo>
                  <a:lnTo>
                    <a:pt x="207797" y="29921"/>
                  </a:lnTo>
                  <a:lnTo>
                    <a:pt x="184632" y="19685"/>
                  </a:lnTo>
                  <a:lnTo>
                    <a:pt x="150431" y="21551"/>
                  </a:lnTo>
                  <a:lnTo>
                    <a:pt x="107734" y="32042"/>
                  </a:lnTo>
                  <a:lnTo>
                    <a:pt x="67221" y="48196"/>
                  </a:lnTo>
                  <a:lnTo>
                    <a:pt x="27444" y="90170"/>
                  </a:lnTo>
                  <a:lnTo>
                    <a:pt x="25095" y="118338"/>
                  </a:lnTo>
                  <a:lnTo>
                    <a:pt x="31115" y="147497"/>
                  </a:lnTo>
                  <a:lnTo>
                    <a:pt x="44043" y="173609"/>
                  </a:lnTo>
                  <a:lnTo>
                    <a:pt x="72199" y="195999"/>
                  </a:lnTo>
                  <a:lnTo>
                    <a:pt x="150749" y="235610"/>
                  </a:lnTo>
                  <a:lnTo>
                    <a:pt x="166979" y="252476"/>
                  </a:lnTo>
                  <a:lnTo>
                    <a:pt x="151371" y="265899"/>
                  </a:lnTo>
                  <a:lnTo>
                    <a:pt x="115125" y="276402"/>
                  </a:lnTo>
                  <a:lnTo>
                    <a:pt x="74066" y="286791"/>
                  </a:lnTo>
                  <a:lnTo>
                    <a:pt x="44043" y="299847"/>
                  </a:lnTo>
                  <a:lnTo>
                    <a:pt x="12966" y="334073"/>
                  </a:lnTo>
                  <a:lnTo>
                    <a:pt x="101" y="374777"/>
                  </a:lnTo>
                  <a:lnTo>
                    <a:pt x="0" y="400939"/>
                  </a:lnTo>
                  <a:lnTo>
                    <a:pt x="3924" y="431025"/>
                  </a:lnTo>
                  <a:lnTo>
                    <a:pt x="14719" y="457669"/>
                  </a:lnTo>
                  <a:lnTo>
                    <a:pt x="35280" y="473456"/>
                  </a:lnTo>
                  <a:lnTo>
                    <a:pt x="71234" y="476707"/>
                  </a:lnTo>
                  <a:lnTo>
                    <a:pt x="119519" y="471258"/>
                  </a:lnTo>
                  <a:lnTo>
                    <a:pt x="169595" y="458012"/>
                  </a:lnTo>
                  <a:lnTo>
                    <a:pt x="200494" y="442976"/>
                  </a:lnTo>
                  <a:lnTo>
                    <a:pt x="196824" y="465582"/>
                  </a:lnTo>
                  <a:lnTo>
                    <a:pt x="191300" y="503402"/>
                  </a:lnTo>
                  <a:lnTo>
                    <a:pt x="187528" y="538124"/>
                  </a:lnTo>
                  <a:lnTo>
                    <a:pt x="188404" y="567156"/>
                  </a:lnTo>
                  <a:lnTo>
                    <a:pt x="196824" y="587883"/>
                  </a:lnTo>
                  <a:lnTo>
                    <a:pt x="216852" y="598233"/>
                  </a:lnTo>
                  <a:lnTo>
                    <a:pt x="245795" y="600011"/>
                  </a:lnTo>
                  <a:lnTo>
                    <a:pt x="276669" y="596747"/>
                  </a:lnTo>
                  <a:lnTo>
                    <a:pt x="322910" y="586587"/>
                  </a:lnTo>
                  <a:lnTo>
                    <a:pt x="364083" y="552450"/>
                  </a:lnTo>
                  <a:lnTo>
                    <a:pt x="364959" y="532320"/>
                  </a:lnTo>
                  <a:lnTo>
                    <a:pt x="359651" y="508000"/>
                  </a:lnTo>
                  <a:lnTo>
                    <a:pt x="351028" y="480263"/>
                  </a:lnTo>
                  <a:lnTo>
                    <a:pt x="341985" y="449834"/>
                  </a:lnTo>
                  <a:lnTo>
                    <a:pt x="321957" y="369887"/>
                  </a:lnTo>
                  <a:lnTo>
                    <a:pt x="310172" y="329577"/>
                  </a:lnTo>
                  <a:lnTo>
                    <a:pt x="298043" y="299847"/>
                  </a:lnTo>
                  <a:lnTo>
                    <a:pt x="295262" y="295871"/>
                  </a:lnTo>
                  <a:lnTo>
                    <a:pt x="303250" y="288036"/>
                  </a:lnTo>
                  <a:lnTo>
                    <a:pt x="323926" y="305282"/>
                  </a:lnTo>
                  <a:lnTo>
                    <a:pt x="343344" y="347192"/>
                  </a:lnTo>
                  <a:lnTo>
                    <a:pt x="363575" y="393052"/>
                  </a:lnTo>
                  <a:lnTo>
                    <a:pt x="386689" y="422148"/>
                  </a:lnTo>
                  <a:lnTo>
                    <a:pt x="416242" y="428802"/>
                  </a:lnTo>
                  <a:lnTo>
                    <a:pt x="450138" y="424091"/>
                  </a:lnTo>
                  <a:lnTo>
                    <a:pt x="481965" y="412470"/>
                  </a:lnTo>
                  <a:lnTo>
                    <a:pt x="505307" y="398399"/>
                  </a:lnTo>
                  <a:lnTo>
                    <a:pt x="519811" y="381292"/>
                  </a:lnTo>
                  <a:lnTo>
                    <a:pt x="528421" y="359270"/>
                  </a:lnTo>
                  <a:lnTo>
                    <a:pt x="529882" y="335127"/>
                  </a:lnTo>
                  <a:lnTo>
                    <a:pt x="522960" y="311658"/>
                  </a:lnTo>
                  <a:lnTo>
                    <a:pt x="499198" y="287870"/>
                  </a:lnTo>
                  <a:lnTo>
                    <a:pt x="461975" y="262839"/>
                  </a:lnTo>
                  <a:lnTo>
                    <a:pt x="427786" y="239509"/>
                  </a:lnTo>
                  <a:lnTo>
                    <a:pt x="413105" y="220853"/>
                  </a:lnTo>
                  <a:lnTo>
                    <a:pt x="426631" y="210604"/>
                  </a:lnTo>
                  <a:lnTo>
                    <a:pt x="458139" y="206108"/>
                  </a:lnTo>
                  <a:lnTo>
                    <a:pt x="495668" y="201129"/>
                  </a:lnTo>
                  <a:lnTo>
                    <a:pt x="527278" y="189357"/>
                  </a:lnTo>
                  <a:lnTo>
                    <a:pt x="554050" y="167462"/>
                  </a:lnTo>
                  <a:lnTo>
                    <a:pt x="580872" y="139319"/>
                  </a:lnTo>
                  <a:lnTo>
                    <a:pt x="601776" y="109562"/>
                  </a:lnTo>
                  <a:lnTo>
                    <a:pt x="610844" y="82804"/>
                  </a:lnTo>
                  <a:close/>
                </a:path>
              </a:pathLst>
            </a:custGeom>
            <a:solidFill>
              <a:srgbClr val="2E57A6"/>
            </a:solidFill>
          </p:spPr>
          <p:txBody>
            <a:bodyPr wrap="square" lIns="0" tIns="0" rIns="0" bIns="0" rtlCol="0"/>
            <a:lstStyle/>
            <a:p>
              <a:endParaRPr/>
            </a:p>
          </p:txBody>
        </p:sp>
        <p:pic>
          <p:nvPicPr>
            <p:cNvPr id="22" name="object 22"/>
            <p:cNvPicPr/>
            <p:nvPr/>
          </p:nvPicPr>
          <p:blipFill>
            <a:blip r:embed="rId3" cstate="print"/>
            <a:stretch>
              <a:fillRect/>
            </a:stretch>
          </p:blipFill>
          <p:spPr>
            <a:xfrm>
              <a:off x="9453372" y="4445507"/>
              <a:ext cx="208787" cy="178308"/>
            </a:xfrm>
            <a:prstGeom prst="rect">
              <a:avLst/>
            </a:prstGeom>
          </p:spPr>
        </p:pic>
        <p:sp>
          <p:nvSpPr>
            <p:cNvPr id="23" name="object 23"/>
            <p:cNvSpPr/>
            <p:nvPr/>
          </p:nvSpPr>
          <p:spPr>
            <a:xfrm>
              <a:off x="6275705" y="4647437"/>
              <a:ext cx="1036319" cy="1623695"/>
            </a:xfrm>
            <a:custGeom>
              <a:avLst/>
              <a:gdLst/>
              <a:ahLst/>
              <a:cxnLst/>
              <a:rect l="l" t="t" r="r" b="b"/>
              <a:pathLst>
                <a:path w="1036320" h="1623695">
                  <a:moveTo>
                    <a:pt x="283210" y="0"/>
                  </a:moveTo>
                  <a:lnTo>
                    <a:pt x="263288" y="96666"/>
                  </a:lnTo>
                  <a:lnTo>
                    <a:pt x="231719" y="245023"/>
                  </a:lnTo>
                  <a:lnTo>
                    <a:pt x="164593" y="549669"/>
                  </a:lnTo>
                  <a:lnTo>
                    <a:pt x="73489" y="959004"/>
                  </a:lnTo>
                  <a:lnTo>
                    <a:pt x="40820" y="1109507"/>
                  </a:lnTo>
                  <a:lnTo>
                    <a:pt x="9848" y="1256612"/>
                  </a:lnTo>
                  <a:lnTo>
                    <a:pt x="0" y="1304696"/>
                  </a:lnTo>
                  <a:lnTo>
                    <a:pt x="1035939" y="1623339"/>
                  </a:lnTo>
                  <a:lnTo>
                    <a:pt x="283210" y="0"/>
                  </a:lnTo>
                  <a:close/>
                </a:path>
              </a:pathLst>
            </a:custGeom>
            <a:solidFill>
              <a:srgbClr val="FF3300">
                <a:alpha val="50195"/>
              </a:srgbClr>
            </a:solidFill>
          </p:spPr>
          <p:txBody>
            <a:bodyPr wrap="square" lIns="0" tIns="0" rIns="0" bIns="0" rtlCol="0"/>
            <a:lstStyle/>
            <a:p>
              <a:endParaRPr/>
            </a:p>
          </p:txBody>
        </p:sp>
        <p:sp>
          <p:nvSpPr>
            <p:cNvPr id="24" name="object 24"/>
            <p:cNvSpPr/>
            <p:nvPr/>
          </p:nvSpPr>
          <p:spPr>
            <a:xfrm>
              <a:off x="6393433" y="4300092"/>
              <a:ext cx="1071245" cy="2291715"/>
            </a:xfrm>
            <a:custGeom>
              <a:avLst/>
              <a:gdLst/>
              <a:ahLst/>
              <a:cxnLst/>
              <a:rect l="l" t="t" r="r" b="b"/>
              <a:pathLst>
                <a:path w="1071245" h="2291715">
                  <a:moveTo>
                    <a:pt x="1070864" y="2291181"/>
                  </a:moveTo>
                  <a:lnTo>
                    <a:pt x="0" y="0"/>
                  </a:lnTo>
                </a:path>
              </a:pathLst>
            </a:custGeom>
            <a:ln w="12700">
              <a:solidFill>
                <a:srgbClr val="FF3300"/>
              </a:solidFill>
              <a:prstDash val="sysDash"/>
            </a:ln>
          </p:spPr>
          <p:txBody>
            <a:bodyPr wrap="square" lIns="0" tIns="0" rIns="0" bIns="0" rtlCol="0"/>
            <a:lstStyle/>
            <a:p>
              <a:endParaRPr/>
            </a:p>
          </p:txBody>
        </p:sp>
        <p:sp>
          <p:nvSpPr>
            <p:cNvPr id="25" name="object 25"/>
            <p:cNvSpPr/>
            <p:nvPr/>
          </p:nvSpPr>
          <p:spPr>
            <a:xfrm>
              <a:off x="204215" y="3297935"/>
              <a:ext cx="433070" cy="431800"/>
            </a:xfrm>
            <a:custGeom>
              <a:avLst/>
              <a:gdLst/>
              <a:ahLst/>
              <a:cxnLst/>
              <a:rect l="l" t="t" r="r" b="b"/>
              <a:pathLst>
                <a:path w="433070" h="431800">
                  <a:moveTo>
                    <a:pt x="216408" y="0"/>
                  </a:moveTo>
                  <a:lnTo>
                    <a:pt x="166787" y="5693"/>
                  </a:lnTo>
                  <a:lnTo>
                    <a:pt x="121236" y="21913"/>
                  </a:lnTo>
                  <a:lnTo>
                    <a:pt x="81055" y="47366"/>
                  </a:lnTo>
                  <a:lnTo>
                    <a:pt x="47542" y="80758"/>
                  </a:lnTo>
                  <a:lnTo>
                    <a:pt x="21995" y="120798"/>
                  </a:lnTo>
                  <a:lnTo>
                    <a:pt x="5715" y="166191"/>
                  </a:lnTo>
                  <a:lnTo>
                    <a:pt x="0" y="215646"/>
                  </a:lnTo>
                  <a:lnTo>
                    <a:pt x="5715" y="265100"/>
                  </a:lnTo>
                  <a:lnTo>
                    <a:pt x="21995" y="310493"/>
                  </a:lnTo>
                  <a:lnTo>
                    <a:pt x="47542" y="350533"/>
                  </a:lnTo>
                  <a:lnTo>
                    <a:pt x="81055" y="383925"/>
                  </a:lnTo>
                  <a:lnTo>
                    <a:pt x="121236" y="409378"/>
                  </a:lnTo>
                  <a:lnTo>
                    <a:pt x="166787" y="425598"/>
                  </a:lnTo>
                  <a:lnTo>
                    <a:pt x="216408" y="431291"/>
                  </a:lnTo>
                  <a:lnTo>
                    <a:pt x="266028" y="425598"/>
                  </a:lnTo>
                  <a:lnTo>
                    <a:pt x="311579" y="409378"/>
                  </a:lnTo>
                  <a:lnTo>
                    <a:pt x="351760" y="383925"/>
                  </a:lnTo>
                  <a:lnTo>
                    <a:pt x="385273" y="350533"/>
                  </a:lnTo>
                  <a:lnTo>
                    <a:pt x="410820" y="310493"/>
                  </a:lnTo>
                  <a:lnTo>
                    <a:pt x="427100" y="265100"/>
                  </a:lnTo>
                  <a:lnTo>
                    <a:pt x="432816" y="215646"/>
                  </a:lnTo>
                  <a:lnTo>
                    <a:pt x="427100" y="166191"/>
                  </a:lnTo>
                  <a:lnTo>
                    <a:pt x="410820" y="120798"/>
                  </a:lnTo>
                  <a:lnTo>
                    <a:pt x="385273" y="80758"/>
                  </a:lnTo>
                  <a:lnTo>
                    <a:pt x="351760" y="47366"/>
                  </a:lnTo>
                  <a:lnTo>
                    <a:pt x="311579" y="21913"/>
                  </a:lnTo>
                  <a:lnTo>
                    <a:pt x="266028" y="5693"/>
                  </a:lnTo>
                  <a:lnTo>
                    <a:pt x="216408" y="0"/>
                  </a:lnTo>
                  <a:close/>
                </a:path>
              </a:pathLst>
            </a:custGeom>
            <a:solidFill>
              <a:srgbClr val="00AFEF"/>
            </a:solidFill>
          </p:spPr>
          <p:txBody>
            <a:bodyPr wrap="square" lIns="0" tIns="0" rIns="0" bIns="0" rtlCol="0"/>
            <a:lstStyle/>
            <a:p>
              <a:endParaRPr/>
            </a:p>
          </p:txBody>
        </p:sp>
      </p:grpSp>
      <p:sp>
        <p:nvSpPr>
          <p:cNvPr id="26" name="object 26"/>
          <p:cNvSpPr txBox="1"/>
          <p:nvPr/>
        </p:nvSpPr>
        <p:spPr>
          <a:xfrm>
            <a:off x="343001" y="3350767"/>
            <a:ext cx="15621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FFFF"/>
                </a:solidFill>
                <a:latin typeface="Arial"/>
                <a:cs typeface="Arial"/>
              </a:rPr>
              <a:t>1</a:t>
            </a:r>
            <a:endParaRPr sz="1800">
              <a:latin typeface="Arial"/>
              <a:cs typeface="Arial"/>
            </a:endParaRPr>
          </a:p>
        </p:txBody>
      </p:sp>
      <p:sp>
        <p:nvSpPr>
          <p:cNvPr id="27" name="object 27"/>
          <p:cNvSpPr/>
          <p:nvPr/>
        </p:nvSpPr>
        <p:spPr>
          <a:xfrm>
            <a:off x="204215" y="5097779"/>
            <a:ext cx="433070" cy="431800"/>
          </a:xfrm>
          <a:custGeom>
            <a:avLst/>
            <a:gdLst/>
            <a:ahLst/>
            <a:cxnLst/>
            <a:rect l="l" t="t" r="r" b="b"/>
            <a:pathLst>
              <a:path w="433070" h="431800">
                <a:moveTo>
                  <a:pt x="216408" y="0"/>
                </a:moveTo>
                <a:lnTo>
                  <a:pt x="166787" y="5693"/>
                </a:lnTo>
                <a:lnTo>
                  <a:pt x="121236" y="21913"/>
                </a:lnTo>
                <a:lnTo>
                  <a:pt x="81055" y="47366"/>
                </a:lnTo>
                <a:lnTo>
                  <a:pt x="47542" y="80758"/>
                </a:lnTo>
                <a:lnTo>
                  <a:pt x="21995" y="120798"/>
                </a:lnTo>
                <a:lnTo>
                  <a:pt x="5715" y="166191"/>
                </a:lnTo>
                <a:lnTo>
                  <a:pt x="0" y="215646"/>
                </a:lnTo>
                <a:lnTo>
                  <a:pt x="5715" y="265100"/>
                </a:lnTo>
                <a:lnTo>
                  <a:pt x="21995" y="310493"/>
                </a:lnTo>
                <a:lnTo>
                  <a:pt x="47542" y="350533"/>
                </a:lnTo>
                <a:lnTo>
                  <a:pt x="81055" y="383925"/>
                </a:lnTo>
                <a:lnTo>
                  <a:pt x="121236" y="409378"/>
                </a:lnTo>
                <a:lnTo>
                  <a:pt x="166787" y="425598"/>
                </a:lnTo>
                <a:lnTo>
                  <a:pt x="216408" y="431292"/>
                </a:lnTo>
                <a:lnTo>
                  <a:pt x="266028" y="425598"/>
                </a:lnTo>
                <a:lnTo>
                  <a:pt x="311579" y="409378"/>
                </a:lnTo>
                <a:lnTo>
                  <a:pt x="351760" y="383925"/>
                </a:lnTo>
                <a:lnTo>
                  <a:pt x="385273" y="350533"/>
                </a:lnTo>
                <a:lnTo>
                  <a:pt x="410820" y="310493"/>
                </a:lnTo>
                <a:lnTo>
                  <a:pt x="427100" y="265100"/>
                </a:lnTo>
                <a:lnTo>
                  <a:pt x="432816" y="215646"/>
                </a:lnTo>
                <a:lnTo>
                  <a:pt x="427100" y="166191"/>
                </a:lnTo>
                <a:lnTo>
                  <a:pt x="410820" y="120798"/>
                </a:lnTo>
                <a:lnTo>
                  <a:pt x="385273" y="80758"/>
                </a:lnTo>
                <a:lnTo>
                  <a:pt x="351760" y="47366"/>
                </a:lnTo>
                <a:lnTo>
                  <a:pt x="311579" y="21913"/>
                </a:lnTo>
                <a:lnTo>
                  <a:pt x="266028" y="5693"/>
                </a:lnTo>
                <a:lnTo>
                  <a:pt x="216408" y="0"/>
                </a:lnTo>
                <a:close/>
              </a:path>
            </a:pathLst>
          </a:custGeom>
          <a:solidFill>
            <a:srgbClr val="00AFEF"/>
          </a:solidFill>
        </p:spPr>
        <p:txBody>
          <a:bodyPr wrap="square" lIns="0" tIns="0" rIns="0" bIns="0" rtlCol="0"/>
          <a:lstStyle/>
          <a:p>
            <a:endParaRPr/>
          </a:p>
        </p:txBody>
      </p:sp>
      <p:sp>
        <p:nvSpPr>
          <p:cNvPr id="28" name="object 28"/>
          <p:cNvSpPr txBox="1"/>
          <p:nvPr/>
        </p:nvSpPr>
        <p:spPr>
          <a:xfrm>
            <a:off x="343001" y="5151246"/>
            <a:ext cx="15621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FFFF"/>
                </a:solidFill>
                <a:latin typeface="Arial"/>
                <a:cs typeface="Arial"/>
              </a:rPr>
              <a:t>2</a:t>
            </a:r>
            <a:endParaRPr sz="1800">
              <a:latin typeface="Arial"/>
              <a:cs typeface="Arial"/>
            </a:endParaRPr>
          </a:p>
        </p:txBody>
      </p:sp>
      <p:sp>
        <p:nvSpPr>
          <p:cNvPr id="29" name="object 29"/>
          <p:cNvSpPr/>
          <p:nvPr/>
        </p:nvSpPr>
        <p:spPr>
          <a:xfrm>
            <a:off x="3811523" y="3304032"/>
            <a:ext cx="431800" cy="433070"/>
          </a:xfrm>
          <a:custGeom>
            <a:avLst/>
            <a:gdLst/>
            <a:ahLst/>
            <a:cxnLst/>
            <a:rect l="l" t="t" r="r" b="b"/>
            <a:pathLst>
              <a:path w="431800" h="433070">
                <a:moveTo>
                  <a:pt x="215646" y="0"/>
                </a:moveTo>
                <a:lnTo>
                  <a:pt x="166191" y="5716"/>
                </a:lnTo>
                <a:lnTo>
                  <a:pt x="120798" y="21998"/>
                </a:lnTo>
                <a:lnTo>
                  <a:pt x="80758" y="47546"/>
                </a:lnTo>
                <a:lnTo>
                  <a:pt x="47366" y="81060"/>
                </a:lnTo>
                <a:lnTo>
                  <a:pt x="21913" y="121242"/>
                </a:lnTo>
                <a:lnTo>
                  <a:pt x="5693" y="166791"/>
                </a:lnTo>
                <a:lnTo>
                  <a:pt x="0" y="216407"/>
                </a:lnTo>
                <a:lnTo>
                  <a:pt x="5693" y="266024"/>
                </a:lnTo>
                <a:lnTo>
                  <a:pt x="21913" y="311573"/>
                </a:lnTo>
                <a:lnTo>
                  <a:pt x="47366" y="351755"/>
                </a:lnTo>
                <a:lnTo>
                  <a:pt x="80758" y="385269"/>
                </a:lnTo>
                <a:lnTo>
                  <a:pt x="120798" y="410817"/>
                </a:lnTo>
                <a:lnTo>
                  <a:pt x="166191" y="427099"/>
                </a:lnTo>
                <a:lnTo>
                  <a:pt x="215646" y="432815"/>
                </a:lnTo>
                <a:lnTo>
                  <a:pt x="265100" y="427099"/>
                </a:lnTo>
                <a:lnTo>
                  <a:pt x="310493" y="410817"/>
                </a:lnTo>
                <a:lnTo>
                  <a:pt x="350533" y="385269"/>
                </a:lnTo>
                <a:lnTo>
                  <a:pt x="383925" y="351755"/>
                </a:lnTo>
                <a:lnTo>
                  <a:pt x="409378" y="311573"/>
                </a:lnTo>
                <a:lnTo>
                  <a:pt x="425598" y="266024"/>
                </a:lnTo>
                <a:lnTo>
                  <a:pt x="431291" y="216407"/>
                </a:lnTo>
                <a:lnTo>
                  <a:pt x="425598" y="166791"/>
                </a:lnTo>
                <a:lnTo>
                  <a:pt x="409378" y="121242"/>
                </a:lnTo>
                <a:lnTo>
                  <a:pt x="383925" y="81060"/>
                </a:lnTo>
                <a:lnTo>
                  <a:pt x="350533" y="47546"/>
                </a:lnTo>
                <a:lnTo>
                  <a:pt x="310493" y="21998"/>
                </a:lnTo>
                <a:lnTo>
                  <a:pt x="265100" y="5716"/>
                </a:lnTo>
                <a:lnTo>
                  <a:pt x="215646" y="0"/>
                </a:lnTo>
                <a:close/>
              </a:path>
            </a:pathLst>
          </a:custGeom>
          <a:solidFill>
            <a:srgbClr val="00AFEF"/>
          </a:solidFill>
        </p:spPr>
        <p:txBody>
          <a:bodyPr wrap="square" lIns="0" tIns="0" rIns="0" bIns="0" rtlCol="0"/>
          <a:lstStyle/>
          <a:p>
            <a:endParaRPr/>
          </a:p>
        </p:txBody>
      </p:sp>
      <p:sp>
        <p:nvSpPr>
          <p:cNvPr id="30" name="object 30"/>
          <p:cNvSpPr txBox="1"/>
          <p:nvPr/>
        </p:nvSpPr>
        <p:spPr>
          <a:xfrm>
            <a:off x="3949953" y="3357753"/>
            <a:ext cx="15621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FFFF"/>
                </a:solidFill>
                <a:latin typeface="Arial"/>
                <a:cs typeface="Arial"/>
              </a:rPr>
              <a:t>3</a:t>
            </a:r>
            <a:endParaRPr sz="1800">
              <a:latin typeface="Arial"/>
              <a:cs typeface="Arial"/>
            </a:endParaRPr>
          </a:p>
        </p:txBody>
      </p:sp>
      <p:sp>
        <p:nvSpPr>
          <p:cNvPr id="31" name="object 31"/>
          <p:cNvSpPr/>
          <p:nvPr/>
        </p:nvSpPr>
        <p:spPr>
          <a:xfrm>
            <a:off x="3791711" y="4817364"/>
            <a:ext cx="433070" cy="433070"/>
          </a:xfrm>
          <a:custGeom>
            <a:avLst/>
            <a:gdLst/>
            <a:ahLst/>
            <a:cxnLst/>
            <a:rect l="l" t="t" r="r" b="b"/>
            <a:pathLst>
              <a:path w="433070" h="433070">
                <a:moveTo>
                  <a:pt x="216408" y="0"/>
                </a:moveTo>
                <a:lnTo>
                  <a:pt x="166791" y="5716"/>
                </a:lnTo>
                <a:lnTo>
                  <a:pt x="121242" y="21998"/>
                </a:lnTo>
                <a:lnTo>
                  <a:pt x="81060" y="47546"/>
                </a:lnTo>
                <a:lnTo>
                  <a:pt x="47546" y="81060"/>
                </a:lnTo>
                <a:lnTo>
                  <a:pt x="21998" y="121242"/>
                </a:lnTo>
                <a:lnTo>
                  <a:pt x="5716" y="166791"/>
                </a:lnTo>
                <a:lnTo>
                  <a:pt x="0" y="216408"/>
                </a:lnTo>
                <a:lnTo>
                  <a:pt x="5716" y="266024"/>
                </a:lnTo>
                <a:lnTo>
                  <a:pt x="21998" y="311573"/>
                </a:lnTo>
                <a:lnTo>
                  <a:pt x="47546" y="351755"/>
                </a:lnTo>
                <a:lnTo>
                  <a:pt x="81060" y="385269"/>
                </a:lnTo>
                <a:lnTo>
                  <a:pt x="121242" y="410817"/>
                </a:lnTo>
                <a:lnTo>
                  <a:pt x="166791" y="427099"/>
                </a:lnTo>
                <a:lnTo>
                  <a:pt x="216408" y="432816"/>
                </a:lnTo>
                <a:lnTo>
                  <a:pt x="266024" y="427099"/>
                </a:lnTo>
                <a:lnTo>
                  <a:pt x="311573" y="410817"/>
                </a:lnTo>
                <a:lnTo>
                  <a:pt x="351755" y="385269"/>
                </a:lnTo>
                <a:lnTo>
                  <a:pt x="385269" y="351755"/>
                </a:lnTo>
                <a:lnTo>
                  <a:pt x="410817" y="311573"/>
                </a:lnTo>
                <a:lnTo>
                  <a:pt x="427099" y="266024"/>
                </a:lnTo>
                <a:lnTo>
                  <a:pt x="432815" y="216408"/>
                </a:lnTo>
                <a:lnTo>
                  <a:pt x="427099" y="166791"/>
                </a:lnTo>
                <a:lnTo>
                  <a:pt x="410817" y="121242"/>
                </a:lnTo>
                <a:lnTo>
                  <a:pt x="385269" y="81060"/>
                </a:lnTo>
                <a:lnTo>
                  <a:pt x="351755" y="47546"/>
                </a:lnTo>
                <a:lnTo>
                  <a:pt x="311573" y="21998"/>
                </a:lnTo>
                <a:lnTo>
                  <a:pt x="266024" y="5716"/>
                </a:lnTo>
                <a:lnTo>
                  <a:pt x="216408" y="0"/>
                </a:lnTo>
                <a:close/>
              </a:path>
            </a:pathLst>
          </a:custGeom>
          <a:solidFill>
            <a:srgbClr val="00AFEF"/>
          </a:solidFill>
        </p:spPr>
        <p:txBody>
          <a:bodyPr wrap="square" lIns="0" tIns="0" rIns="0" bIns="0" rtlCol="0"/>
          <a:lstStyle/>
          <a:p>
            <a:endParaRPr/>
          </a:p>
        </p:txBody>
      </p:sp>
      <p:sp>
        <p:nvSpPr>
          <p:cNvPr id="32" name="object 32"/>
          <p:cNvSpPr txBox="1"/>
          <p:nvPr/>
        </p:nvSpPr>
        <p:spPr>
          <a:xfrm>
            <a:off x="3931158" y="4871084"/>
            <a:ext cx="15621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FFFF"/>
                </a:solidFill>
                <a:latin typeface="Arial"/>
                <a:cs typeface="Arial"/>
              </a:rPr>
              <a:t>4</a:t>
            </a:r>
            <a:endParaRPr sz="1800">
              <a:latin typeface="Arial"/>
              <a:cs typeface="Arial"/>
            </a:endParaRPr>
          </a:p>
        </p:txBody>
      </p:sp>
      <p:grpSp>
        <p:nvGrpSpPr>
          <p:cNvPr id="33" name="object 33"/>
          <p:cNvGrpSpPr/>
          <p:nvPr/>
        </p:nvGrpSpPr>
        <p:grpSpPr>
          <a:xfrm>
            <a:off x="0" y="0"/>
            <a:ext cx="12192000" cy="6858000"/>
            <a:chOff x="0" y="0"/>
            <a:chExt cx="12192000" cy="6858000"/>
          </a:xfrm>
        </p:grpSpPr>
        <p:pic>
          <p:nvPicPr>
            <p:cNvPr id="34" name="object 34"/>
            <p:cNvPicPr/>
            <p:nvPr/>
          </p:nvPicPr>
          <p:blipFill>
            <a:blip r:embed="rId4" cstate="print"/>
            <a:stretch>
              <a:fillRect/>
            </a:stretch>
          </p:blipFill>
          <p:spPr>
            <a:xfrm>
              <a:off x="7294244" y="2585720"/>
              <a:ext cx="2968879" cy="758697"/>
            </a:xfrm>
            <a:prstGeom prst="rect">
              <a:avLst/>
            </a:prstGeom>
          </p:spPr>
        </p:pic>
        <p:pic>
          <p:nvPicPr>
            <p:cNvPr id="35" name="object 35"/>
            <p:cNvPicPr/>
            <p:nvPr/>
          </p:nvPicPr>
          <p:blipFill>
            <a:blip r:embed="rId5" cstate="print"/>
            <a:stretch>
              <a:fillRect/>
            </a:stretch>
          </p:blipFill>
          <p:spPr>
            <a:xfrm>
              <a:off x="8271129" y="3149333"/>
              <a:ext cx="1754631" cy="1150759"/>
            </a:xfrm>
            <a:prstGeom prst="rect">
              <a:avLst/>
            </a:prstGeom>
          </p:spPr>
        </p:pic>
        <p:pic>
          <p:nvPicPr>
            <p:cNvPr id="36" name="object 36"/>
            <p:cNvPicPr/>
            <p:nvPr/>
          </p:nvPicPr>
          <p:blipFill>
            <a:blip r:embed="rId6" cstate="print"/>
            <a:stretch>
              <a:fillRect/>
            </a:stretch>
          </p:blipFill>
          <p:spPr>
            <a:xfrm>
              <a:off x="7162418" y="3261779"/>
              <a:ext cx="1619026" cy="1150289"/>
            </a:xfrm>
            <a:prstGeom prst="rect">
              <a:avLst/>
            </a:prstGeom>
          </p:spPr>
        </p:pic>
        <p:sp>
          <p:nvSpPr>
            <p:cNvPr id="37" name="object 37"/>
            <p:cNvSpPr/>
            <p:nvPr/>
          </p:nvSpPr>
          <p:spPr>
            <a:xfrm>
              <a:off x="10632947" y="6786371"/>
              <a:ext cx="1559560" cy="71755"/>
            </a:xfrm>
            <a:custGeom>
              <a:avLst/>
              <a:gdLst/>
              <a:ahLst/>
              <a:cxnLst/>
              <a:rect l="l" t="t" r="r" b="b"/>
              <a:pathLst>
                <a:path w="1559559" h="71754">
                  <a:moveTo>
                    <a:pt x="0" y="71628"/>
                  </a:moveTo>
                  <a:lnTo>
                    <a:pt x="1559052" y="71628"/>
                  </a:lnTo>
                  <a:lnTo>
                    <a:pt x="1559052" y="0"/>
                  </a:lnTo>
                  <a:lnTo>
                    <a:pt x="0" y="0"/>
                  </a:lnTo>
                  <a:lnTo>
                    <a:pt x="0" y="71628"/>
                  </a:lnTo>
                  <a:close/>
                </a:path>
              </a:pathLst>
            </a:custGeom>
            <a:solidFill>
              <a:srgbClr val="C40822"/>
            </a:solidFill>
          </p:spPr>
          <p:txBody>
            <a:bodyPr wrap="square" lIns="0" tIns="0" rIns="0" bIns="0" rtlCol="0"/>
            <a:lstStyle/>
            <a:p>
              <a:endParaRPr/>
            </a:p>
          </p:txBody>
        </p:sp>
        <p:sp>
          <p:nvSpPr>
            <p:cNvPr id="38" name="object 38"/>
            <p:cNvSpPr/>
            <p:nvPr/>
          </p:nvSpPr>
          <p:spPr>
            <a:xfrm>
              <a:off x="0" y="6786371"/>
              <a:ext cx="10633075" cy="71755"/>
            </a:xfrm>
            <a:custGeom>
              <a:avLst/>
              <a:gdLst/>
              <a:ahLst/>
              <a:cxnLst/>
              <a:rect l="l" t="t" r="r" b="b"/>
              <a:pathLst>
                <a:path w="10633075" h="71754">
                  <a:moveTo>
                    <a:pt x="0" y="71628"/>
                  </a:moveTo>
                  <a:lnTo>
                    <a:pt x="10632948" y="71628"/>
                  </a:lnTo>
                  <a:lnTo>
                    <a:pt x="10632948" y="0"/>
                  </a:lnTo>
                  <a:lnTo>
                    <a:pt x="0" y="0"/>
                  </a:lnTo>
                  <a:lnTo>
                    <a:pt x="0" y="71628"/>
                  </a:lnTo>
                  <a:close/>
                </a:path>
              </a:pathLst>
            </a:custGeom>
            <a:solidFill>
              <a:srgbClr val="014592"/>
            </a:solidFill>
          </p:spPr>
          <p:txBody>
            <a:bodyPr wrap="square" lIns="0" tIns="0" rIns="0" bIns="0" rtlCol="0"/>
            <a:lstStyle/>
            <a:p>
              <a:endParaRPr/>
            </a:p>
          </p:txBody>
        </p:sp>
        <p:sp>
          <p:nvSpPr>
            <p:cNvPr id="39" name="object 39"/>
            <p:cNvSpPr/>
            <p:nvPr/>
          </p:nvSpPr>
          <p:spPr>
            <a:xfrm>
              <a:off x="12091416" y="5312664"/>
              <a:ext cx="100965" cy="1545590"/>
            </a:xfrm>
            <a:custGeom>
              <a:avLst/>
              <a:gdLst/>
              <a:ahLst/>
              <a:cxnLst/>
              <a:rect l="l" t="t" r="r" b="b"/>
              <a:pathLst>
                <a:path w="100965" h="1545590">
                  <a:moveTo>
                    <a:pt x="0" y="1545332"/>
                  </a:moveTo>
                  <a:lnTo>
                    <a:pt x="100583" y="1545332"/>
                  </a:lnTo>
                  <a:lnTo>
                    <a:pt x="100583" y="0"/>
                  </a:lnTo>
                  <a:lnTo>
                    <a:pt x="0" y="0"/>
                  </a:lnTo>
                  <a:lnTo>
                    <a:pt x="0" y="1545332"/>
                  </a:lnTo>
                  <a:close/>
                </a:path>
              </a:pathLst>
            </a:custGeom>
            <a:solidFill>
              <a:srgbClr val="C40822"/>
            </a:solidFill>
          </p:spPr>
          <p:txBody>
            <a:bodyPr wrap="square" lIns="0" tIns="0" rIns="0" bIns="0" rtlCol="0"/>
            <a:lstStyle/>
            <a:p>
              <a:endParaRPr/>
            </a:p>
          </p:txBody>
        </p:sp>
        <p:sp>
          <p:nvSpPr>
            <p:cNvPr id="40" name="object 40"/>
            <p:cNvSpPr/>
            <p:nvPr/>
          </p:nvSpPr>
          <p:spPr>
            <a:xfrm>
              <a:off x="12091416" y="0"/>
              <a:ext cx="100965" cy="5313045"/>
            </a:xfrm>
            <a:custGeom>
              <a:avLst/>
              <a:gdLst/>
              <a:ahLst/>
              <a:cxnLst/>
              <a:rect l="l" t="t" r="r" b="b"/>
              <a:pathLst>
                <a:path w="100965" h="5313045">
                  <a:moveTo>
                    <a:pt x="0" y="5312664"/>
                  </a:moveTo>
                  <a:lnTo>
                    <a:pt x="100583" y="5312664"/>
                  </a:lnTo>
                  <a:lnTo>
                    <a:pt x="100583" y="0"/>
                  </a:lnTo>
                  <a:lnTo>
                    <a:pt x="0" y="0"/>
                  </a:lnTo>
                  <a:lnTo>
                    <a:pt x="0" y="5312664"/>
                  </a:lnTo>
                  <a:close/>
                </a:path>
              </a:pathLst>
            </a:custGeom>
            <a:solidFill>
              <a:srgbClr val="014592"/>
            </a:solidFill>
          </p:spPr>
          <p:txBody>
            <a:bodyPr wrap="square" lIns="0" tIns="0" rIns="0" bIns="0" rtlCol="0"/>
            <a:lstStyle/>
            <a:p>
              <a:endParaRPr/>
            </a:p>
          </p:txBody>
        </p:sp>
        <p:pic>
          <p:nvPicPr>
            <p:cNvPr id="41" name="object 41"/>
            <p:cNvPicPr/>
            <p:nvPr/>
          </p:nvPicPr>
          <p:blipFill>
            <a:blip r:embed="rId7" cstate="print"/>
            <a:stretch>
              <a:fillRect/>
            </a:stretch>
          </p:blipFill>
          <p:spPr>
            <a:xfrm>
              <a:off x="6462902" y="3928440"/>
              <a:ext cx="3286252" cy="2929557"/>
            </a:xfrm>
            <a:prstGeom prst="rect">
              <a:avLst/>
            </a:prstGeom>
          </p:spPr>
        </p:pic>
      </p:grpSp>
      <p:sp>
        <p:nvSpPr>
          <p:cNvPr id="42" name="object 42"/>
          <p:cNvSpPr txBox="1"/>
          <p:nvPr/>
        </p:nvSpPr>
        <p:spPr>
          <a:xfrm>
            <a:off x="252780" y="6489903"/>
            <a:ext cx="6454775" cy="208279"/>
          </a:xfrm>
          <a:prstGeom prst="rect">
            <a:avLst/>
          </a:prstGeom>
        </p:spPr>
        <p:txBody>
          <a:bodyPr vert="horz" wrap="square" lIns="0" tIns="12700" rIns="0" bIns="0" rtlCol="0">
            <a:spAutoFit/>
          </a:bodyPr>
          <a:lstStyle/>
          <a:p>
            <a:pPr marL="12700">
              <a:lnSpc>
                <a:spcPct val="100000"/>
              </a:lnSpc>
              <a:spcBef>
                <a:spcPts val="100"/>
              </a:spcBef>
            </a:pPr>
            <a:r>
              <a:rPr sz="1200" spc="195" dirty="0">
                <a:solidFill>
                  <a:srgbClr val="1C3057"/>
                </a:solidFill>
                <a:latin typeface="Microsoft Sans Serif"/>
                <a:cs typeface="Microsoft Sans Serif"/>
              </a:rPr>
              <a:t>*</a:t>
            </a:r>
            <a:r>
              <a:rPr sz="1200" spc="-5" dirty="0">
                <a:solidFill>
                  <a:srgbClr val="1C3057"/>
                </a:solidFill>
                <a:latin typeface="Microsoft Sans Serif"/>
                <a:cs typeface="Microsoft Sans Serif"/>
              </a:rPr>
              <a:t> </a:t>
            </a:r>
            <a:r>
              <a:rPr sz="1200" spc="-25" dirty="0">
                <a:solidFill>
                  <a:srgbClr val="1C3057"/>
                </a:solidFill>
                <a:latin typeface="Microsoft Sans Serif"/>
                <a:cs typeface="Microsoft Sans Serif"/>
              </a:rPr>
              <a:t>В</a:t>
            </a:r>
            <a:r>
              <a:rPr sz="1200" spc="-5" dirty="0">
                <a:solidFill>
                  <a:srgbClr val="1C3057"/>
                </a:solidFill>
                <a:latin typeface="Microsoft Sans Serif"/>
                <a:cs typeface="Microsoft Sans Serif"/>
              </a:rPr>
              <a:t> графе </a:t>
            </a:r>
            <a:r>
              <a:rPr sz="1200" spc="5" dirty="0">
                <a:solidFill>
                  <a:srgbClr val="1C3057"/>
                </a:solidFill>
                <a:latin typeface="Microsoft Sans Serif"/>
                <a:cs typeface="Microsoft Sans Serif"/>
              </a:rPr>
              <a:t>«Особые</a:t>
            </a:r>
            <a:r>
              <a:rPr sz="1200" spc="10" dirty="0">
                <a:solidFill>
                  <a:srgbClr val="1C3057"/>
                </a:solidFill>
                <a:latin typeface="Microsoft Sans Serif"/>
                <a:cs typeface="Microsoft Sans Serif"/>
              </a:rPr>
              <a:t> </a:t>
            </a:r>
            <a:r>
              <a:rPr sz="1200" spc="15" dirty="0">
                <a:solidFill>
                  <a:srgbClr val="1C3057"/>
                </a:solidFill>
                <a:latin typeface="Microsoft Sans Serif"/>
                <a:cs typeface="Microsoft Sans Serif"/>
              </a:rPr>
              <a:t>отметки»</a:t>
            </a:r>
            <a:r>
              <a:rPr sz="1200" spc="20" dirty="0">
                <a:solidFill>
                  <a:srgbClr val="1C3057"/>
                </a:solidFill>
                <a:latin typeface="Microsoft Sans Serif"/>
                <a:cs typeface="Microsoft Sans Serif"/>
              </a:rPr>
              <a:t> </a:t>
            </a:r>
            <a:r>
              <a:rPr sz="1200" spc="-5" dirty="0">
                <a:solidFill>
                  <a:srgbClr val="1C3057"/>
                </a:solidFill>
                <a:latin typeface="Microsoft Sans Serif"/>
                <a:cs typeface="Microsoft Sans Serif"/>
              </a:rPr>
              <a:t>делает </a:t>
            </a:r>
            <a:r>
              <a:rPr sz="1200" spc="30" dirty="0">
                <a:solidFill>
                  <a:srgbClr val="1C3057"/>
                </a:solidFill>
                <a:latin typeface="Microsoft Sans Serif"/>
                <a:cs typeface="Microsoft Sans Serif"/>
              </a:rPr>
              <a:t>запись</a:t>
            </a:r>
            <a:r>
              <a:rPr sz="1200" dirty="0">
                <a:solidFill>
                  <a:srgbClr val="1C3057"/>
                </a:solidFill>
                <a:latin typeface="Microsoft Sans Serif"/>
                <a:cs typeface="Microsoft Sans Serif"/>
              </a:rPr>
              <a:t> </a:t>
            </a:r>
            <a:r>
              <a:rPr sz="1200" spc="5" dirty="0">
                <a:solidFill>
                  <a:srgbClr val="1C3057"/>
                </a:solidFill>
                <a:latin typeface="Microsoft Sans Serif"/>
                <a:cs typeface="Microsoft Sans Serif"/>
              </a:rPr>
              <a:t>«Выдан</a:t>
            </a:r>
            <a:r>
              <a:rPr sz="1200" spc="-5" dirty="0">
                <a:solidFill>
                  <a:srgbClr val="1C3057"/>
                </a:solidFill>
                <a:latin typeface="Microsoft Sans Serif"/>
                <a:cs typeface="Microsoft Sans Serif"/>
              </a:rPr>
              <a:t> </a:t>
            </a:r>
            <a:r>
              <a:rPr sz="1200" spc="30" dirty="0">
                <a:solidFill>
                  <a:srgbClr val="1C3057"/>
                </a:solidFill>
                <a:latin typeface="Microsoft Sans Serif"/>
                <a:cs typeface="Microsoft Sans Serif"/>
              </a:rPr>
              <a:t>бюллетень</a:t>
            </a:r>
            <a:r>
              <a:rPr sz="1200" spc="15" dirty="0">
                <a:solidFill>
                  <a:srgbClr val="1C3057"/>
                </a:solidFill>
                <a:latin typeface="Microsoft Sans Serif"/>
                <a:cs typeface="Microsoft Sans Serif"/>
              </a:rPr>
              <a:t> </a:t>
            </a:r>
            <a:r>
              <a:rPr sz="1200" spc="20" dirty="0">
                <a:solidFill>
                  <a:srgbClr val="1C3057"/>
                </a:solidFill>
                <a:latin typeface="Microsoft Sans Serif"/>
                <a:cs typeface="Microsoft Sans Serif"/>
              </a:rPr>
              <a:t>взамен</a:t>
            </a:r>
            <a:r>
              <a:rPr sz="1200" spc="5" dirty="0">
                <a:solidFill>
                  <a:srgbClr val="1C3057"/>
                </a:solidFill>
                <a:latin typeface="Microsoft Sans Serif"/>
                <a:cs typeface="Microsoft Sans Serif"/>
              </a:rPr>
              <a:t> </a:t>
            </a:r>
            <a:r>
              <a:rPr sz="1200" spc="40" dirty="0">
                <a:solidFill>
                  <a:srgbClr val="1C3057"/>
                </a:solidFill>
                <a:latin typeface="Microsoft Sans Serif"/>
                <a:cs typeface="Microsoft Sans Serif"/>
              </a:rPr>
              <a:t>испорченного»</a:t>
            </a:r>
            <a:endParaRPr sz="1200">
              <a:latin typeface="Microsoft Sans Serif"/>
              <a:cs typeface="Microsoft Sans Serif"/>
            </a:endParaRPr>
          </a:p>
        </p:txBody>
      </p:sp>
      <p:grpSp>
        <p:nvGrpSpPr>
          <p:cNvPr id="43" name="object 43"/>
          <p:cNvGrpSpPr/>
          <p:nvPr/>
        </p:nvGrpSpPr>
        <p:grpSpPr>
          <a:xfrm>
            <a:off x="-38100" y="262127"/>
            <a:ext cx="1734820" cy="893444"/>
            <a:chOff x="-38100" y="262127"/>
            <a:chExt cx="1734820" cy="893444"/>
          </a:xfrm>
        </p:grpSpPr>
        <p:sp>
          <p:nvSpPr>
            <p:cNvPr id="44" name="object 44"/>
            <p:cNvSpPr/>
            <p:nvPr/>
          </p:nvSpPr>
          <p:spPr>
            <a:xfrm>
              <a:off x="0" y="300227"/>
              <a:ext cx="1658620" cy="817244"/>
            </a:xfrm>
            <a:custGeom>
              <a:avLst/>
              <a:gdLst/>
              <a:ahLst/>
              <a:cxnLst/>
              <a:rect l="l" t="t" r="r" b="b"/>
              <a:pathLst>
                <a:path w="1658620" h="817244">
                  <a:moveTo>
                    <a:pt x="1658112" y="0"/>
                  </a:moveTo>
                  <a:lnTo>
                    <a:pt x="0" y="0"/>
                  </a:lnTo>
                  <a:lnTo>
                    <a:pt x="0" y="816863"/>
                  </a:lnTo>
                  <a:lnTo>
                    <a:pt x="1439799" y="816863"/>
                  </a:lnTo>
                  <a:lnTo>
                    <a:pt x="1658112" y="0"/>
                  </a:lnTo>
                  <a:close/>
                </a:path>
              </a:pathLst>
            </a:custGeom>
            <a:solidFill>
              <a:srgbClr val="FFFFFF"/>
            </a:solidFill>
          </p:spPr>
          <p:txBody>
            <a:bodyPr wrap="square" lIns="0" tIns="0" rIns="0" bIns="0" rtlCol="0"/>
            <a:lstStyle/>
            <a:p>
              <a:endParaRPr/>
            </a:p>
          </p:txBody>
        </p:sp>
        <p:sp>
          <p:nvSpPr>
            <p:cNvPr id="45" name="object 45"/>
            <p:cNvSpPr/>
            <p:nvPr/>
          </p:nvSpPr>
          <p:spPr>
            <a:xfrm>
              <a:off x="0" y="300227"/>
              <a:ext cx="1658620" cy="817244"/>
            </a:xfrm>
            <a:custGeom>
              <a:avLst/>
              <a:gdLst/>
              <a:ahLst/>
              <a:cxnLst/>
              <a:rect l="l" t="t" r="r" b="b"/>
              <a:pathLst>
                <a:path w="1658620" h="817244">
                  <a:moveTo>
                    <a:pt x="0" y="0"/>
                  </a:moveTo>
                  <a:lnTo>
                    <a:pt x="1658112" y="0"/>
                  </a:lnTo>
                  <a:lnTo>
                    <a:pt x="1439799" y="816863"/>
                  </a:lnTo>
                  <a:lnTo>
                    <a:pt x="0" y="816863"/>
                  </a:lnTo>
                </a:path>
              </a:pathLst>
            </a:custGeom>
            <a:ln w="76200">
              <a:solidFill>
                <a:srgbClr val="42619C"/>
              </a:solidFill>
            </a:ln>
          </p:spPr>
          <p:txBody>
            <a:bodyPr wrap="square" lIns="0" tIns="0" rIns="0" bIns="0" rtlCol="0"/>
            <a:lstStyle/>
            <a:p>
              <a:endParaRPr/>
            </a:p>
          </p:txBody>
        </p:sp>
      </p:grpSp>
      <p:grpSp>
        <p:nvGrpSpPr>
          <p:cNvPr id="47" name="object 47"/>
          <p:cNvGrpSpPr/>
          <p:nvPr/>
        </p:nvGrpSpPr>
        <p:grpSpPr>
          <a:xfrm>
            <a:off x="-38100" y="262127"/>
            <a:ext cx="843280" cy="893444"/>
            <a:chOff x="-38100" y="262127"/>
            <a:chExt cx="843280" cy="893444"/>
          </a:xfrm>
        </p:grpSpPr>
        <p:sp>
          <p:nvSpPr>
            <p:cNvPr id="48" name="object 48"/>
            <p:cNvSpPr/>
            <p:nvPr/>
          </p:nvSpPr>
          <p:spPr>
            <a:xfrm>
              <a:off x="0" y="300227"/>
              <a:ext cx="767080" cy="817244"/>
            </a:xfrm>
            <a:custGeom>
              <a:avLst/>
              <a:gdLst/>
              <a:ahLst/>
              <a:cxnLst/>
              <a:rect l="l" t="t" r="r" b="b"/>
              <a:pathLst>
                <a:path w="767080" h="817244">
                  <a:moveTo>
                    <a:pt x="766572" y="0"/>
                  </a:moveTo>
                  <a:lnTo>
                    <a:pt x="0" y="0"/>
                  </a:lnTo>
                  <a:lnTo>
                    <a:pt x="0" y="816863"/>
                  </a:lnTo>
                  <a:lnTo>
                    <a:pt x="548220" y="816863"/>
                  </a:lnTo>
                  <a:lnTo>
                    <a:pt x="766572" y="0"/>
                  </a:lnTo>
                  <a:close/>
                </a:path>
              </a:pathLst>
            </a:custGeom>
            <a:solidFill>
              <a:srgbClr val="385284"/>
            </a:solidFill>
          </p:spPr>
          <p:txBody>
            <a:bodyPr wrap="square" lIns="0" tIns="0" rIns="0" bIns="0" rtlCol="0"/>
            <a:lstStyle/>
            <a:p>
              <a:endParaRPr/>
            </a:p>
          </p:txBody>
        </p:sp>
        <p:sp>
          <p:nvSpPr>
            <p:cNvPr id="49" name="object 49"/>
            <p:cNvSpPr/>
            <p:nvPr/>
          </p:nvSpPr>
          <p:spPr>
            <a:xfrm>
              <a:off x="0" y="300227"/>
              <a:ext cx="767080" cy="817244"/>
            </a:xfrm>
            <a:custGeom>
              <a:avLst/>
              <a:gdLst/>
              <a:ahLst/>
              <a:cxnLst/>
              <a:rect l="l" t="t" r="r" b="b"/>
              <a:pathLst>
                <a:path w="767080" h="817244">
                  <a:moveTo>
                    <a:pt x="0" y="0"/>
                  </a:moveTo>
                  <a:lnTo>
                    <a:pt x="766572" y="0"/>
                  </a:lnTo>
                  <a:lnTo>
                    <a:pt x="548220" y="816863"/>
                  </a:lnTo>
                  <a:lnTo>
                    <a:pt x="0" y="816863"/>
                  </a:lnTo>
                </a:path>
              </a:pathLst>
            </a:custGeom>
            <a:ln w="76200">
              <a:solidFill>
                <a:srgbClr val="385284"/>
              </a:solidFill>
            </a:ln>
          </p:spPr>
          <p:txBody>
            <a:bodyPr wrap="square" lIns="0" tIns="0" rIns="0" bIns="0" rtlCol="0"/>
            <a:lstStyle/>
            <a:p>
              <a:endParaRPr/>
            </a:p>
          </p:txBody>
        </p:sp>
        <p:sp>
          <p:nvSpPr>
            <p:cNvPr id="50" name="object 50"/>
            <p:cNvSpPr/>
            <p:nvPr/>
          </p:nvSpPr>
          <p:spPr>
            <a:xfrm>
              <a:off x="0" y="300227"/>
              <a:ext cx="375285" cy="817244"/>
            </a:xfrm>
            <a:custGeom>
              <a:avLst/>
              <a:gdLst/>
              <a:ahLst/>
              <a:cxnLst/>
              <a:rect l="l" t="t" r="r" b="b"/>
              <a:pathLst>
                <a:path w="375285" h="817244">
                  <a:moveTo>
                    <a:pt x="374904" y="0"/>
                  </a:moveTo>
                  <a:lnTo>
                    <a:pt x="0" y="0"/>
                  </a:lnTo>
                  <a:lnTo>
                    <a:pt x="0" y="816863"/>
                  </a:lnTo>
                  <a:lnTo>
                    <a:pt x="156552" y="816863"/>
                  </a:lnTo>
                  <a:lnTo>
                    <a:pt x="374904" y="0"/>
                  </a:lnTo>
                  <a:close/>
                </a:path>
              </a:pathLst>
            </a:custGeom>
            <a:solidFill>
              <a:srgbClr val="42619C"/>
            </a:solidFill>
          </p:spPr>
          <p:txBody>
            <a:bodyPr wrap="square" lIns="0" tIns="0" rIns="0" bIns="0" rtlCol="0"/>
            <a:lstStyle/>
            <a:p>
              <a:endParaRPr/>
            </a:p>
          </p:txBody>
        </p:sp>
        <p:sp>
          <p:nvSpPr>
            <p:cNvPr id="51" name="object 51"/>
            <p:cNvSpPr/>
            <p:nvPr/>
          </p:nvSpPr>
          <p:spPr>
            <a:xfrm>
              <a:off x="0" y="300227"/>
              <a:ext cx="375285" cy="817244"/>
            </a:xfrm>
            <a:custGeom>
              <a:avLst/>
              <a:gdLst/>
              <a:ahLst/>
              <a:cxnLst/>
              <a:rect l="l" t="t" r="r" b="b"/>
              <a:pathLst>
                <a:path w="375285" h="817244">
                  <a:moveTo>
                    <a:pt x="0" y="0"/>
                  </a:moveTo>
                  <a:lnTo>
                    <a:pt x="374904" y="0"/>
                  </a:lnTo>
                  <a:lnTo>
                    <a:pt x="156552" y="816863"/>
                  </a:lnTo>
                  <a:lnTo>
                    <a:pt x="0" y="816863"/>
                  </a:lnTo>
                </a:path>
              </a:pathLst>
            </a:custGeom>
            <a:ln w="76200">
              <a:solidFill>
                <a:srgbClr val="42619C"/>
              </a:solidFill>
            </a:ln>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5653405" cy="6829425"/>
            </a:xfrm>
            <a:custGeom>
              <a:avLst/>
              <a:gdLst/>
              <a:ahLst/>
              <a:cxnLst/>
              <a:rect l="l" t="t" r="r" b="b"/>
              <a:pathLst>
                <a:path w="5653405" h="6829425">
                  <a:moveTo>
                    <a:pt x="0" y="470535"/>
                  </a:moveTo>
                  <a:lnTo>
                    <a:pt x="0" y="6829044"/>
                  </a:lnTo>
                  <a:lnTo>
                    <a:pt x="1108227" y="6829044"/>
                  </a:lnTo>
                  <a:lnTo>
                    <a:pt x="1142580" y="6780701"/>
                  </a:lnTo>
                  <a:lnTo>
                    <a:pt x="1164452" y="6745425"/>
                  </a:lnTo>
                  <a:lnTo>
                    <a:pt x="1186677" y="6704245"/>
                  </a:lnTo>
                  <a:lnTo>
                    <a:pt x="1208472" y="6658767"/>
                  </a:lnTo>
                  <a:lnTo>
                    <a:pt x="1218026" y="6639079"/>
                  </a:lnTo>
                  <a:lnTo>
                    <a:pt x="1243638" y="6588317"/>
                  </a:lnTo>
                  <a:lnTo>
                    <a:pt x="1281326" y="6517267"/>
                  </a:lnTo>
                  <a:lnTo>
                    <a:pt x="1305976" y="6472220"/>
                  </a:lnTo>
                  <a:lnTo>
                    <a:pt x="1335180" y="6419804"/>
                  </a:lnTo>
                  <a:lnTo>
                    <a:pt x="1369447" y="6359253"/>
                  </a:lnTo>
                  <a:lnTo>
                    <a:pt x="1409289" y="6289801"/>
                  </a:lnTo>
                  <a:lnTo>
                    <a:pt x="1455218" y="6210683"/>
                  </a:lnTo>
                  <a:lnTo>
                    <a:pt x="2319689" y="4744456"/>
                  </a:lnTo>
                  <a:lnTo>
                    <a:pt x="2707289" y="4093767"/>
                  </a:lnTo>
                  <a:lnTo>
                    <a:pt x="2933665" y="3717798"/>
                  </a:lnTo>
                  <a:lnTo>
                    <a:pt x="3064642" y="3502506"/>
                  </a:lnTo>
                  <a:lnTo>
                    <a:pt x="3161500" y="3344880"/>
                  </a:lnTo>
                  <a:lnTo>
                    <a:pt x="3228656" y="3236707"/>
                  </a:lnTo>
                  <a:lnTo>
                    <a:pt x="3270504" y="3169920"/>
                  </a:lnTo>
                  <a:lnTo>
                    <a:pt x="3310648" y="3106360"/>
                  </a:lnTo>
                  <a:lnTo>
                    <a:pt x="3349898" y="3044713"/>
                  </a:lnTo>
                  <a:lnTo>
                    <a:pt x="3388276" y="2984920"/>
                  </a:lnTo>
                  <a:lnTo>
                    <a:pt x="3425805" y="2926922"/>
                  </a:lnTo>
                  <a:lnTo>
                    <a:pt x="3453510" y="2884453"/>
                  </a:lnTo>
                  <a:lnTo>
                    <a:pt x="1430555" y="2884453"/>
                  </a:lnTo>
                  <a:lnTo>
                    <a:pt x="1370064" y="2869606"/>
                  </a:lnTo>
                  <a:lnTo>
                    <a:pt x="1335151" y="2838323"/>
                  </a:lnTo>
                  <a:lnTo>
                    <a:pt x="1300602" y="2790907"/>
                  </a:lnTo>
                  <a:lnTo>
                    <a:pt x="1241213" y="2680905"/>
                  </a:lnTo>
                  <a:lnTo>
                    <a:pt x="1207753" y="2619546"/>
                  </a:lnTo>
                  <a:lnTo>
                    <a:pt x="1162608" y="2539873"/>
                  </a:lnTo>
                  <a:lnTo>
                    <a:pt x="827518" y="1963191"/>
                  </a:lnTo>
                  <a:lnTo>
                    <a:pt x="743286" y="1816803"/>
                  </a:lnTo>
                  <a:lnTo>
                    <a:pt x="687883" y="1719767"/>
                  </a:lnTo>
                  <a:lnTo>
                    <a:pt x="634023" y="1624661"/>
                  </a:lnTo>
                  <a:lnTo>
                    <a:pt x="607923" y="1578228"/>
                  </a:lnTo>
                  <a:lnTo>
                    <a:pt x="583855" y="1535099"/>
                  </a:lnTo>
                  <a:lnTo>
                    <a:pt x="558976" y="1490135"/>
                  </a:lnTo>
                  <a:lnTo>
                    <a:pt x="533396" y="1443572"/>
                  </a:lnTo>
                  <a:lnTo>
                    <a:pt x="480573" y="1346602"/>
                  </a:lnTo>
                  <a:lnTo>
                    <a:pt x="186991" y="800876"/>
                  </a:lnTo>
                  <a:lnTo>
                    <a:pt x="140186" y="714835"/>
                  </a:lnTo>
                  <a:lnTo>
                    <a:pt x="118309" y="674998"/>
                  </a:lnTo>
                  <a:lnTo>
                    <a:pt x="97597" y="637599"/>
                  </a:lnTo>
                  <a:lnTo>
                    <a:pt x="78157" y="602877"/>
                  </a:lnTo>
                  <a:lnTo>
                    <a:pt x="43536" y="542412"/>
                  </a:lnTo>
                  <a:lnTo>
                    <a:pt x="18642" y="500745"/>
                  </a:lnTo>
                  <a:lnTo>
                    <a:pt x="9975" y="486537"/>
                  </a:lnTo>
                  <a:lnTo>
                    <a:pt x="0" y="470535"/>
                  </a:lnTo>
                  <a:close/>
                </a:path>
                <a:path w="5653405" h="6829425">
                  <a:moveTo>
                    <a:pt x="5653250" y="0"/>
                  </a:moveTo>
                  <a:lnTo>
                    <a:pt x="3659247" y="0"/>
                  </a:lnTo>
                  <a:lnTo>
                    <a:pt x="3597412" y="80050"/>
                  </a:lnTo>
                  <a:lnTo>
                    <a:pt x="3482695" y="230490"/>
                  </a:lnTo>
                  <a:lnTo>
                    <a:pt x="3185432" y="625420"/>
                  </a:lnTo>
                  <a:lnTo>
                    <a:pt x="1680337" y="2650490"/>
                  </a:lnTo>
                  <a:lnTo>
                    <a:pt x="1666283" y="2672665"/>
                  </a:lnTo>
                  <a:lnTo>
                    <a:pt x="1632585" y="2724356"/>
                  </a:lnTo>
                  <a:lnTo>
                    <a:pt x="1591933" y="2783310"/>
                  </a:lnTo>
                  <a:lnTo>
                    <a:pt x="1557020" y="2827274"/>
                  </a:lnTo>
                  <a:lnTo>
                    <a:pt x="1507744" y="2868755"/>
                  </a:lnTo>
                  <a:lnTo>
                    <a:pt x="1458468" y="2882519"/>
                  </a:lnTo>
                  <a:lnTo>
                    <a:pt x="1430555" y="2884453"/>
                  </a:lnTo>
                  <a:lnTo>
                    <a:pt x="3453510" y="2884453"/>
                  </a:lnTo>
                  <a:lnTo>
                    <a:pt x="3498406" y="2816079"/>
                  </a:lnTo>
                  <a:lnTo>
                    <a:pt x="3533599" y="2763004"/>
                  </a:lnTo>
                  <a:lnTo>
                    <a:pt x="3567881" y="2711721"/>
                  </a:lnTo>
                  <a:lnTo>
                    <a:pt x="3601503" y="2661827"/>
                  </a:lnTo>
                  <a:lnTo>
                    <a:pt x="3634412" y="2613379"/>
                  </a:lnTo>
                  <a:lnTo>
                    <a:pt x="3666629" y="2566319"/>
                  </a:lnTo>
                  <a:lnTo>
                    <a:pt x="3698178" y="2520589"/>
                  </a:lnTo>
                  <a:lnTo>
                    <a:pt x="3729081" y="2476130"/>
                  </a:lnTo>
                  <a:lnTo>
                    <a:pt x="3759361" y="2432884"/>
                  </a:lnTo>
                  <a:lnTo>
                    <a:pt x="3818141" y="2349799"/>
                  </a:lnTo>
                  <a:lnTo>
                    <a:pt x="3874699" y="2270868"/>
                  </a:lnTo>
                  <a:lnTo>
                    <a:pt x="3955765" y="2159240"/>
                  </a:lnTo>
                  <a:lnTo>
                    <a:pt x="4200641" y="1826884"/>
                  </a:lnTo>
                  <a:lnTo>
                    <a:pt x="4246293" y="1764255"/>
                  </a:lnTo>
                  <a:lnTo>
                    <a:pt x="4311674" y="1673778"/>
                  </a:lnTo>
                  <a:lnTo>
                    <a:pt x="4350559" y="1620359"/>
                  </a:lnTo>
                  <a:lnTo>
                    <a:pt x="4386002" y="1572089"/>
                  </a:lnTo>
                  <a:lnTo>
                    <a:pt x="4418501" y="1528273"/>
                  </a:lnTo>
                  <a:lnTo>
                    <a:pt x="4448551" y="1488216"/>
                  </a:lnTo>
                  <a:lnTo>
                    <a:pt x="4476649" y="1451222"/>
                  </a:lnTo>
                  <a:lnTo>
                    <a:pt x="4503292" y="1416598"/>
                  </a:lnTo>
                  <a:lnTo>
                    <a:pt x="4528977" y="1383648"/>
                  </a:lnTo>
                  <a:lnTo>
                    <a:pt x="4554199" y="1351676"/>
                  </a:lnTo>
                  <a:lnTo>
                    <a:pt x="4605246" y="1287891"/>
                  </a:lnTo>
                  <a:lnTo>
                    <a:pt x="4798949" y="1047750"/>
                  </a:lnTo>
                  <a:lnTo>
                    <a:pt x="5247623" y="492105"/>
                  </a:lnTo>
                  <a:lnTo>
                    <a:pt x="5497371" y="186936"/>
                  </a:lnTo>
                  <a:lnTo>
                    <a:pt x="5585625" y="80432"/>
                  </a:lnTo>
                  <a:lnTo>
                    <a:pt x="5634631" y="21970"/>
                  </a:lnTo>
                  <a:lnTo>
                    <a:pt x="5653250" y="0"/>
                  </a:lnTo>
                  <a:close/>
                </a:path>
              </a:pathLst>
            </a:custGeom>
            <a:solidFill>
              <a:srgbClr val="C9DFFD"/>
            </a:solidFill>
          </p:spPr>
          <p:txBody>
            <a:bodyPr wrap="square" lIns="0" tIns="0" rIns="0" bIns="0" rtlCol="0"/>
            <a:lstStyle/>
            <a:p>
              <a:endParaRPr/>
            </a:p>
          </p:txBody>
        </p:sp>
        <p:sp>
          <p:nvSpPr>
            <p:cNvPr id="4" name="object 4"/>
            <p:cNvSpPr/>
            <p:nvPr/>
          </p:nvSpPr>
          <p:spPr>
            <a:xfrm>
              <a:off x="4363211" y="12696"/>
              <a:ext cx="7828915" cy="6845300"/>
            </a:xfrm>
            <a:custGeom>
              <a:avLst/>
              <a:gdLst/>
              <a:ahLst/>
              <a:cxnLst/>
              <a:rect l="l" t="t" r="r" b="b"/>
              <a:pathLst>
                <a:path w="7828915" h="6845300">
                  <a:moveTo>
                    <a:pt x="7061716" y="0"/>
                  </a:moveTo>
                  <a:lnTo>
                    <a:pt x="3761731" y="0"/>
                  </a:lnTo>
                  <a:lnTo>
                    <a:pt x="3589620" y="50800"/>
                  </a:lnTo>
                  <a:lnTo>
                    <a:pt x="3547001" y="76200"/>
                  </a:lnTo>
                  <a:lnTo>
                    <a:pt x="3420152" y="114300"/>
                  </a:lnTo>
                  <a:lnTo>
                    <a:pt x="3378211" y="139700"/>
                  </a:lnTo>
                  <a:lnTo>
                    <a:pt x="3336444" y="152400"/>
                  </a:lnTo>
                  <a:lnTo>
                    <a:pt x="3294853" y="177800"/>
                  </a:lnTo>
                  <a:lnTo>
                    <a:pt x="3253438" y="190500"/>
                  </a:lnTo>
                  <a:lnTo>
                    <a:pt x="3212203" y="215900"/>
                  </a:lnTo>
                  <a:lnTo>
                    <a:pt x="3171148" y="228600"/>
                  </a:lnTo>
                  <a:lnTo>
                    <a:pt x="3130275" y="254000"/>
                  </a:lnTo>
                  <a:lnTo>
                    <a:pt x="3089586" y="266700"/>
                  </a:lnTo>
                  <a:lnTo>
                    <a:pt x="3049083" y="292100"/>
                  </a:lnTo>
                  <a:lnTo>
                    <a:pt x="3008768" y="304800"/>
                  </a:lnTo>
                  <a:lnTo>
                    <a:pt x="2928705" y="355600"/>
                  </a:lnTo>
                  <a:lnTo>
                    <a:pt x="2888962" y="368300"/>
                  </a:lnTo>
                  <a:lnTo>
                    <a:pt x="2810060" y="419100"/>
                  </a:lnTo>
                  <a:lnTo>
                    <a:pt x="2770905" y="431800"/>
                  </a:lnTo>
                  <a:lnTo>
                    <a:pt x="2578152" y="558800"/>
                  </a:lnTo>
                  <a:lnTo>
                    <a:pt x="2540218" y="571500"/>
                  </a:lnTo>
                  <a:lnTo>
                    <a:pt x="2390595" y="673100"/>
                  </a:lnTo>
                  <a:lnTo>
                    <a:pt x="2244434" y="774700"/>
                  </a:lnTo>
                  <a:lnTo>
                    <a:pt x="2208448" y="812800"/>
                  </a:lnTo>
                  <a:lnTo>
                    <a:pt x="2066768" y="914400"/>
                  </a:lnTo>
                  <a:lnTo>
                    <a:pt x="2031923" y="952500"/>
                  </a:lnTo>
                  <a:lnTo>
                    <a:pt x="1928795" y="1028700"/>
                  </a:lnTo>
                  <a:lnTo>
                    <a:pt x="1894894" y="1066800"/>
                  </a:lnTo>
                  <a:lnTo>
                    <a:pt x="1827814" y="1117600"/>
                  </a:lnTo>
                  <a:lnTo>
                    <a:pt x="1794638" y="1155700"/>
                  </a:lnTo>
                  <a:lnTo>
                    <a:pt x="1761708" y="1181100"/>
                  </a:lnTo>
                  <a:lnTo>
                    <a:pt x="1729025" y="1219200"/>
                  </a:lnTo>
                  <a:lnTo>
                    <a:pt x="1696591" y="1244600"/>
                  </a:lnTo>
                  <a:lnTo>
                    <a:pt x="1664407" y="1282700"/>
                  </a:lnTo>
                  <a:lnTo>
                    <a:pt x="1632476" y="1308100"/>
                  </a:lnTo>
                  <a:lnTo>
                    <a:pt x="1600798" y="1346200"/>
                  </a:lnTo>
                  <a:lnTo>
                    <a:pt x="1569376" y="1371600"/>
                  </a:lnTo>
                  <a:lnTo>
                    <a:pt x="1538211" y="1409700"/>
                  </a:lnTo>
                  <a:lnTo>
                    <a:pt x="1507305" y="1435100"/>
                  </a:lnTo>
                  <a:lnTo>
                    <a:pt x="1476659" y="1473200"/>
                  </a:lnTo>
                  <a:lnTo>
                    <a:pt x="1446276" y="1498600"/>
                  </a:lnTo>
                  <a:lnTo>
                    <a:pt x="1416158" y="1536700"/>
                  </a:lnTo>
                  <a:lnTo>
                    <a:pt x="1386304" y="1574800"/>
                  </a:lnTo>
                  <a:lnTo>
                    <a:pt x="1356719" y="1600200"/>
                  </a:lnTo>
                  <a:lnTo>
                    <a:pt x="1327402" y="1638300"/>
                  </a:lnTo>
                  <a:lnTo>
                    <a:pt x="1298357" y="1676400"/>
                  </a:lnTo>
                  <a:lnTo>
                    <a:pt x="1269584" y="1714500"/>
                  </a:lnTo>
                  <a:lnTo>
                    <a:pt x="1241085" y="1739900"/>
                  </a:lnTo>
                  <a:lnTo>
                    <a:pt x="1212863" y="1778000"/>
                  </a:lnTo>
                  <a:lnTo>
                    <a:pt x="1184918" y="1816100"/>
                  </a:lnTo>
                  <a:lnTo>
                    <a:pt x="1157252" y="1854200"/>
                  </a:lnTo>
                  <a:lnTo>
                    <a:pt x="1129868" y="1879600"/>
                  </a:lnTo>
                  <a:lnTo>
                    <a:pt x="1102766" y="1917700"/>
                  </a:lnTo>
                  <a:lnTo>
                    <a:pt x="1075949" y="1955800"/>
                  </a:lnTo>
                  <a:lnTo>
                    <a:pt x="1049418" y="1993900"/>
                  </a:lnTo>
                  <a:lnTo>
                    <a:pt x="1023176" y="2032000"/>
                  </a:lnTo>
                  <a:lnTo>
                    <a:pt x="997222" y="2070100"/>
                  </a:lnTo>
                  <a:lnTo>
                    <a:pt x="971560" y="2108200"/>
                  </a:lnTo>
                  <a:lnTo>
                    <a:pt x="946192" y="2146300"/>
                  </a:lnTo>
                  <a:lnTo>
                    <a:pt x="921117" y="2184400"/>
                  </a:lnTo>
                  <a:lnTo>
                    <a:pt x="896340" y="2222500"/>
                  </a:lnTo>
                  <a:lnTo>
                    <a:pt x="871860" y="2260600"/>
                  </a:lnTo>
                  <a:lnTo>
                    <a:pt x="847681" y="2298700"/>
                  </a:lnTo>
                  <a:lnTo>
                    <a:pt x="823803" y="2336800"/>
                  </a:lnTo>
                  <a:lnTo>
                    <a:pt x="800228" y="2374900"/>
                  </a:lnTo>
                  <a:lnTo>
                    <a:pt x="776958" y="2413000"/>
                  </a:lnTo>
                  <a:lnTo>
                    <a:pt x="753995" y="2451100"/>
                  </a:lnTo>
                  <a:lnTo>
                    <a:pt x="731340" y="2489200"/>
                  </a:lnTo>
                  <a:lnTo>
                    <a:pt x="708995" y="2527300"/>
                  </a:lnTo>
                  <a:lnTo>
                    <a:pt x="686962" y="2565400"/>
                  </a:lnTo>
                  <a:lnTo>
                    <a:pt x="665243" y="2616200"/>
                  </a:lnTo>
                  <a:lnTo>
                    <a:pt x="643839" y="2654300"/>
                  </a:lnTo>
                  <a:lnTo>
                    <a:pt x="622752" y="2692400"/>
                  </a:lnTo>
                  <a:lnTo>
                    <a:pt x="601983" y="2730500"/>
                  </a:lnTo>
                  <a:lnTo>
                    <a:pt x="581534" y="2768600"/>
                  </a:lnTo>
                  <a:lnTo>
                    <a:pt x="561408" y="2819400"/>
                  </a:lnTo>
                  <a:lnTo>
                    <a:pt x="541605" y="2857500"/>
                  </a:lnTo>
                  <a:lnTo>
                    <a:pt x="522128" y="2895600"/>
                  </a:lnTo>
                  <a:lnTo>
                    <a:pt x="502978" y="2933700"/>
                  </a:lnTo>
                  <a:lnTo>
                    <a:pt x="484157" y="2984500"/>
                  </a:lnTo>
                  <a:lnTo>
                    <a:pt x="465666" y="3022600"/>
                  </a:lnTo>
                  <a:lnTo>
                    <a:pt x="447507" y="3060700"/>
                  </a:lnTo>
                  <a:lnTo>
                    <a:pt x="429683" y="3111500"/>
                  </a:lnTo>
                  <a:lnTo>
                    <a:pt x="412194" y="3149600"/>
                  </a:lnTo>
                  <a:lnTo>
                    <a:pt x="395042" y="3187700"/>
                  </a:lnTo>
                  <a:lnTo>
                    <a:pt x="378229" y="3238500"/>
                  </a:lnTo>
                  <a:lnTo>
                    <a:pt x="361758" y="3276600"/>
                  </a:lnTo>
                  <a:lnTo>
                    <a:pt x="345628" y="3327400"/>
                  </a:lnTo>
                  <a:lnTo>
                    <a:pt x="329843" y="3365500"/>
                  </a:lnTo>
                  <a:lnTo>
                    <a:pt x="314404" y="3403600"/>
                  </a:lnTo>
                  <a:lnTo>
                    <a:pt x="299312" y="3454400"/>
                  </a:lnTo>
                  <a:lnTo>
                    <a:pt x="284569" y="3492500"/>
                  </a:lnTo>
                  <a:lnTo>
                    <a:pt x="270178" y="3543300"/>
                  </a:lnTo>
                  <a:lnTo>
                    <a:pt x="256139" y="3581400"/>
                  </a:lnTo>
                  <a:lnTo>
                    <a:pt x="242455" y="3632200"/>
                  </a:lnTo>
                  <a:lnTo>
                    <a:pt x="229126" y="3670300"/>
                  </a:lnTo>
                  <a:lnTo>
                    <a:pt x="216156" y="3721100"/>
                  </a:lnTo>
                  <a:lnTo>
                    <a:pt x="203545" y="3759200"/>
                  </a:lnTo>
                  <a:lnTo>
                    <a:pt x="191295" y="3810000"/>
                  </a:lnTo>
                  <a:lnTo>
                    <a:pt x="179408" y="3860800"/>
                  </a:lnTo>
                  <a:lnTo>
                    <a:pt x="167885" y="3898900"/>
                  </a:lnTo>
                  <a:lnTo>
                    <a:pt x="156729" y="3949700"/>
                  </a:lnTo>
                  <a:lnTo>
                    <a:pt x="145941" y="3987800"/>
                  </a:lnTo>
                  <a:lnTo>
                    <a:pt x="135523" y="4038600"/>
                  </a:lnTo>
                  <a:lnTo>
                    <a:pt x="125476" y="4089400"/>
                  </a:lnTo>
                  <a:lnTo>
                    <a:pt x="115802" y="4127500"/>
                  </a:lnTo>
                  <a:lnTo>
                    <a:pt x="106503" y="4178300"/>
                  </a:lnTo>
                  <a:lnTo>
                    <a:pt x="97581" y="4216400"/>
                  </a:lnTo>
                  <a:lnTo>
                    <a:pt x="89037" y="4267200"/>
                  </a:lnTo>
                  <a:lnTo>
                    <a:pt x="80872" y="4318000"/>
                  </a:lnTo>
                  <a:lnTo>
                    <a:pt x="73090" y="4368800"/>
                  </a:lnTo>
                  <a:lnTo>
                    <a:pt x="65691" y="4406900"/>
                  </a:lnTo>
                  <a:lnTo>
                    <a:pt x="58676" y="4457700"/>
                  </a:lnTo>
                  <a:lnTo>
                    <a:pt x="52049" y="4508500"/>
                  </a:lnTo>
                  <a:lnTo>
                    <a:pt x="45810" y="4546600"/>
                  </a:lnTo>
                  <a:lnTo>
                    <a:pt x="39961" y="4597400"/>
                  </a:lnTo>
                  <a:lnTo>
                    <a:pt x="34504" y="4648200"/>
                  </a:lnTo>
                  <a:lnTo>
                    <a:pt x="29441" y="4699000"/>
                  </a:lnTo>
                  <a:lnTo>
                    <a:pt x="24773" y="4737100"/>
                  </a:lnTo>
                  <a:lnTo>
                    <a:pt x="20502" y="4787900"/>
                  </a:lnTo>
                  <a:lnTo>
                    <a:pt x="16629" y="4838700"/>
                  </a:lnTo>
                  <a:lnTo>
                    <a:pt x="13157" y="4889500"/>
                  </a:lnTo>
                  <a:lnTo>
                    <a:pt x="10087" y="4940300"/>
                  </a:lnTo>
                  <a:lnTo>
                    <a:pt x="7421" y="4978400"/>
                  </a:lnTo>
                  <a:lnTo>
                    <a:pt x="5161" y="5029200"/>
                  </a:lnTo>
                  <a:lnTo>
                    <a:pt x="3307" y="5080000"/>
                  </a:lnTo>
                  <a:lnTo>
                    <a:pt x="1863" y="5130800"/>
                  </a:lnTo>
                  <a:lnTo>
                    <a:pt x="829" y="5181600"/>
                  </a:lnTo>
                  <a:lnTo>
                    <a:pt x="207" y="5232400"/>
                  </a:lnTo>
                  <a:lnTo>
                    <a:pt x="0" y="5270500"/>
                  </a:lnTo>
                  <a:lnTo>
                    <a:pt x="207" y="5321300"/>
                  </a:lnTo>
                  <a:lnTo>
                    <a:pt x="829" y="5372100"/>
                  </a:lnTo>
                  <a:lnTo>
                    <a:pt x="1863" y="5422900"/>
                  </a:lnTo>
                  <a:lnTo>
                    <a:pt x="3307" y="5473700"/>
                  </a:lnTo>
                  <a:lnTo>
                    <a:pt x="5161" y="5524500"/>
                  </a:lnTo>
                  <a:lnTo>
                    <a:pt x="7421" y="5562600"/>
                  </a:lnTo>
                  <a:lnTo>
                    <a:pt x="10087" y="5613400"/>
                  </a:lnTo>
                  <a:lnTo>
                    <a:pt x="13157" y="5664200"/>
                  </a:lnTo>
                  <a:lnTo>
                    <a:pt x="16629" y="5715000"/>
                  </a:lnTo>
                  <a:lnTo>
                    <a:pt x="20502" y="5765800"/>
                  </a:lnTo>
                  <a:lnTo>
                    <a:pt x="24773" y="5803900"/>
                  </a:lnTo>
                  <a:lnTo>
                    <a:pt x="29441" y="5854700"/>
                  </a:lnTo>
                  <a:lnTo>
                    <a:pt x="34504" y="5905500"/>
                  </a:lnTo>
                  <a:lnTo>
                    <a:pt x="39961" y="5956300"/>
                  </a:lnTo>
                  <a:lnTo>
                    <a:pt x="45810" y="5994400"/>
                  </a:lnTo>
                  <a:lnTo>
                    <a:pt x="52049" y="6045200"/>
                  </a:lnTo>
                  <a:lnTo>
                    <a:pt x="58676" y="6096000"/>
                  </a:lnTo>
                  <a:lnTo>
                    <a:pt x="65691" y="6146800"/>
                  </a:lnTo>
                  <a:lnTo>
                    <a:pt x="73090" y="6184900"/>
                  </a:lnTo>
                  <a:lnTo>
                    <a:pt x="80872" y="6235700"/>
                  </a:lnTo>
                  <a:lnTo>
                    <a:pt x="89037" y="6286500"/>
                  </a:lnTo>
                  <a:lnTo>
                    <a:pt x="97581" y="6324600"/>
                  </a:lnTo>
                  <a:lnTo>
                    <a:pt x="106503" y="6375400"/>
                  </a:lnTo>
                  <a:lnTo>
                    <a:pt x="115802" y="6426200"/>
                  </a:lnTo>
                  <a:lnTo>
                    <a:pt x="125476" y="6464300"/>
                  </a:lnTo>
                  <a:lnTo>
                    <a:pt x="135523" y="6515100"/>
                  </a:lnTo>
                  <a:lnTo>
                    <a:pt x="145941" y="6565900"/>
                  </a:lnTo>
                  <a:lnTo>
                    <a:pt x="156729" y="6604000"/>
                  </a:lnTo>
                  <a:lnTo>
                    <a:pt x="167885" y="6654800"/>
                  </a:lnTo>
                  <a:lnTo>
                    <a:pt x="179408" y="6692900"/>
                  </a:lnTo>
                  <a:lnTo>
                    <a:pt x="191295" y="6743700"/>
                  </a:lnTo>
                  <a:lnTo>
                    <a:pt x="203545" y="6781800"/>
                  </a:lnTo>
                  <a:lnTo>
                    <a:pt x="216156" y="6832600"/>
                  </a:lnTo>
                  <a:lnTo>
                    <a:pt x="221882" y="6845300"/>
                  </a:lnTo>
                  <a:lnTo>
                    <a:pt x="1525018" y="6845300"/>
                  </a:lnTo>
                  <a:lnTo>
                    <a:pt x="1510174" y="6807200"/>
                  </a:lnTo>
                  <a:lnTo>
                    <a:pt x="1494327" y="6769100"/>
                  </a:lnTo>
                  <a:lnTo>
                    <a:pt x="1478922" y="6731000"/>
                  </a:lnTo>
                  <a:lnTo>
                    <a:pt x="1463963" y="6680200"/>
                  </a:lnTo>
                  <a:lnTo>
                    <a:pt x="1449454" y="6642100"/>
                  </a:lnTo>
                  <a:lnTo>
                    <a:pt x="1435395" y="6591300"/>
                  </a:lnTo>
                  <a:lnTo>
                    <a:pt x="1421792" y="6553200"/>
                  </a:lnTo>
                  <a:lnTo>
                    <a:pt x="1408646" y="6502400"/>
                  </a:lnTo>
                  <a:lnTo>
                    <a:pt x="1395959" y="6464300"/>
                  </a:lnTo>
                  <a:lnTo>
                    <a:pt x="1383736" y="6413500"/>
                  </a:lnTo>
                  <a:lnTo>
                    <a:pt x="1371979" y="6362700"/>
                  </a:lnTo>
                  <a:lnTo>
                    <a:pt x="1360690" y="6324600"/>
                  </a:lnTo>
                  <a:lnTo>
                    <a:pt x="1349873" y="6273800"/>
                  </a:lnTo>
                  <a:lnTo>
                    <a:pt x="1339529" y="6235700"/>
                  </a:lnTo>
                  <a:lnTo>
                    <a:pt x="1329663" y="6184900"/>
                  </a:lnTo>
                  <a:lnTo>
                    <a:pt x="1320277" y="6134100"/>
                  </a:lnTo>
                  <a:lnTo>
                    <a:pt x="1311374" y="6096000"/>
                  </a:lnTo>
                  <a:lnTo>
                    <a:pt x="1302956" y="6045200"/>
                  </a:lnTo>
                  <a:lnTo>
                    <a:pt x="1295026" y="5994400"/>
                  </a:lnTo>
                  <a:lnTo>
                    <a:pt x="1287587" y="5956300"/>
                  </a:lnTo>
                  <a:lnTo>
                    <a:pt x="1280643" y="5905500"/>
                  </a:lnTo>
                  <a:lnTo>
                    <a:pt x="1274195" y="5854700"/>
                  </a:lnTo>
                  <a:lnTo>
                    <a:pt x="1268247" y="5803900"/>
                  </a:lnTo>
                  <a:lnTo>
                    <a:pt x="1262801" y="5765800"/>
                  </a:lnTo>
                  <a:lnTo>
                    <a:pt x="1257861" y="5715000"/>
                  </a:lnTo>
                  <a:lnTo>
                    <a:pt x="1253428" y="5664200"/>
                  </a:lnTo>
                  <a:lnTo>
                    <a:pt x="1249507" y="5613400"/>
                  </a:lnTo>
                  <a:lnTo>
                    <a:pt x="1246099" y="5562600"/>
                  </a:lnTo>
                  <a:lnTo>
                    <a:pt x="1243208" y="5524500"/>
                  </a:lnTo>
                  <a:lnTo>
                    <a:pt x="1240836" y="5473700"/>
                  </a:lnTo>
                  <a:lnTo>
                    <a:pt x="1238986" y="5422900"/>
                  </a:lnTo>
                  <a:lnTo>
                    <a:pt x="1237662" y="5372100"/>
                  </a:lnTo>
                  <a:lnTo>
                    <a:pt x="1236865" y="5321300"/>
                  </a:lnTo>
                  <a:lnTo>
                    <a:pt x="1236599" y="5270500"/>
                  </a:lnTo>
                  <a:lnTo>
                    <a:pt x="1236865" y="5232400"/>
                  </a:lnTo>
                  <a:lnTo>
                    <a:pt x="1237662" y="5181600"/>
                  </a:lnTo>
                  <a:lnTo>
                    <a:pt x="1238986" y="5130800"/>
                  </a:lnTo>
                  <a:lnTo>
                    <a:pt x="1240836" y="5080000"/>
                  </a:lnTo>
                  <a:lnTo>
                    <a:pt x="1243208" y="5029200"/>
                  </a:lnTo>
                  <a:lnTo>
                    <a:pt x="1246099" y="4978400"/>
                  </a:lnTo>
                  <a:lnTo>
                    <a:pt x="1249507" y="4940300"/>
                  </a:lnTo>
                  <a:lnTo>
                    <a:pt x="1253428" y="4889500"/>
                  </a:lnTo>
                  <a:lnTo>
                    <a:pt x="1257861" y="4838700"/>
                  </a:lnTo>
                  <a:lnTo>
                    <a:pt x="1262801" y="4787900"/>
                  </a:lnTo>
                  <a:lnTo>
                    <a:pt x="1268247" y="4737100"/>
                  </a:lnTo>
                  <a:lnTo>
                    <a:pt x="1274195" y="4699000"/>
                  </a:lnTo>
                  <a:lnTo>
                    <a:pt x="1280643" y="4648200"/>
                  </a:lnTo>
                  <a:lnTo>
                    <a:pt x="1287587" y="4597400"/>
                  </a:lnTo>
                  <a:lnTo>
                    <a:pt x="1295026" y="4559300"/>
                  </a:lnTo>
                  <a:lnTo>
                    <a:pt x="1302956" y="4508500"/>
                  </a:lnTo>
                  <a:lnTo>
                    <a:pt x="1311374" y="4457700"/>
                  </a:lnTo>
                  <a:lnTo>
                    <a:pt x="1320277" y="4419600"/>
                  </a:lnTo>
                  <a:lnTo>
                    <a:pt x="1329663" y="4368800"/>
                  </a:lnTo>
                  <a:lnTo>
                    <a:pt x="1339529" y="4318000"/>
                  </a:lnTo>
                  <a:lnTo>
                    <a:pt x="1349873" y="4279900"/>
                  </a:lnTo>
                  <a:lnTo>
                    <a:pt x="1360690" y="4229100"/>
                  </a:lnTo>
                  <a:lnTo>
                    <a:pt x="1371979" y="4178300"/>
                  </a:lnTo>
                  <a:lnTo>
                    <a:pt x="1383736" y="4140200"/>
                  </a:lnTo>
                  <a:lnTo>
                    <a:pt x="1395959" y="4089400"/>
                  </a:lnTo>
                  <a:lnTo>
                    <a:pt x="1408646" y="4051300"/>
                  </a:lnTo>
                  <a:lnTo>
                    <a:pt x="1421792" y="4000500"/>
                  </a:lnTo>
                  <a:lnTo>
                    <a:pt x="1435395" y="3962400"/>
                  </a:lnTo>
                  <a:lnTo>
                    <a:pt x="1449454" y="3911600"/>
                  </a:lnTo>
                  <a:lnTo>
                    <a:pt x="1463963" y="3873500"/>
                  </a:lnTo>
                  <a:lnTo>
                    <a:pt x="1478922" y="3822700"/>
                  </a:lnTo>
                  <a:lnTo>
                    <a:pt x="1494327" y="3784600"/>
                  </a:lnTo>
                  <a:lnTo>
                    <a:pt x="1510174" y="3733800"/>
                  </a:lnTo>
                  <a:lnTo>
                    <a:pt x="1526463" y="3695700"/>
                  </a:lnTo>
                  <a:lnTo>
                    <a:pt x="1543189" y="3657600"/>
                  </a:lnTo>
                  <a:lnTo>
                    <a:pt x="1560349" y="3606800"/>
                  </a:lnTo>
                  <a:lnTo>
                    <a:pt x="1577942" y="3568700"/>
                  </a:lnTo>
                  <a:lnTo>
                    <a:pt x="1595963" y="3530600"/>
                  </a:lnTo>
                  <a:lnTo>
                    <a:pt x="1614411" y="3479800"/>
                  </a:lnTo>
                  <a:lnTo>
                    <a:pt x="1633283" y="3441700"/>
                  </a:lnTo>
                  <a:lnTo>
                    <a:pt x="1652575" y="3403600"/>
                  </a:lnTo>
                  <a:lnTo>
                    <a:pt x="1672285" y="3352800"/>
                  </a:lnTo>
                  <a:lnTo>
                    <a:pt x="1692410" y="3314700"/>
                  </a:lnTo>
                  <a:lnTo>
                    <a:pt x="1712947" y="3276600"/>
                  </a:lnTo>
                  <a:lnTo>
                    <a:pt x="1733893" y="3238500"/>
                  </a:lnTo>
                  <a:lnTo>
                    <a:pt x="1755247" y="3200400"/>
                  </a:lnTo>
                  <a:lnTo>
                    <a:pt x="1777003" y="3149600"/>
                  </a:lnTo>
                  <a:lnTo>
                    <a:pt x="1799161" y="3111500"/>
                  </a:lnTo>
                  <a:lnTo>
                    <a:pt x="1821717" y="3073400"/>
                  </a:lnTo>
                  <a:lnTo>
                    <a:pt x="1844668" y="3035300"/>
                  </a:lnTo>
                  <a:lnTo>
                    <a:pt x="1868012" y="2997200"/>
                  </a:lnTo>
                  <a:lnTo>
                    <a:pt x="1891745" y="2959100"/>
                  </a:lnTo>
                  <a:lnTo>
                    <a:pt x="1915865" y="2921000"/>
                  </a:lnTo>
                  <a:lnTo>
                    <a:pt x="1940369" y="2882900"/>
                  </a:lnTo>
                  <a:lnTo>
                    <a:pt x="1965254" y="2844800"/>
                  </a:lnTo>
                  <a:lnTo>
                    <a:pt x="1990518" y="2806700"/>
                  </a:lnTo>
                  <a:lnTo>
                    <a:pt x="2016157" y="2768600"/>
                  </a:lnTo>
                  <a:lnTo>
                    <a:pt x="2042169" y="2730500"/>
                  </a:lnTo>
                  <a:lnTo>
                    <a:pt x="2068550" y="2692400"/>
                  </a:lnTo>
                  <a:lnTo>
                    <a:pt x="2095299" y="2654300"/>
                  </a:lnTo>
                  <a:lnTo>
                    <a:pt x="2122412" y="2628900"/>
                  </a:lnTo>
                  <a:lnTo>
                    <a:pt x="2149887" y="2590800"/>
                  </a:lnTo>
                  <a:lnTo>
                    <a:pt x="2177720" y="2552700"/>
                  </a:lnTo>
                  <a:lnTo>
                    <a:pt x="2205909" y="2514600"/>
                  </a:lnTo>
                  <a:lnTo>
                    <a:pt x="2234451" y="2476500"/>
                  </a:lnTo>
                  <a:lnTo>
                    <a:pt x="2263343" y="2451100"/>
                  </a:lnTo>
                  <a:lnTo>
                    <a:pt x="2292582" y="2413000"/>
                  </a:lnTo>
                  <a:lnTo>
                    <a:pt x="2322166" y="2374900"/>
                  </a:lnTo>
                  <a:lnTo>
                    <a:pt x="2352092" y="2349500"/>
                  </a:lnTo>
                  <a:lnTo>
                    <a:pt x="2382356" y="2311400"/>
                  </a:lnTo>
                  <a:lnTo>
                    <a:pt x="2412957" y="2286000"/>
                  </a:lnTo>
                  <a:lnTo>
                    <a:pt x="2443891" y="2247900"/>
                  </a:lnTo>
                  <a:lnTo>
                    <a:pt x="2475155" y="2209800"/>
                  </a:lnTo>
                  <a:lnTo>
                    <a:pt x="2506747" y="2184400"/>
                  </a:lnTo>
                  <a:lnTo>
                    <a:pt x="2538663" y="2146300"/>
                  </a:lnTo>
                  <a:lnTo>
                    <a:pt x="2603459" y="2095500"/>
                  </a:lnTo>
                  <a:lnTo>
                    <a:pt x="2636333" y="2057400"/>
                  </a:lnTo>
                  <a:lnTo>
                    <a:pt x="2669521" y="2032000"/>
                  </a:lnTo>
                  <a:lnTo>
                    <a:pt x="2703019" y="1993900"/>
                  </a:lnTo>
                  <a:lnTo>
                    <a:pt x="2805350" y="1917700"/>
                  </a:lnTo>
                  <a:lnTo>
                    <a:pt x="2840062" y="1879600"/>
                  </a:lnTo>
                  <a:lnTo>
                    <a:pt x="2945969" y="1803400"/>
                  </a:lnTo>
                  <a:lnTo>
                    <a:pt x="3054468" y="1727200"/>
                  </a:lnTo>
                  <a:lnTo>
                    <a:pt x="3203036" y="1625600"/>
                  </a:lnTo>
                  <a:lnTo>
                    <a:pt x="3355898" y="1524000"/>
                  </a:lnTo>
                  <a:lnTo>
                    <a:pt x="3394764" y="1498600"/>
                  </a:lnTo>
                  <a:lnTo>
                    <a:pt x="3433883" y="1485900"/>
                  </a:lnTo>
                  <a:lnTo>
                    <a:pt x="3512874" y="1435100"/>
                  </a:lnTo>
                  <a:lnTo>
                    <a:pt x="3552740" y="1422400"/>
                  </a:lnTo>
                  <a:lnTo>
                    <a:pt x="3592848" y="1397000"/>
                  </a:lnTo>
                  <a:lnTo>
                    <a:pt x="3633197" y="1384300"/>
                  </a:lnTo>
                  <a:lnTo>
                    <a:pt x="3673783" y="1358900"/>
                  </a:lnTo>
                  <a:lnTo>
                    <a:pt x="3714604" y="1346200"/>
                  </a:lnTo>
                  <a:lnTo>
                    <a:pt x="3755656" y="1320800"/>
                  </a:lnTo>
                  <a:lnTo>
                    <a:pt x="3796937" y="1308100"/>
                  </a:lnTo>
                  <a:lnTo>
                    <a:pt x="3838445" y="1282700"/>
                  </a:lnTo>
                  <a:lnTo>
                    <a:pt x="3922126" y="1257300"/>
                  </a:lnTo>
                  <a:lnTo>
                    <a:pt x="3964295" y="1231900"/>
                  </a:lnTo>
                  <a:lnTo>
                    <a:pt x="4092079" y="1193800"/>
                  </a:lnTo>
                  <a:lnTo>
                    <a:pt x="4135090" y="1168400"/>
                  </a:lnTo>
                  <a:lnTo>
                    <a:pt x="4397331" y="1092200"/>
                  </a:lnTo>
                  <a:lnTo>
                    <a:pt x="4441707" y="1092200"/>
                  </a:lnTo>
                  <a:lnTo>
                    <a:pt x="4621023" y="1041400"/>
                  </a:lnTo>
                  <a:lnTo>
                    <a:pt x="4666290" y="1041400"/>
                  </a:lnTo>
                  <a:lnTo>
                    <a:pt x="4757330" y="1016000"/>
                  </a:lnTo>
                  <a:lnTo>
                    <a:pt x="4803098" y="1016000"/>
                  </a:lnTo>
                  <a:lnTo>
                    <a:pt x="4849027" y="1003300"/>
                  </a:lnTo>
                  <a:lnTo>
                    <a:pt x="4895114" y="1003300"/>
                  </a:lnTo>
                  <a:lnTo>
                    <a:pt x="4941357" y="990600"/>
                  </a:lnTo>
                  <a:lnTo>
                    <a:pt x="5034299" y="990600"/>
                  </a:lnTo>
                  <a:lnTo>
                    <a:pt x="5080991" y="977900"/>
                  </a:lnTo>
                  <a:lnTo>
                    <a:pt x="5269177" y="977900"/>
                  </a:lnTo>
                  <a:lnTo>
                    <a:pt x="5316563" y="965200"/>
                  </a:lnTo>
                  <a:lnTo>
                    <a:pt x="7828787" y="965200"/>
                  </a:lnTo>
                  <a:lnTo>
                    <a:pt x="7828787" y="317500"/>
                  </a:lnTo>
                  <a:lnTo>
                    <a:pt x="7814679" y="304800"/>
                  </a:lnTo>
                  <a:lnTo>
                    <a:pt x="7774364" y="292100"/>
                  </a:lnTo>
                  <a:lnTo>
                    <a:pt x="7733861" y="266700"/>
                  </a:lnTo>
                  <a:lnTo>
                    <a:pt x="7693172" y="254000"/>
                  </a:lnTo>
                  <a:lnTo>
                    <a:pt x="7652299" y="228600"/>
                  </a:lnTo>
                  <a:lnTo>
                    <a:pt x="7611244" y="215900"/>
                  </a:lnTo>
                  <a:lnTo>
                    <a:pt x="7570009" y="190500"/>
                  </a:lnTo>
                  <a:lnTo>
                    <a:pt x="7528594" y="177800"/>
                  </a:lnTo>
                  <a:lnTo>
                    <a:pt x="7487003" y="152400"/>
                  </a:lnTo>
                  <a:lnTo>
                    <a:pt x="7445236" y="139700"/>
                  </a:lnTo>
                  <a:lnTo>
                    <a:pt x="7403295" y="114300"/>
                  </a:lnTo>
                  <a:lnTo>
                    <a:pt x="7276446" y="76200"/>
                  </a:lnTo>
                  <a:lnTo>
                    <a:pt x="7233827" y="50800"/>
                  </a:lnTo>
                  <a:lnTo>
                    <a:pt x="7061716" y="0"/>
                  </a:lnTo>
                  <a:close/>
                </a:path>
                <a:path w="7828915" h="6845300">
                  <a:moveTo>
                    <a:pt x="7828787" y="965200"/>
                  </a:moveTo>
                  <a:lnTo>
                    <a:pt x="5506884" y="965200"/>
                  </a:lnTo>
                  <a:lnTo>
                    <a:pt x="5554270" y="977900"/>
                  </a:lnTo>
                  <a:lnTo>
                    <a:pt x="5742456" y="977900"/>
                  </a:lnTo>
                  <a:lnTo>
                    <a:pt x="5789148" y="990600"/>
                  </a:lnTo>
                  <a:lnTo>
                    <a:pt x="5882090" y="990600"/>
                  </a:lnTo>
                  <a:lnTo>
                    <a:pt x="5928333" y="1003300"/>
                  </a:lnTo>
                  <a:lnTo>
                    <a:pt x="5974420" y="1003300"/>
                  </a:lnTo>
                  <a:lnTo>
                    <a:pt x="6020349" y="1016000"/>
                  </a:lnTo>
                  <a:lnTo>
                    <a:pt x="6066117" y="1016000"/>
                  </a:lnTo>
                  <a:lnTo>
                    <a:pt x="6157157" y="1041400"/>
                  </a:lnTo>
                  <a:lnTo>
                    <a:pt x="6202424" y="1041400"/>
                  </a:lnTo>
                  <a:lnTo>
                    <a:pt x="6381740" y="1092200"/>
                  </a:lnTo>
                  <a:lnTo>
                    <a:pt x="6426116" y="1092200"/>
                  </a:lnTo>
                  <a:lnTo>
                    <a:pt x="6688357" y="1168400"/>
                  </a:lnTo>
                  <a:lnTo>
                    <a:pt x="6731368" y="1193800"/>
                  </a:lnTo>
                  <a:lnTo>
                    <a:pt x="6859152" y="1231900"/>
                  </a:lnTo>
                  <a:lnTo>
                    <a:pt x="6901321" y="1257300"/>
                  </a:lnTo>
                  <a:lnTo>
                    <a:pt x="6985002" y="1282700"/>
                  </a:lnTo>
                  <a:lnTo>
                    <a:pt x="7026510" y="1308100"/>
                  </a:lnTo>
                  <a:lnTo>
                    <a:pt x="7067791" y="1320800"/>
                  </a:lnTo>
                  <a:lnTo>
                    <a:pt x="7108843" y="1346200"/>
                  </a:lnTo>
                  <a:lnTo>
                    <a:pt x="7149664" y="1358900"/>
                  </a:lnTo>
                  <a:lnTo>
                    <a:pt x="7190250" y="1384300"/>
                  </a:lnTo>
                  <a:lnTo>
                    <a:pt x="7230599" y="1397000"/>
                  </a:lnTo>
                  <a:lnTo>
                    <a:pt x="7270707" y="1422400"/>
                  </a:lnTo>
                  <a:lnTo>
                    <a:pt x="7310573" y="1435100"/>
                  </a:lnTo>
                  <a:lnTo>
                    <a:pt x="7389564" y="1485900"/>
                  </a:lnTo>
                  <a:lnTo>
                    <a:pt x="7428683" y="1498600"/>
                  </a:lnTo>
                  <a:lnTo>
                    <a:pt x="7544505" y="1574800"/>
                  </a:lnTo>
                  <a:lnTo>
                    <a:pt x="7695243" y="1676400"/>
                  </a:lnTo>
                  <a:lnTo>
                    <a:pt x="7805429" y="1752600"/>
                  </a:lnTo>
                  <a:lnTo>
                    <a:pt x="7828787" y="1765300"/>
                  </a:lnTo>
                  <a:lnTo>
                    <a:pt x="7828787" y="965200"/>
                  </a:lnTo>
                  <a:close/>
                </a:path>
              </a:pathLst>
            </a:custGeom>
            <a:solidFill>
              <a:srgbClr val="B1D0EB">
                <a:alpha val="39999"/>
              </a:srgbClr>
            </a:solidFill>
          </p:spPr>
          <p:txBody>
            <a:bodyPr wrap="square" lIns="0" tIns="0" rIns="0" bIns="0" rtlCol="0"/>
            <a:lstStyle/>
            <a:p>
              <a:endParaRPr/>
            </a:p>
          </p:txBody>
        </p:sp>
        <p:sp>
          <p:nvSpPr>
            <p:cNvPr id="5" name="object 5"/>
            <p:cNvSpPr/>
            <p:nvPr/>
          </p:nvSpPr>
          <p:spPr>
            <a:xfrm>
              <a:off x="0" y="12696"/>
              <a:ext cx="8869680" cy="6845300"/>
            </a:xfrm>
            <a:custGeom>
              <a:avLst/>
              <a:gdLst/>
              <a:ahLst/>
              <a:cxnLst/>
              <a:rect l="l" t="t" r="r" b="b"/>
              <a:pathLst>
                <a:path w="8869680" h="6845300">
                  <a:moveTo>
                    <a:pt x="0" y="6718300"/>
                  </a:moveTo>
                  <a:lnTo>
                    <a:pt x="0" y="6845300"/>
                  </a:lnTo>
                  <a:lnTo>
                    <a:pt x="172845" y="6845300"/>
                  </a:lnTo>
                  <a:lnTo>
                    <a:pt x="142073" y="6832600"/>
                  </a:lnTo>
                  <a:lnTo>
                    <a:pt x="70010" y="6781800"/>
                  </a:lnTo>
                  <a:lnTo>
                    <a:pt x="34375" y="6743700"/>
                  </a:lnTo>
                  <a:lnTo>
                    <a:pt x="0" y="6718300"/>
                  </a:lnTo>
                  <a:close/>
                </a:path>
                <a:path w="8869680" h="6845300">
                  <a:moveTo>
                    <a:pt x="8065533" y="0"/>
                  </a:moveTo>
                  <a:lnTo>
                    <a:pt x="6393542" y="0"/>
                  </a:lnTo>
                  <a:lnTo>
                    <a:pt x="6404776" y="12700"/>
                  </a:lnTo>
                  <a:lnTo>
                    <a:pt x="6433336" y="38100"/>
                  </a:lnTo>
                  <a:lnTo>
                    <a:pt x="6461572" y="76200"/>
                  </a:lnTo>
                  <a:lnTo>
                    <a:pt x="6489481" y="114300"/>
                  </a:lnTo>
                  <a:lnTo>
                    <a:pt x="6517062" y="152400"/>
                  </a:lnTo>
                  <a:lnTo>
                    <a:pt x="6544312" y="177800"/>
                  </a:lnTo>
                  <a:lnTo>
                    <a:pt x="6571229" y="215900"/>
                  </a:lnTo>
                  <a:lnTo>
                    <a:pt x="6597810" y="254000"/>
                  </a:lnTo>
                  <a:lnTo>
                    <a:pt x="6624053" y="292100"/>
                  </a:lnTo>
                  <a:lnTo>
                    <a:pt x="6649956" y="330200"/>
                  </a:lnTo>
                  <a:lnTo>
                    <a:pt x="6675516" y="368300"/>
                  </a:lnTo>
                  <a:lnTo>
                    <a:pt x="6700731" y="406400"/>
                  </a:lnTo>
                  <a:lnTo>
                    <a:pt x="6725599" y="444500"/>
                  </a:lnTo>
                  <a:lnTo>
                    <a:pt x="6750117" y="482600"/>
                  </a:lnTo>
                  <a:lnTo>
                    <a:pt x="6774283" y="520700"/>
                  </a:lnTo>
                  <a:lnTo>
                    <a:pt x="6798095" y="558800"/>
                  </a:lnTo>
                  <a:lnTo>
                    <a:pt x="6821550" y="596900"/>
                  </a:lnTo>
                  <a:lnTo>
                    <a:pt x="6844646" y="635000"/>
                  </a:lnTo>
                  <a:lnTo>
                    <a:pt x="6867381" y="673100"/>
                  </a:lnTo>
                  <a:lnTo>
                    <a:pt x="6889753" y="711200"/>
                  </a:lnTo>
                  <a:lnTo>
                    <a:pt x="6911758" y="749300"/>
                  </a:lnTo>
                  <a:lnTo>
                    <a:pt x="6933395" y="787400"/>
                  </a:lnTo>
                  <a:lnTo>
                    <a:pt x="6954661" y="825500"/>
                  </a:lnTo>
                  <a:lnTo>
                    <a:pt x="6975554" y="863600"/>
                  </a:lnTo>
                  <a:lnTo>
                    <a:pt x="6996072" y="914400"/>
                  </a:lnTo>
                  <a:lnTo>
                    <a:pt x="7016212" y="952500"/>
                  </a:lnTo>
                  <a:lnTo>
                    <a:pt x="7035972" y="990600"/>
                  </a:lnTo>
                  <a:lnTo>
                    <a:pt x="7055350" y="1028700"/>
                  </a:lnTo>
                  <a:lnTo>
                    <a:pt x="7074344" y="1066800"/>
                  </a:lnTo>
                  <a:lnTo>
                    <a:pt x="7092950" y="1117600"/>
                  </a:lnTo>
                  <a:lnTo>
                    <a:pt x="7111167" y="1155700"/>
                  </a:lnTo>
                  <a:lnTo>
                    <a:pt x="7128992" y="1193800"/>
                  </a:lnTo>
                  <a:lnTo>
                    <a:pt x="7146423" y="1244600"/>
                  </a:lnTo>
                  <a:lnTo>
                    <a:pt x="7163458" y="1282700"/>
                  </a:lnTo>
                  <a:lnTo>
                    <a:pt x="7180094" y="1320800"/>
                  </a:lnTo>
                  <a:lnTo>
                    <a:pt x="7196329" y="1371600"/>
                  </a:lnTo>
                  <a:lnTo>
                    <a:pt x="7212161" y="1409700"/>
                  </a:lnTo>
                  <a:lnTo>
                    <a:pt x="7227587" y="1447800"/>
                  </a:lnTo>
                  <a:lnTo>
                    <a:pt x="7242605" y="1498600"/>
                  </a:lnTo>
                  <a:lnTo>
                    <a:pt x="7257212" y="1536700"/>
                  </a:lnTo>
                  <a:lnTo>
                    <a:pt x="7271407" y="1587500"/>
                  </a:lnTo>
                  <a:lnTo>
                    <a:pt x="7285187" y="1625600"/>
                  </a:lnTo>
                  <a:lnTo>
                    <a:pt x="7298550" y="1676400"/>
                  </a:lnTo>
                  <a:lnTo>
                    <a:pt x="7311493" y="1714500"/>
                  </a:lnTo>
                  <a:lnTo>
                    <a:pt x="7324014" y="1765300"/>
                  </a:lnTo>
                  <a:lnTo>
                    <a:pt x="7336110" y="1803400"/>
                  </a:lnTo>
                  <a:lnTo>
                    <a:pt x="7347780" y="1854200"/>
                  </a:lnTo>
                  <a:lnTo>
                    <a:pt x="7359020" y="1892300"/>
                  </a:lnTo>
                  <a:lnTo>
                    <a:pt x="7369830" y="1943100"/>
                  </a:lnTo>
                  <a:lnTo>
                    <a:pt x="7380205" y="1981200"/>
                  </a:lnTo>
                  <a:lnTo>
                    <a:pt x="7390145" y="2032000"/>
                  </a:lnTo>
                  <a:lnTo>
                    <a:pt x="7399646" y="2082800"/>
                  </a:lnTo>
                  <a:lnTo>
                    <a:pt x="7408707" y="2120900"/>
                  </a:lnTo>
                  <a:lnTo>
                    <a:pt x="7417324" y="2171700"/>
                  </a:lnTo>
                  <a:lnTo>
                    <a:pt x="7425496" y="2209800"/>
                  </a:lnTo>
                  <a:lnTo>
                    <a:pt x="7433221" y="2260600"/>
                  </a:lnTo>
                  <a:lnTo>
                    <a:pt x="7440495" y="2311400"/>
                  </a:lnTo>
                  <a:lnTo>
                    <a:pt x="7447317" y="2349500"/>
                  </a:lnTo>
                  <a:lnTo>
                    <a:pt x="7453684" y="2400300"/>
                  </a:lnTo>
                  <a:lnTo>
                    <a:pt x="7459594" y="2451100"/>
                  </a:lnTo>
                  <a:lnTo>
                    <a:pt x="7465045" y="2501900"/>
                  </a:lnTo>
                  <a:lnTo>
                    <a:pt x="7470034" y="2540000"/>
                  </a:lnTo>
                  <a:lnTo>
                    <a:pt x="7474559" y="2590800"/>
                  </a:lnTo>
                  <a:lnTo>
                    <a:pt x="7478618" y="2641600"/>
                  </a:lnTo>
                  <a:lnTo>
                    <a:pt x="7482207" y="2679700"/>
                  </a:lnTo>
                  <a:lnTo>
                    <a:pt x="7485326" y="2730500"/>
                  </a:lnTo>
                  <a:lnTo>
                    <a:pt x="7487971" y="2781300"/>
                  </a:lnTo>
                  <a:lnTo>
                    <a:pt x="7490141" y="2832100"/>
                  </a:lnTo>
                  <a:lnTo>
                    <a:pt x="7491833" y="2882900"/>
                  </a:lnTo>
                  <a:lnTo>
                    <a:pt x="7493044" y="2921000"/>
                  </a:lnTo>
                  <a:lnTo>
                    <a:pt x="7493772" y="2971800"/>
                  </a:lnTo>
                  <a:lnTo>
                    <a:pt x="7494016" y="3022600"/>
                  </a:lnTo>
                  <a:lnTo>
                    <a:pt x="7493772" y="3073400"/>
                  </a:lnTo>
                  <a:lnTo>
                    <a:pt x="7493044" y="3124200"/>
                  </a:lnTo>
                  <a:lnTo>
                    <a:pt x="7491833" y="3162300"/>
                  </a:lnTo>
                  <a:lnTo>
                    <a:pt x="7490141" y="3213100"/>
                  </a:lnTo>
                  <a:lnTo>
                    <a:pt x="7487971" y="3263900"/>
                  </a:lnTo>
                  <a:lnTo>
                    <a:pt x="7485326" y="3314700"/>
                  </a:lnTo>
                  <a:lnTo>
                    <a:pt x="7482207" y="3352800"/>
                  </a:lnTo>
                  <a:lnTo>
                    <a:pt x="7478618" y="3403600"/>
                  </a:lnTo>
                  <a:lnTo>
                    <a:pt x="7474559" y="3454400"/>
                  </a:lnTo>
                  <a:lnTo>
                    <a:pt x="7470034" y="3505200"/>
                  </a:lnTo>
                  <a:lnTo>
                    <a:pt x="7465045" y="3543300"/>
                  </a:lnTo>
                  <a:lnTo>
                    <a:pt x="7459594" y="3594100"/>
                  </a:lnTo>
                  <a:lnTo>
                    <a:pt x="7453684" y="3644900"/>
                  </a:lnTo>
                  <a:lnTo>
                    <a:pt x="7447317" y="3683000"/>
                  </a:lnTo>
                  <a:lnTo>
                    <a:pt x="7440495" y="3733800"/>
                  </a:lnTo>
                  <a:lnTo>
                    <a:pt x="7433221" y="3784600"/>
                  </a:lnTo>
                  <a:lnTo>
                    <a:pt x="7425496" y="3822700"/>
                  </a:lnTo>
                  <a:lnTo>
                    <a:pt x="7417324" y="3873500"/>
                  </a:lnTo>
                  <a:lnTo>
                    <a:pt x="7408707" y="3924300"/>
                  </a:lnTo>
                  <a:lnTo>
                    <a:pt x="7399646" y="3962400"/>
                  </a:lnTo>
                  <a:lnTo>
                    <a:pt x="7390145" y="4013200"/>
                  </a:lnTo>
                  <a:lnTo>
                    <a:pt x="7380205" y="4051300"/>
                  </a:lnTo>
                  <a:lnTo>
                    <a:pt x="7369830" y="4102100"/>
                  </a:lnTo>
                  <a:lnTo>
                    <a:pt x="7359020" y="4152900"/>
                  </a:lnTo>
                  <a:lnTo>
                    <a:pt x="7347780" y="4191000"/>
                  </a:lnTo>
                  <a:lnTo>
                    <a:pt x="7336110" y="4241800"/>
                  </a:lnTo>
                  <a:lnTo>
                    <a:pt x="7324014" y="4279900"/>
                  </a:lnTo>
                  <a:lnTo>
                    <a:pt x="7311493" y="4330700"/>
                  </a:lnTo>
                  <a:lnTo>
                    <a:pt x="7298550" y="4368800"/>
                  </a:lnTo>
                  <a:lnTo>
                    <a:pt x="7285187" y="4419600"/>
                  </a:lnTo>
                  <a:lnTo>
                    <a:pt x="7271407" y="4457700"/>
                  </a:lnTo>
                  <a:lnTo>
                    <a:pt x="7257212" y="4508500"/>
                  </a:lnTo>
                  <a:lnTo>
                    <a:pt x="7242605" y="4546600"/>
                  </a:lnTo>
                  <a:lnTo>
                    <a:pt x="7227587" y="4584700"/>
                  </a:lnTo>
                  <a:lnTo>
                    <a:pt x="7212161" y="4635500"/>
                  </a:lnTo>
                  <a:lnTo>
                    <a:pt x="7196329" y="4673600"/>
                  </a:lnTo>
                  <a:lnTo>
                    <a:pt x="7180094" y="4724400"/>
                  </a:lnTo>
                  <a:lnTo>
                    <a:pt x="7163458" y="4762500"/>
                  </a:lnTo>
                  <a:lnTo>
                    <a:pt x="7146423" y="4800600"/>
                  </a:lnTo>
                  <a:lnTo>
                    <a:pt x="7128992" y="4851400"/>
                  </a:lnTo>
                  <a:lnTo>
                    <a:pt x="7111167" y="4889500"/>
                  </a:lnTo>
                  <a:lnTo>
                    <a:pt x="7092950" y="4927600"/>
                  </a:lnTo>
                  <a:lnTo>
                    <a:pt x="7074344" y="4965700"/>
                  </a:lnTo>
                  <a:lnTo>
                    <a:pt x="7055350" y="5016500"/>
                  </a:lnTo>
                  <a:lnTo>
                    <a:pt x="7035972" y="5054600"/>
                  </a:lnTo>
                  <a:lnTo>
                    <a:pt x="7016212" y="5092700"/>
                  </a:lnTo>
                  <a:lnTo>
                    <a:pt x="6996072" y="5130800"/>
                  </a:lnTo>
                  <a:lnTo>
                    <a:pt x="6975554" y="5168900"/>
                  </a:lnTo>
                  <a:lnTo>
                    <a:pt x="6954661" y="5219700"/>
                  </a:lnTo>
                  <a:lnTo>
                    <a:pt x="6933395" y="5257800"/>
                  </a:lnTo>
                  <a:lnTo>
                    <a:pt x="6911758" y="5295900"/>
                  </a:lnTo>
                  <a:lnTo>
                    <a:pt x="6889753" y="5334000"/>
                  </a:lnTo>
                  <a:lnTo>
                    <a:pt x="6867381" y="5372100"/>
                  </a:lnTo>
                  <a:lnTo>
                    <a:pt x="6844646" y="5410200"/>
                  </a:lnTo>
                  <a:lnTo>
                    <a:pt x="6821550" y="5448300"/>
                  </a:lnTo>
                  <a:lnTo>
                    <a:pt x="6798095" y="5486400"/>
                  </a:lnTo>
                  <a:lnTo>
                    <a:pt x="6774283" y="5524500"/>
                  </a:lnTo>
                  <a:lnTo>
                    <a:pt x="6750117" y="5562600"/>
                  </a:lnTo>
                  <a:lnTo>
                    <a:pt x="6725599" y="5600700"/>
                  </a:lnTo>
                  <a:lnTo>
                    <a:pt x="6700731" y="5638800"/>
                  </a:lnTo>
                  <a:lnTo>
                    <a:pt x="6675516" y="5676900"/>
                  </a:lnTo>
                  <a:lnTo>
                    <a:pt x="6649956" y="5715000"/>
                  </a:lnTo>
                  <a:lnTo>
                    <a:pt x="6624053" y="5753100"/>
                  </a:lnTo>
                  <a:lnTo>
                    <a:pt x="6597810" y="5791200"/>
                  </a:lnTo>
                  <a:lnTo>
                    <a:pt x="6571229" y="5829300"/>
                  </a:lnTo>
                  <a:lnTo>
                    <a:pt x="6544312" y="5854700"/>
                  </a:lnTo>
                  <a:lnTo>
                    <a:pt x="6517062" y="5892800"/>
                  </a:lnTo>
                  <a:lnTo>
                    <a:pt x="6489481" y="5930900"/>
                  </a:lnTo>
                  <a:lnTo>
                    <a:pt x="6461572" y="5969000"/>
                  </a:lnTo>
                  <a:lnTo>
                    <a:pt x="6433336" y="6007100"/>
                  </a:lnTo>
                  <a:lnTo>
                    <a:pt x="6404776" y="6032500"/>
                  </a:lnTo>
                  <a:lnTo>
                    <a:pt x="6375894" y="6070600"/>
                  </a:lnTo>
                  <a:lnTo>
                    <a:pt x="6346694" y="6108700"/>
                  </a:lnTo>
                  <a:lnTo>
                    <a:pt x="6317176" y="6134100"/>
                  </a:lnTo>
                  <a:lnTo>
                    <a:pt x="6287344" y="6172200"/>
                  </a:lnTo>
                  <a:lnTo>
                    <a:pt x="6257199" y="6210300"/>
                  </a:lnTo>
                  <a:lnTo>
                    <a:pt x="6226744" y="6235700"/>
                  </a:lnTo>
                  <a:lnTo>
                    <a:pt x="6195982" y="6273800"/>
                  </a:lnTo>
                  <a:lnTo>
                    <a:pt x="6164914" y="6299200"/>
                  </a:lnTo>
                  <a:lnTo>
                    <a:pt x="6133544" y="6337300"/>
                  </a:lnTo>
                  <a:lnTo>
                    <a:pt x="6101873" y="6362700"/>
                  </a:lnTo>
                  <a:lnTo>
                    <a:pt x="6069903" y="6400800"/>
                  </a:lnTo>
                  <a:lnTo>
                    <a:pt x="6037638" y="6426200"/>
                  </a:lnTo>
                  <a:lnTo>
                    <a:pt x="6005079" y="6464300"/>
                  </a:lnTo>
                  <a:lnTo>
                    <a:pt x="5939090" y="6515100"/>
                  </a:lnTo>
                  <a:lnTo>
                    <a:pt x="5905664" y="6553200"/>
                  </a:lnTo>
                  <a:lnTo>
                    <a:pt x="5837962" y="6604000"/>
                  </a:lnTo>
                  <a:lnTo>
                    <a:pt x="5803690" y="6642100"/>
                  </a:lnTo>
                  <a:lnTo>
                    <a:pt x="5769141" y="6667500"/>
                  </a:lnTo>
                  <a:lnTo>
                    <a:pt x="5663854" y="6743700"/>
                  </a:lnTo>
                  <a:lnTo>
                    <a:pt x="5628220" y="6781800"/>
                  </a:lnTo>
                  <a:lnTo>
                    <a:pt x="5556156" y="6832600"/>
                  </a:lnTo>
                  <a:lnTo>
                    <a:pt x="5525384" y="6845300"/>
                  </a:lnTo>
                  <a:lnTo>
                    <a:pt x="7515656" y="6845300"/>
                  </a:lnTo>
                  <a:lnTo>
                    <a:pt x="7538759" y="6819900"/>
                  </a:lnTo>
                  <a:lnTo>
                    <a:pt x="7567665" y="6781800"/>
                  </a:lnTo>
                  <a:lnTo>
                    <a:pt x="7596298" y="6743700"/>
                  </a:lnTo>
                  <a:lnTo>
                    <a:pt x="7624657" y="6718300"/>
                  </a:lnTo>
                  <a:lnTo>
                    <a:pt x="7652741" y="6680200"/>
                  </a:lnTo>
                  <a:lnTo>
                    <a:pt x="7680547" y="6642100"/>
                  </a:lnTo>
                  <a:lnTo>
                    <a:pt x="7708075" y="6604000"/>
                  </a:lnTo>
                  <a:lnTo>
                    <a:pt x="7735322" y="6565900"/>
                  </a:lnTo>
                  <a:lnTo>
                    <a:pt x="7762287" y="6527800"/>
                  </a:lnTo>
                  <a:lnTo>
                    <a:pt x="7788968" y="6489700"/>
                  </a:lnTo>
                  <a:lnTo>
                    <a:pt x="7815365" y="6451600"/>
                  </a:lnTo>
                  <a:lnTo>
                    <a:pt x="7841475" y="6413500"/>
                  </a:lnTo>
                  <a:lnTo>
                    <a:pt x="7867297" y="6375400"/>
                  </a:lnTo>
                  <a:lnTo>
                    <a:pt x="7892829" y="6337300"/>
                  </a:lnTo>
                  <a:lnTo>
                    <a:pt x="7918070" y="6299200"/>
                  </a:lnTo>
                  <a:lnTo>
                    <a:pt x="7943019" y="6248400"/>
                  </a:lnTo>
                  <a:lnTo>
                    <a:pt x="7967673" y="6210300"/>
                  </a:lnTo>
                  <a:lnTo>
                    <a:pt x="7992031" y="6172200"/>
                  </a:lnTo>
                  <a:lnTo>
                    <a:pt x="8016092" y="6134100"/>
                  </a:lnTo>
                  <a:lnTo>
                    <a:pt x="8039853" y="6096000"/>
                  </a:lnTo>
                  <a:lnTo>
                    <a:pt x="8063315" y="6057900"/>
                  </a:lnTo>
                  <a:lnTo>
                    <a:pt x="8086474" y="6007100"/>
                  </a:lnTo>
                  <a:lnTo>
                    <a:pt x="8109329" y="5969000"/>
                  </a:lnTo>
                  <a:lnTo>
                    <a:pt x="8131880" y="5930900"/>
                  </a:lnTo>
                  <a:lnTo>
                    <a:pt x="8154124" y="5892800"/>
                  </a:lnTo>
                  <a:lnTo>
                    <a:pt x="8176059" y="5854700"/>
                  </a:lnTo>
                  <a:lnTo>
                    <a:pt x="8197685" y="5803900"/>
                  </a:lnTo>
                  <a:lnTo>
                    <a:pt x="8218999" y="5765800"/>
                  </a:lnTo>
                  <a:lnTo>
                    <a:pt x="8240000" y="5727700"/>
                  </a:lnTo>
                  <a:lnTo>
                    <a:pt x="8260687" y="5676900"/>
                  </a:lnTo>
                  <a:lnTo>
                    <a:pt x="8281058" y="5638800"/>
                  </a:lnTo>
                  <a:lnTo>
                    <a:pt x="8301112" y="5600700"/>
                  </a:lnTo>
                  <a:lnTo>
                    <a:pt x="8320846" y="5549900"/>
                  </a:lnTo>
                  <a:lnTo>
                    <a:pt x="8340259" y="5511800"/>
                  </a:lnTo>
                  <a:lnTo>
                    <a:pt x="8359351" y="5473700"/>
                  </a:lnTo>
                  <a:lnTo>
                    <a:pt x="8378118" y="5422900"/>
                  </a:lnTo>
                  <a:lnTo>
                    <a:pt x="8396561" y="5384800"/>
                  </a:lnTo>
                  <a:lnTo>
                    <a:pt x="8414676" y="5334000"/>
                  </a:lnTo>
                  <a:lnTo>
                    <a:pt x="8432463" y="5295900"/>
                  </a:lnTo>
                  <a:lnTo>
                    <a:pt x="8449921" y="5245100"/>
                  </a:lnTo>
                  <a:lnTo>
                    <a:pt x="8467046" y="5207000"/>
                  </a:lnTo>
                  <a:lnTo>
                    <a:pt x="8483839" y="5156200"/>
                  </a:lnTo>
                  <a:lnTo>
                    <a:pt x="8500297" y="5118100"/>
                  </a:lnTo>
                  <a:lnTo>
                    <a:pt x="8516419" y="5067300"/>
                  </a:lnTo>
                  <a:lnTo>
                    <a:pt x="8532203" y="5029200"/>
                  </a:lnTo>
                  <a:lnTo>
                    <a:pt x="8547648" y="4978400"/>
                  </a:lnTo>
                  <a:lnTo>
                    <a:pt x="8562752" y="4940300"/>
                  </a:lnTo>
                  <a:lnTo>
                    <a:pt x="8577514" y="4889500"/>
                  </a:lnTo>
                  <a:lnTo>
                    <a:pt x="8591932" y="4851400"/>
                  </a:lnTo>
                  <a:lnTo>
                    <a:pt x="8606004" y="4800600"/>
                  </a:lnTo>
                  <a:lnTo>
                    <a:pt x="8619730" y="4749800"/>
                  </a:lnTo>
                  <a:lnTo>
                    <a:pt x="8633107" y="4711700"/>
                  </a:lnTo>
                  <a:lnTo>
                    <a:pt x="8646133" y="4660900"/>
                  </a:lnTo>
                  <a:lnTo>
                    <a:pt x="8658809" y="4622800"/>
                  </a:lnTo>
                  <a:lnTo>
                    <a:pt x="8671131" y="4572000"/>
                  </a:lnTo>
                  <a:lnTo>
                    <a:pt x="8683098" y="4521200"/>
                  </a:lnTo>
                  <a:lnTo>
                    <a:pt x="8694709" y="4483100"/>
                  </a:lnTo>
                  <a:lnTo>
                    <a:pt x="8705962" y="4432300"/>
                  </a:lnTo>
                  <a:lnTo>
                    <a:pt x="8716856" y="4381500"/>
                  </a:lnTo>
                  <a:lnTo>
                    <a:pt x="8727388" y="4343400"/>
                  </a:lnTo>
                  <a:lnTo>
                    <a:pt x="8737559" y="4292600"/>
                  </a:lnTo>
                  <a:lnTo>
                    <a:pt x="8747365" y="4241800"/>
                  </a:lnTo>
                  <a:lnTo>
                    <a:pt x="8756806" y="4191000"/>
                  </a:lnTo>
                  <a:lnTo>
                    <a:pt x="8765879" y="4152900"/>
                  </a:lnTo>
                  <a:lnTo>
                    <a:pt x="8774584" y="4102100"/>
                  </a:lnTo>
                  <a:lnTo>
                    <a:pt x="8782919" y="4051300"/>
                  </a:lnTo>
                  <a:lnTo>
                    <a:pt x="8790882" y="4000500"/>
                  </a:lnTo>
                  <a:lnTo>
                    <a:pt x="8798471" y="3962400"/>
                  </a:lnTo>
                  <a:lnTo>
                    <a:pt x="8805686" y="3911600"/>
                  </a:lnTo>
                  <a:lnTo>
                    <a:pt x="8812524" y="3860800"/>
                  </a:lnTo>
                  <a:lnTo>
                    <a:pt x="8818985" y="3810000"/>
                  </a:lnTo>
                  <a:lnTo>
                    <a:pt x="8825065" y="3759200"/>
                  </a:lnTo>
                  <a:lnTo>
                    <a:pt x="8830765" y="3721100"/>
                  </a:lnTo>
                  <a:lnTo>
                    <a:pt x="8836082" y="3670300"/>
                  </a:lnTo>
                  <a:lnTo>
                    <a:pt x="8841015" y="3619500"/>
                  </a:lnTo>
                  <a:lnTo>
                    <a:pt x="8845562" y="3568700"/>
                  </a:lnTo>
                  <a:lnTo>
                    <a:pt x="8849722" y="3517900"/>
                  </a:lnTo>
                  <a:lnTo>
                    <a:pt x="8853493" y="3467100"/>
                  </a:lnTo>
                  <a:lnTo>
                    <a:pt x="8856874" y="3416300"/>
                  </a:lnTo>
                  <a:lnTo>
                    <a:pt x="8859862" y="3365500"/>
                  </a:lnTo>
                  <a:lnTo>
                    <a:pt x="8862458" y="3327400"/>
                  </a:lnTo>
                  <a:lnTo>
                    <a:pt x="8864658" y="3276600"/>
                  </a:lnTo>
                  <a:lnTo>
                    <a:pt x="8866461" y="3225800"/>
                  </a:lnTo>
                  <a:lnTo>
                    <a:pt x="8867867" y="3175000"/>
                  </a:lnTo>
                  <a:lnTo>
                    <a:pt x="8868873" y="3124200"/>
                  </a:lnTo>
                  <a:lnTo>
                    <a:pt x="8869478" y="3073400"/>
                  </a:lnTo>
                  <a:lnTo>
                    <a:pt x="8869680" y="3022600"/>
                  </a:lnTo>
                  <a:lnTo>
                    <a:pt x="8869478" y="2971800"/>
                  </a:lnTo>
                  <a:lnTo>
                    <a:pt x="8868873" y="2921000"/>
                  </a:lnTo>
                  <a:lnTo>
                    <a:pt x="8867867" y="2870200"/>
                  </a:lnTo>
                  <a:lnTo>
                    <a:pt x="8866461" y="2819400"/>
                  </a:lnTo>
                  <a:lnTo>
                    <a:pt x="8864658" y="2768600"/>
                  </a:lnTo>
                  <a:lnTo>
                    <a:pt x="8862458" y="2717800"/>
                  </a:lnTo>
                  <a:lnTo>
                    <a:pt x="8859862" y="2667000"/>
                  </a:lnTo>
                  <a:lnTo>
                    <a:pt x="8856874" y="2628900"/>
                  </a:lnTo>
                  <a:lnTo>
                    <a:pt x="8853493" y="2578100"/>
                  </a:lnTo>
                  <a:lnTo>
                    <a:pt x="8849722" y="2527300"/>
                  </a:lnTo>
                  <a:lnTo>
                    <a:pt x="8845562" y="2476500"/>
                  </a:lnTo>
                  <a:lnTo>
                    <a:pt x="8841015" y="2425700"/>
                  </a:lnTo>
                  <a:lnTo>
                    <a:pt x="8836082" y="2374900"/>
                  </a:lnTo>
                  <a:lnTo>
                    <a:pt x="8830765" y="2324100"/>
                  </a:lnTo>
                  <a:lnTo>
                    <a:pt x="8825065" y="2286000"/>
                  </a:lnTo>
                  <a:lnTo>
                    <a:pt x="8818985" y="2235200"/>
                  </a:lnTo>
                  <a:lnTo>
                    <a:pt x="8812524" y="2184400"/>
                  </a:lnTo>
                  <a:lnTo>
                    <a:pt x="8805686" y="2133600"/>
                  </a:lnTo>
                  <a:lnTo>
                    <a:pt x="8798471" y="2082800"/>
                  </a:lnTo>
                  <a:lnTo>
                    <a:pt x="8790882" y="2044700"/>
                  </a:lnTo>
                  <a:lnTo>
                    <a:pt x="8782919" y="1993900"/>
                  </a:lnTo>
                  <a:lnTo>
                    <a:pt x="8774584" y="1943100"/>
                  </a:lnTo>
                  <a:lnTo>
                    <a:pt x="8765879" y="1892300"/>
                  </a:lnTo>
                  <a:lnTo>
                    <a:pt x="8756806" y="1841500"/>
                  </a:lnTo>
                  <a:lnTo>
                    <a:pt x="8747365" y="1803400"/>
                  </a:lnTo>
                  <a:lnTo>
                    <a:pt x="8737559" y="1752600"/>
                  </a:lnTo>
                  <a:lnTo>
                    <a:pt x="8727388" y="1701800"/>
                  </a:lnTo>
                  <a:lnTo>
                    <a:pt x="8716856" y="1663700"/>
                  </a:lnTo>
                  <a:lnTo>
                    <a:pt x="8705962" y="1612900"/>
                  </a:lnTo>
                  <a:lnTo>
                    <a:pt x="8694709" y="1562100"/>
                  </a:lnTo>
                  <a:lnTo>
                    <a:pt x="8683098" y="1524000"/>
                  </a:lnTo>
                  <a:lnTo>
                    <a:pt x="8671131" y="1473200"/>
                  </a:lnTo>
                  <a:lnTo>
                    <a:pt x="8658809" y="1422400"/>
                  </a:lnTo>
                  <a:lnTo>
                    <a:pt x="8646133" y="1384300"/>
                  </a:lnTo>
                  <a:lnTo>
                    <a:pt x="8633107" y="1333500"/>
                  </a:lnTo>
                  <a:lnTo>
                    <a:pt x="8619730" y="1282700"/>
                  </a:lnTo>
                  <a:lnTo>
                    <a:pt x="8606004" y="1244600"/>
                  </a:lnTo>
                  <a:lnTo>
                    <a:pt x="8591932" y="1193800"/>
                  </a:lnTo>
                  <a:lnTo>
                    <a:pt x="8577514" y="1155700"/>
                  </a:lnTo>
                  <a:lnTo>
                    <a:pt x="8562752" y="1104900"/>
                  </a:lnTo>
                  <a:lnTo>
                    <a:pt x="8547648" y="1066800"/>
                  </a:lnTo>
                  <a:lnTo>
                    <a:pt x="8532203" y="1016000"/>
                  </a:lnTo>
                  <a:lnTo>
                    <a:pt x="8516419" y="965200"/>
                  </a:lnTo>
                  <a:lnTo>
                    <a:pt x="8500297" y="927100"/>
                  </a:lnTo>
                  <a:lnTo>
                    <a:pt x="8483839" y="876300"/>
                  </a:lnTo>
                  <a:lnTo>
                    <a:pt x="8467046" y="838200"/>
                  </a:lnTo>
                  <a:lnTo>
                    <a:pt x="8449921" y="800100"/>
                  </a:lnTo>
                  <a:lnTo>
                    <a:pt x="8432463" y="749300"/>
                  </a:lnTo>
                  <a:lnTo>
                    <a:pt x="8414676" y="711200"/>
                  </a:lnTo>
                  <a:lnTo>
                    <a:pt x="8396561" y="660400"/>
                  </a:lnTo>
                  <a:lnTo>
                    <a:pt x="8378118" y="622300"/>
                  </a:lnTo>
                  <a:lnTo>
                    <a:pt x="8359351" y="571500"/>
                  </a:lnTo>
                  <a:lnTo>
                    <a:pt x="8340259" y="533400"/>
                  </a:lnTo>
                  <a:lnTo>
                    <a:pt x="8320846" y="495300"/>
                  </a:lnTo>
                  <a:lnTo>
                    <a:pt x="8301112" y="444500"/>
                  </a:lnTo>
                  <a:lnTo>
                    <a:pt x="8281058" y="406400"/>
                  </a:lnTo>
                  <a:lnTo>
                    <a:pt x="8260687" y="368300"/>
                  </a:lnTo>
                  <a:lnTo>
                    <a:pt x="8240000" y="317500"/>
                  </a:lnTo>
                  <a:lnTo>
                    <a:pt x="8218999" y="279400"/>
                  </a:lnTo>
                  <a:lnTo>
                    <a:pt x="8197685" y="241300"/>
                  </a:lnTo>
                  <a:lnTo>
                    <a:pt x="8176059" y="190500"/>
                  </a:lnTo>
                  <a:lnTo>
                    <a:pt x="8154124" y="152400"/>
                  </a:lnTo>
                  <a:lnTo>
                    <a:pt x="8131880" y="114300"/>
                  </a:lnTo>
                  <a:lnTo>
                    <a:pt x="8109329" y="76200"/>
                  </a:lnTo>
                  <a:lnTo>
                    <a:pt x="8086474" y="25400"/>
                  </a:lnTo>
                  <a:lnTo>
                    <a:pt x="8065533" y="0"/>
                  </a:lnTo>
                  <a:close/>
                </a:path>
              </a:pathLst>
            </a:custGeom>
            <a:solidFill>
              <a:srgbClr val="FFFFFF">
                <a:alpha val="599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7996428" y="3273552"/>
              <a:ext cx="1130807" cy="1760220"/>
            </a:xfrm>
            <a:prstGeom prst="rect">
              <a:avLst/>
            </a:prstGeom>
          </p:spPr>
        </p:pic>
        <p:pic>
          <p:nvPicPr>
            <p:cNvPr id="7" name="object 7"/>
            <p:cNvPicPr/>
            <p:nvPr/>
          </p:nvPicPr>
          <p:blipFill>
            <a:blip r:embed="rId3" cstate="print"/>
            <a:stretch>
              <a:fillRect/>
            </a:stretch>
          </p:blipFill>
          <p:spPr>
            <a:xfrm>
              <a:off x="8813927" y="2797651"/>
              <a:ext cx="1823593" cy="2191972"/>
            </a:xfrm>
            <a:prstGeom prst="rect">
              <a:avLst/>
            </a:prstGeom>
          </p:spPr>
        </p:pic>
        <p:pic>
          <p:nvPicPr>
            <p:cNvPr id="8" name="object 8"/>
            <p:cNvPicPr/>
            <p:nvPr/>
          </p:nvPicPr>
          <p:blipFill>
            <a:blip r:embed="rId4" cstate="print"/>
            <a:stretch>
              <a:fillRect/>
            </a:stretch>
          </p:blipFill>
          <p:spPr>
            <a:xfrm>
              <a:off x="9766222" y="3866431"/>
              <a:ext cx="780848" cy="748240"/>
            </a:xfrm>
            <a:prstGeom prst="rect">
              <a:avLst/>
            </a:prstGeom>
          </p:spPr>
        </p:pic>
        <p:sp>
          <p:nvSpPr>
            <p:cNvPr id="9" name="object 9"/>
            <p:cNvSpPr/>
            <p:nvPr/>
          </p:nvSpPr>
          <p:spPr>
            <a:xfrm>
              <a:off x="9585832" y="4101972"/>
              <a:ext cx="1096645" cy="641350"/>
            </a:xfrm>
            <a:custGeom>
              <a:avLst/>
              <a:gdLst/>
              <a:ahLst/>
              <a:cxnLst/>
              <a:rect l="l" t="t" r="r" b="b"/>
              <a:pathLst>
                <a:path w="1096645" h="641350">
                  <a:moveTo>
                    <a:pt x="1044067" y="0"/>
                  </a:moveTo>
                  <a:lnTo>
                    <a:pt x="0" y="101472"/>
                  </a:lnTo>
                  <a:lnTo>
                    <a:pt x="52450" y="641350"/>
                  </a:lnTo>
                  <a:lnTo>
                    <a:pt x="1096518" y="539876"/>
                  </a:lnTo>
                  <a:lnTo>
                    <a:pt x="1044067" y="0"/>
                  </a:lnTo>
                  <a:close/>
                </a:path>
              </a:pathLst>
            </a:custGeom>
            <a:solidFill>
              <a:srgbClr val="FFFFFF"/>
            </a:solidFill>
          </p:spPr>
          <p:txBody>
            <a:bodyPr wrap="square" lIns="0" tIns="0" rIns="0" bIns="0" rtlCol="0"/>
            <a:lstStyle/>
            <a:p>
              <a:endParaRPr/>
            </a:p>
          </p:txBody>
        </p:sp>
        <p:sp>
          <p:nvSpPr>
            <p:cNvPr id="10" name="object 10"/>
            <p:cNvSpPr/>
            <p:nvPr/>
          </p:nvSpPr>
          <p:spPr>
            <a:xfrm>
              <a:off x="9585832" y="4101972"/>
              <a:ext cx="1096645" cy="641350"/>
            </a:xfrm>
            <a:custGeom>
              <a:avLst/>
              <a:gdLst/>
              <a:ahLst/>
              <a:cxnLst/>
              <a:rect l="l" t="t" r="r" b="b"/>
              <a:pathLst>
                <a:path w="1096645" h="641350">
                  <a:moveTo>
                    <a:pt x="0" y="101472"/>
                  </a:moveTo>
                  <a:lnTo>
                    <a:pt x="1044067" y="0"/>
                  </a:lnTo>
                  <a:lnTo>
                    <a:pt x="1096518" y="539876"/>
                  </a:lnTo>
                  <a:lnTo>
                    <a:pt x="52450" y="641350"/>
                  </a:lnTo>
                  <a:lnTo>
                    <a:pt x="0" y="101472"/>
                  </a:lnTo>
                </a:path>
              </a:pathLst>
            </a:custGeom>
            <a:ln w="12700">
              <a:solidFill>
                <a:srgbClr val="D9D9D9"/>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10250029" y="3845272"/>
              <a:ext cx="252061" cy="143543"/>
            </a:xfrm>
            <a:prstGeom prst="rect">
              <a:avLst/>
            </a:prstGeom>
          </p:spPr>
        </p:pic>
        <p:sp>
          <p:nvSpPr>
            <p:cNvPr id="12" name="object 12"/>
            <p:cNvSpPr/>
            <p:nvPr/>
          </p:nvSpPr>
          <p:spPr>
            <a:xfrm>
              <a:off x="8808466" y="4377689"/>
              <a:ext cx="867410" cy="323850"/>
            </a:xfrm>
            <a:custGeom>
              <a:avLst/>
              <a:gdLst/>
              <a:ahLst/>
              <a:cxnLst/>
              <a:rect l="l" t="t" r="r" b="b"/>
              <a:pathLst>
                <a:path w="867409" h="323850">
                  <a:moveTo>
                    <a:pt x="867346" y="71526"/>
                  </a:moveTo>
                  <a:lnTo>
                    <a:pt x="853338" y="28397"/>
                  </a:lnTo>
                  <a:lnTo>
                    <a:pt x="798601" y="7150"/>
                  </a:lnTo>
                  <a:lnTo>
                    <a:pt x="764159" y="0"/>
                  </a:lnTo>
                  <a:lnTo>
                    <a:pt x="710438" y="9779"/>
                  </a:lnTo>
                  <a:lnTo>
                    <a:pt x="684085" y="13093"/>
                  </a:lnTo>
                  <a:lnTo>
                    <a:pt x="634149" y="21971"/>
                  </a:lnTo>
                  <a:lnTo>
                    <a:pt x="590664" y="37338"/>
                  </a:lnTo>
                  <a:lnTo>
                    <a:pt x="577557" y="43967"/>
                  </a:lnTo>
                  <a:lnTo>
                    <a:pt x="565518" y="42875"/>
                  </a:lnTo>
                  <a:lnTo>
                    <a:pt x="518896" y="44373"/>
                  </a:lnTo>
                  <a:lnTo>
                    <a:pt x="463918" y="49377"/>
                  </a:lnTo>
                  <a:lnTo>
                    <a:pt x="404406" y="56819"/>
                  </a:lnTo>
                  <a:lnTo>
                    <a:pt x="344208" y="65620"/>
                  </a:lnTo>
                  <a:lnTo>
                    <a:pt x="287134" y="74676"/>
                  </a:lnTo>
                  <a:lnTo>
                    <a:pt x="197739" y="89281"/>
                  </a:lnTo>
                  <a:lnTo>
                    <a:pt x="146939" y="96850"/>
                  </a:lnTo>
                  <a:lnTo>
                    <a:pt x="98272" y="110896"/>
                  </a:lnTo>
                  <a:lnTo>
                    <a:pt x="50266" y="154546"/>
                  </a:lnTo>
                  <a:lnTo>
                    <a:pt x="22491" y="190754"/>
                  </a:lnTo>
                  <a:lnTo>
                    <a:pt x="2921" y="227838"/>
                  </a:lnTo>
                  <a:lnTo>
                    <a:pt x="0" y="258191"/>
                  </a:lnTo>
                  <a:lnTo>
                    <a:pt x="17221" y="283933"/>
                  </a:lnTo>
                  <a:lnTo>
                    <a:pt x="52362" y="307911"/>
                  </a:lnTo>
                  <a:lnTo>
                    <a:pt x="105206" y="323418"/>
                  </a:lnTo>
                  <a:lnTo>
                    <a:pt x="175514" y="323723"/>
                  </a:lnTo>
                  <a:lnTo>
                    <a:pt x="216496" y="317042"/>
                  </a:lnTo>
                  <a:lnTo>
                    <a:pt x="267271" y="306019"/>
                  </a:lnTo>
                  <a:lnTo>
                    <a:pt x="324662" y="291541"/>
                  </a:lnTo>
                  <a:lnTo>
                    <a:pt x="385508" y="274497"/>
                  </a:lnTo>
                  <a:lnTo>
                    <a:pt x="446671" y="255778"/>
                  </a:lnTo>
                  <a:lnTo>
                    <a:pt x="504977" y="236245"/>
                  </a:lnTo>
                  <a:lnTo>
                    <a:pt x="557263" y="216776"/>
                  </a:lnTo>
                  <a:lnTo>
                    <a:pt x="600392" y="198285"/>
                  </a:lnTo>
                  <a:lnTo>
                    <a:pt x="607263" y="194564"/>
                  </a:lnTo>
                  <a:lnTo>
                    <a:pt x="617791" y="210718"/>
                  </a:lnTo>
                  <a:lnTo>
                    <a:pt x="633095" y="229870"/>
                  </a:lnTo>
                  <a:lnTo>
                    <a:pt x="644931" y="243268"/>
                  </a:lnTo>
                  <a:lnTo>
                    <a:pt x="656107" y="254952"/>
                  </a:lnTo>
                  <a:lnTo>
                    <a:pt x="669810" y="261416"/>
                  </a:lnTo>
                  <a:lnTo>
                    <a:pt x="689229" y="259080"/>
                  </a:lnTo>
                  <a:lnTo>
                    <a:pt x="754900" y="222110"/>
                  </a:lnTo>
                  <a:lnTo>
                    <a:pt x="791044" y="194386"/>
                  </a:lnTo>
                  <a:lnTo>
                    <a:pt x="819531" y="166370"/>
                  </a:lnTo>
                  <a:lnTo>
                    <a:pt x="857656" y="103276"/>
                  </a:lnTo>
                  <a:lnTo>
                    <a:pt x="867346" y="71526"/>
                  </a:lnTo>
                  <a:close/>
                </a:path>
              </a:pathLst>
            </a:custGeom>
            <a:solidFill>
              <a:srgbClr val="FCC0A0"/>
            </a:solidFill>
          </p:spPr>
          <p:txBody>
            <a:bodyPr wrap="square" lIns="0" tIns="0" rIns="0" bIns="0" rtlCol="0"/>
            <a:lstStyle/>
            <a:p>
              <a:endParaRPr/>
            </a:p>
          </p:txBody>
        </p:sp>
        <p:sp>
          <p:nvSpPr>
            <p:cNvPr id="13" name="object 13"/>
            <p:cNvSpPr/>
            <p:nvPr/>
          </p:nvSpPr>
          <p:spPr>
            <a:xfrm>
              <a:off x="9716313" y="3327269"/>
              <a:ext cx="74930" cy="53340"/>
            </a:xfrm>
            <a:custGeom>
              <a:avLst/>
              <a:gdLst/>
              <a:ahLst/>
              <a:cxnLst/>
              <a:rect l="l" t="t" r="r" b="b"/>
              <a:pathLst>
                <a:path w="74929" h="53339">
                  <a:moveTo>
                    <a:pt x="43340" y="0"/>
                  </a:moveTo>
                  <a:lnTo>
                    <a:pt x="28396" y="3686"/>
                  </a:lnTo>
                  <a:lnTo>
                    <a:pt x="14835" y="11015"/>
                  </a:lnTo>
                  <a:lnTo>
                    <a:pt x="5060" y="20403"/>
                  </a:lnTo>
                  <a:lnTo>
                    <a:pt x="0" y="30672"/>
                  </a:lnTo>
                  <a:lnTo>
                    <a:pt x="583" y="40643"/>
                  </a:lnTo>
                  <a:lnTo>
                    <a:pt x="6863" y="48387"/>
                  </a:lnTo>
                  <a:lnTo>
                    <a:pt x="17490" y="52581"/>
                  </a:lnTo>
                  <a:lnTo>
                    <a:pt x="30997" y="52966"/>
                  </a:lnTo>
                  <a:lnTo>
                    <a:pt x="45922" y="49279"/>
                  </a:lnTo>
                  <a:lnTo>
                    <a:pt x="59539" y="41951"/>
                  </a:lnTo>
                  <a:lnTo>
                    <a:pt x="69322" y="32563"/>
                  </a:lnTo>
                  <a:lnTo>
                    <a:pt x="74390" y="22294"/>
                  </a:lnTo>
                  <a:lnTo>
                    <a:pt x="73862" y="12322"/>
                  </a:lnTo>
                  <a:lnTo>
                    <a:pt x="67562" y="4579"/>
                  </a:lnTo>
                  <a:lnTo>
                    <a:pt x="56892" y="384"/>
                  </a:lnTo>
                  <a:lnTo>
                    <a:pt x="43340" y="0"/>
                  </a:lnTo>
                  <a:close/>
                </a:path>
              </a:pathLst>
            </a:custGeom>
            <a:solidFill>
              <a:srgbClr val="E89F90"/>
            </a:solidFill>
          </p:spPr>
          <p:txBody>
            <a:bodyPr wrap="square" lIns="0" tIns="0" rIns="0" bIns="0" rtlCol="0"/>
            <a:lstStyle/>
            <a:p>
              <a:endParaRPr/>
            </a:p>
          </p:txBody>
        </p:sp>
        <p:pic>
          <p:nvPicPr>
            <p:cNvPr id="14" name="object 14"/>
            <p:cNvPicPr/>
            <p:nvPr/>
          </p:nvPicPr>
          <p:blipFill>
            <a:blip r:embed="rId6" cstate="print"/>
            <a:stretch>
              <a:fillRect/>
            </a:stretch>
          </p:blipFill>
          <p:spPr>
            <a:xfrm>
              <a:off x="9438767" y="3291925"/>
              <a:ext cx="104266" cy="66123"/>
            </a:xfrm>
            <a:prstGeom prst="rect">
              <a:avLst/>
            </a:prstGeom>
          </p:spPr>
        </p:pic>
        <p:sp>
          <p:nvSpPr>
            <p:cNvPr id="15" name="object 15"/>
            <p:cNvSpPr/>
            <p:nvPr/>
          </p:nvSpPr>
          <p:spPr>
            <a:xfrm>
              <a:off x="6638543" y="4788408"/>
              <a:ext cx="5120640" cy="1737360"/>
            </a:xfrm>
            <a:custGeom>
              <a:avLst/>
              <a:gdLst/>
              <a:ahLst/>
              <a:cxnLst/>
              <a:rect l="l" t="t" r="r" b="b"/>
              <a:pathLst>
                <a:path w="5120640" h="1737359">
                  <a:moveTo>
                    <a:pt x="5120639" y="0"/>
                  </a:moveTo>
                  <a:lnTo>
                    <a:pt x="332612" y="0"/>
                  </a:lnTo>
                  <a:lnTo>
                    <a:pt x="0" y="1737360"/>
                  </a:lnTo>
                  <a:lnTo>
                    <a:pt x="4788027" y="1737360"/>
                  </a:lnTo>
                  <a:lnTo>
                    <a:pt x="5120639" y="0"/>
                  </a:lnTo>
                  <a:close/>
                </a:path>
              </a:pathLst>
            </a:custGeom>
            <a:solidFill>
              <a:srgbClr val="FFFFFF"/>
            </a:solidFill>
          </p:spPr>
          <p:txBody>
            <a:bodyPr wrap="square" lIns="0" tIns="0" rIns="0" bIns="0" rtlCol="0"/>
            <a:lstStyle/>
            <a:p>
              <a:endParaRPr/>
            </a:p>
          </p:txBody>
        </p:sp>
        <p:sp>
          <p:nvSpPr>
            <p:cNvPr id="16" name="object 16"/>
            <p:cNvSpPr/>
            <p:nvPr/>
          </p:nvSpPr>
          <p:spPr>
            <a:xfrm>
              <a:off x="6638543" y="4788408"/>
              <a:ext cx="5120640" cy="1737360"/>
            </a:xfrm>
            <a:custGeom>
              <a:avLst/>
              <a:gdLst/>
              <a:ahLst/>
              <a:cxnLst/>
              <a:rect l="l" t="t" r="r" b="b"/>
              <a:pathLst>
                <a:path w="5120640" h="1737359">
                  <a:moveTo>
                    <a:pt x="0" y="1737360"/>
                  </a:moveTo>
                  <a:lnTo>
                    <a:pt x="332612" y="0"/>
                  </a:lnTo>
                  <a:lnTo>
                    <a:pt x="5120639" y="0"/>
                  </a:lnTo>
                  <a:lnTo>
                    <a:pt x="4788027" y="1737360"/>
                  </a:lnTo>
                  <a:lnTo>
                    <a:pt x="0" y="1737360"/>
                  </a:lnTo>
                  <a:close/>
                </a:path>
              </a:pathLst>
            </a:custGeom>
            <a:ln w="76200">
              <a:solidFill>
                <a:srgbClr val="FFFFFF"/>
              </a:solidFill>
            </a:ln>
          </p:spPr>
          <p:txBody>
            <a:bodyPr wrap="square" lIns="0" tIns="0" rIns="0" bIns="0" rtlCol="0"/>
            <a:lstStyle/>
            <a:p>
              <a:endParaRPr/>
            </a:p>
          </p:txBody>
        </p:sp>
      </p:grpSp>
      <p:sp>
        <p:nvSpPr>
          <p:cNvPr id="17" name="object 17"/>
          <p:cNvSpPr txBox="1">
            <a:spLocks noGrp="1"/>
          </p:cNvSpPr>
          <p:nvPr>
            <p:ph type="title"/>
          </p:nvPr>
        </p:nvSpPr>
        <p:spPr>
          <a:xfrm>
            <a:off x="1869694" y="411937"/>
            <a:ext cx="7659370" cy="574675"/>
          </a:xfrm>
          <a:prstGeom prst="rect">
            <a:avLst/>
          </a:prstGeom>
        </p:spPr>
        <p:txBody>
          <a:bodyPr vert="horz" wrap="square" lIns="0" tIns="12700" rIns="0" bIns="0" rtlCol="0">
            <a:spAutoFit/>
          </a:bodyPr>
          <a:lstStyle/>
          <a:p>
            <a:pPr marL="12700">
              <a:lnSpc>
                <a:spcPct val="100000"/>
              </a:lnSpc>
              <a:spcBef>
                <a:spcPts val="100"/>
              </a:spcBef>
            </a:pPr>
            <a:r>
              <a:rPr sz="3600" spc="20" dirty="0"/>
              <a:t>После</a:t>
            </a:r>
            <a:r>
              <a:rPr sz="3600" spc="-75" dirty="0"/>
              <a:t> </a:t>
            </a:r>
            <a:r>
              <a:rPr sz="3600" spc="150" dirty="0"/>
              <a:t>заполнения</a:t>
            </a:r>
            <a:r>
              <a:rPr sz="3600" spc="-70" dirty="0"/>
              <a:t> </a:t>
            </a:r>
            <a:r>
              <a:rPr sz="3600" b="0" spc="155" dirty="0">
                <a:latin typeface="Microsoft Sans Serif"/>
                <a:cs typeface="Microsoft Sans Serif"/>
              </a:rPr>
              <a:t>бюллетеней…</a:t>
            </a:r>
            <a:endParaRPr sz="3600">
              <a:latin typeface="Microsoft Sans Serif"/>
              <a:cs typeface="Microsoft Sans Serif"/>
            </a:endParaRPr>
          </a:p>
        </p:txBody>
      </p:sp>
      <p:grpSp>
        <p:nvGrpSpPr>
          <p:cNvPr id="18" name="object 18"/>
          <p:cNvGrpSpPr/>
          <p:nvPr/>
        </p:nvGrpSpPr>
        <p:grpSpPr>
          <a:xfrm>
            <a:off x="-38100" y="262127"/>
            <a:ext cx="1734820" cy="893444"/>
            <a:chOff x="-38100" y="262127"/>
            <a:chExt cx="1734820" cy="893444"/>
          </a:xfrm>
        </p:grpSpPr>
        <p:sp>
          <p:nvSpPr>
            <p:cNvPr id="19" name="object 19"/>
            <p:cNvSpPr/>
            <p:nvPr/>
          </p:nvSpPr>
          <p:spPr>
            <a:xfrm>
              <a:off x="0" y="300227"/>
              <a:ext cx="1658620" cy="817244"/>
            </a:xfrm>
            <a:custGeom>
              <a:avLst/>
              <a:gdLst/>
              <a:ahLst/>
              <a:cxnLst/>
              <a:rect l="l" t="t" r="r" b="b"/>
              <a:pathLst>
                <a:path w="1658620" h="817244">
                  <a:moveTo>
                    <a:pt x="1658112" y="0"/>
                  </a:moveTo>
                  <a:lnTo>
                    <a:pt x="0" y="0"/>
                  </a:lnTo>
                  <a:lnTo>
                    <a:pt x="0" y="816863"/>
                  </a:lnTo>
                  <a:lnTo>
                    <a:pt x="1439799" y="816863"/>
                  </a:lnTo>
                  <a:lnTo>
                    <a:pt x="1658112" y="0"/>
                  </a:lnTo>
                  <a:close/>
                </a:path>
              </a:pathLst>
            </a:custGeom>
            <a:solidFill>
              <a:srgbClr val="FFFFFF"/>
            </a:solidFill>
          </p:spPr>
          <p:txBody>
            <a:bodyPr wrap="square" lIns="0" tIns="0" rIns="0" bIns="0" rtlCol="0"/>
            <a:lstStyle/>
            <a:p>
              <a:endParaRPr/>
            </a:p>
          </p:txBody>
        </p:sp>
        <p:sp>
          <p:nvSpPr>
            <p:cNvPr id="20" name="object 20"/>
            <p:cNvSpPr/>
            <p:nvPr/>
          </p:nvSpPr>
          <p:spPr>
            <a:xfrm>
              <a:off x="0" y="300227"/>
              <a:ext cx="1658620" cy="817244"/>
            </a:xfrm>
            <a:custGeom>
              <a:avLst/>
              <a:gdLst/>
              <a:ahLst/>
              <a:cxnLst/>
              <a:rect l="l" t="t" r="r" b="b"/>
              <a:pathLst>
                <a:path w="1658620" h="817244">
                  <a:moveTo>
                    <a:pt x="0" y="0"/>
                  </a:moveTo>
                  <a:lnTo>
                    <a:pt x="1658112" y="0"/>
                  </a:lnTo>
                  <a:lnTo>
                    <a:pt x="1439799" y="816863"/>
                  </a:lnTo>
                  <a:lnTo>
                    <a:pt x="0" y="816863"/>
                  </a:lnTo>
                </a:path>
              </a:pathLst>
            </a:custGeom>
            <a:ln w="76200">
              <a:solidFill>
                <a:srgbClr val="42619C"/>
              </a:solidFill>
            </a:ln>
          </p:spPr>
          <p:txBody>
            <a:bodyPr wrap="square" lIns="0" tIns="0" rIns="0" bIns="0" rtlCol="0"/>
            <a:lstStyle/>
            <a:p>
              <a:endParaRPr/>
            </a:p>
          </p:txBody>
        </p:sp>
      </p:grpSp>
      <p:grpSp>
        <p:nvGrpSpPr>
          <p:cNvPr id="22" name="object 22"/>
          <p:cNvGrpSpPr/>
          <p:nvPr/>
        </p:nvGrpSpPr>
        <p:grpSpPr>
          <a:xfrm>
            <a:off x="-38100" y="262127"/>
            <a:ext cx="843280" cy="893444"/>
            <a:chOff x="-38100" y="262127"/>
            <a:chExt cx="843280" cy="893444"/>
          </a:xfrm>
        </p:grpSpPr>
        <p:sp>
          <p:nvSpPr>
            <p:cNvPr id="23" name="object 23"/>
            <p:cNvSpPr/>
            <p:nvPr/>
          </p:nvSpPr>
          <p:spPr>
            <a:xfrm>
              <a:off x="0" y="300227"/>
              <a:ext cx="767080" cy="817244"/>
            </a:xfrm>
            <a:custGeom>
              <a:avLst/>
              <a:gdLst/>
              <a:ahLst/>
              <a:cxnLst/>
              <a:rect l="l" t="t" r="r" b="b"/>
              <a:pathLst>
                <a:path w="767080" h="817244">
                  <a:moveTo>
                    <a:pt x="766572" y="0"/>
                  </a:moveTo>
                  <a:lnTo>
                    <a:pt x="0" y="0"/>
                  </a:lnTo>
                  <a:lnTo>
                    <a:pt x="0" y="816863"/>
                  </a:lnTo>
                  <a:lnTo>
                    <a:pt x="548220" y="816863"/>
                  </a:lnTo>
                  <a:lnTo>
                    <a:pt x="766572" y="0"/>
                  </a:lnTo>
                  <a:close/>
                </a:path>
              </a:pathLst>
            </a:custGeom>
            <a:solidFill>
              <a:srgbClr val="385284"/>
            </a:solidFill>
          </p:spPr>
          <p:txBody>
            <a:bodyPr wrap="square" lIns="0" tIns="0" rIns="0" bIns="0" rtlCol="0"/>
            <a:lstStyle/>
            <a:p>
              <a:endParaRPr/>
            </a:p>
          </p:txBody>
        </p:sp>
        <p:sp>
          <p:nvSpPr>
            <p:cNvPr id="24" name="object 24"/>
            <p:cNvSpPr/>
            <p:nvPr/>
          </p:nvSpPr>
          <p:spPr>
            <a:xfrm>
              <a:off x="0" y="300227"/>
              <a:ext cx="767080" cy="817244"/>
            </a:xfrm>
            <a:custGeom>
              <a:avLst/>
              <a:gdLst/>
              <a:ahLst/>
              <a:cxnLst/>
              <a:rect l="l" t="t" r="r" b="b"/>
              <a:pathLst>
                <a:path w="767080" h="817244">
                  <a:moveTo>
                    <a:pt x="0" y="0"/>
                  </a:moveTo>
                  <a:lnTo>
                    <a:pt x="766572" y="0"/>
                  </a:lnTo>
                  <a:lnTo>
                    <a:pt x="548220" y="816863"/>
                  </a:lnTo>
                  <a:lnTo>
                    <a:pt x="0" y="816863"/>
                  </a:lnTo>
                </a:path>
              </a:pathLst>
            </a:custGeom>
            <a:ln w="76200">
              <a:solidFill>
                <a:srgbClr val="385284"/>
              </a:solidFill>
            </a:ln>
          </p:spPr>
          <p:txBody>
            <a:bodyPr wrap="square" lIns="0" tIns="0" rIns="0" bIns="0" rtlCol="0"/>
            <a:lstStyle/>
            <a:p>
              <a:endParaRPr/>
            </a:p>
          </p:txBody>
        </p:sp>
        <p:sp>
          <p:nvSpPr>
            <p:cNvPr id="25" name="object 25"/>
            <p:cNvSpPr/>
            <p:nvPr/>
          </p:nvSpPr>
          <p:spPr>
            <a:xfrm>
              <a:off x="0" y="300227"/>
              <a:ext cx="375285" cy="817244"/>
            </a:xfrm>
            <a:custGeom>
              <a:avLst/>
              <a:gdLst/>
              <a:ahLst/>
              <a:cxnLst/>
              <a:rect l="l" t="t" r="r" b="b"/>
              <a:pathLst>
                <a:path w="375285" h="817244">
                  <a:moveTo>
                    <a:pt x="374904" y="0"/>
                  </a:moveTo>
                  <a:lnTo>
                    <a:pt x="0" y="0"/>
                  </a:lnTo>
                  <a:lnTo>
                    <a:pt x="0" y="816863"/>
                  </a:lnTo>
                  <a:lnTo>
                    <a:pt x="156552" y="816863"/>
                  </a:lnTo>
                  <a:lnTo>
                    <a:pt x="374904" y="0"/>
                  </a:lnTo>
                  <a:close/>
                </a:path>
              </a:pathLst>
            </a:custGeom>
            <a:solidFill>
              <a:srgbClr val="42619C"/>
            </a:solidFill>
          </p:spPr>
          <p:txBody>
            <a:bodyPr wrap="square" lIns="0" tIns="0" rIns="0" bIns="0" rtlCol="0"/>
            <a:lstStyle/>
            <a:p>
              <a:endParaRPr/>
            </a:p>
          </p:txBody>
        </p:sp>
        <p:sp>
          <p:nvSpPr>
            <p:cNvPr id="26" name="object 26"/>
            <p:cNvSpPr/>
            <p:nvPr/>
          </p:nvSpPr>
          <p:spPr>
            <a:xfrm>
              <a:off x="0" y="300227"/>
              <a:ext cx="375285" cy="817244"/>
            </a:xfrm>
            <a:custGeom>
              <a:avLst/>
              <a:gdLst/>
              <a:ahLst/>
              <a:cxnLst/>
              <a:rect l="l" t="t" r="r" b="b"/>
              <a:pathLst>
                <a:path w="375285" h="817244">
                  <a:moveTo>
                    <a:pt x="0" y="0"/>
                  </a:moveTo>
                  <a:lnTo>
                    <a:pt x="374904" y="0"/>
                  </a:lnTo>
                  <a:lnTo>
                    <a:pt x="156552" y="816863"/>
                  </a:lnTo>
                  <a:lnTo>
                    <a:pt x="0" y="816863"/>
                  </a:lnTo>
                </a:path>
              </a:pathLst>
            </a:custGeom>
            <a:ln w="76200">
              <a:solidFill>
                <a:srgbClr val="42619C"/>
              </a:solidFill>
            </a:ln>
          </p:spPr>
          <p:txBody>
            <a:bodyPr wrap="square" lIns="0" tIns="0" rIns="0" bIns="0" rtlCol="0"/>
            <a:lstStyle/>
            <a:p>
              <a:endParaRPr/>
            </a:p>
          </p:txBody>
        </p:sp>
      </p:grpSp>
      <p:sp>
        <p:nvSpPr>
          <p:cNvPr id="27" name="object 27"/>
          <p:cNvSpPr txBox="1"/>
          <p:nvPr/>
        </p:nvSpPr>
        <p:spPr>
          <a:xfrm>
            <a:off x="7590790" y="4902834"/>
            <a:ext cx="3549015" cy="1459230"/>
          </a:xfrm>
          <a:prstGeom prst="rect">
            <a:avLst/>
          </a:prstGeom>
        </p:spPr>
        <p:txBody>
          <a:bodyPr vert="horz" wrap="square" lIns="0" tIns="12700" rIns="0" bIns="0" rtlCol="0">
            <a:spAutoFit/>
          </a:bodyPr>
          <a:lstStyle/>
          <a:p>
            <a:pPr marL="12700" marR="5080">
              <a:lnSpc>
                <a:spcPct val="100000"/>
              </a:lnSpc>
              <a:spcBef>
                <a:spcPts val="100"/>
              </a:spcBef>
            </a:pPr>
            <a:r>
              <a:rPr sz="1400" b="1" spc="60" dirty="0">
                <a:solidFill>
                  <a:srgbClr val="1C3057"/>
                </a:solidFill>
                <a:latin typeface="Arial"/>
                <a:cs typeface="Arial"/>
              </a:rPr>
              <a:t>избиратель </a:t>
            </a:r>
            <a:r>
              <a:rPr sz="1400" b="1" spc="50" dirty="0">
                <a:solidFill>
                  <a:srgbClr val="1C3057"/>
                </a:solidFill>
                <a:latin typeface="Arial"/>
                <a:cs typeface="Arial"/>
              </a:rPr>
              <a:t>вне </a:t>
            </a:r>
            <a:r>
              <a:rPr sz="1400" b="1" spc="55" dirty="0">
                <a:solidFill>
                  <a:srgbClr val="1C3057"/>
                </a:solidFill>
                <a:latin typeface="Arial"/>
                <a:cs typeface="Arial"/>
              </a:rPr>
              <a:t>места </a:t>
            </a:r>
            <a:r>
              <a:rPr sz="1400" b="1" spc="20" dirty="0">
                <a:solidFill>
                  <a:srgbClr val="1C3057"/>
                </a:solidFill>
                <a:latin typeface="Arial"/>
                <a:cs typeface="Arial"/>
              </a:rPr>
              <a:t>для </a:t>
            </a:r>
            <a:r>
              <a:rPr sz="1400" b="1" spc="65" dirty="0">
                <a:solidFill>
                  <a:srgbClr val="1C3057"/>
                </a:solidFill>
                <a:latin typeface="Arial"/>
                <a:cs typeface="Arial"/>
              </a:rPr>
              <a:t>тайного </a:t>
            </a:r>
            <a:r>
              <a:rPr sz="1400" b="1" spc="70" dirty="0">
                <a:solidFill>
                  <a:srgbClr val="1C3057"/>
                </a:solidFill>
                <a:latin typeface="Arial"/>
                <a:cs typeface="Arial"/>
              </a:rPr>
              <a:t> </a:t>
            </a:r>
            <a:r>
              <a:rPr sz="1400" b="1" spc="30" dirty="0">
                <a:solidFill>
                  <a:srgbClr val="1C3057"/>
                </a:solidFill>
                <a:latin typeface="Arial"/>
                <a:cs typeface="Arial"/>
              </a:rPr>
              <a:t>голосования </a:t>
            </a:r>
            <a:r>
              <a:rPr sz="1400" spc="40" dirty="0">
                <a:solidFill>
                  <a:srgbClr val="1C3057"/>
                </a:solidFill>
                <a:latin typeface="Microsoft Sans Serif"/>
                <a:cs typeface="Microsoft Sans Serif"/>
              </a:rPr>
              <a:t>помещает </a:t>
            </a:r>
            <a:r>
              <a:rPr sz="1400" spc="55" dirty="0">
                <a:solidFill>
                  <a:srgbClr val="1C3057"/>
                </a:solidFill>
                <a:latin typeface="Microsoft Sans Serif"/>
                <a:cs typeface="Microsoft Sans Serif"/>
              </a:rPr>
              <a:t>заполненный </a:t>
            </a:r>
            <a:r>
              <a:rPr sz="1400" spc="60" dirty="0">
                <a:solidFill>
                  <a:srgbClr val="1C3057"/>
                </a:solidFill>
                <a:latin typeface="Microsoft Sans Serif"/>
                <a:cs typeface="Microsoft Sans Serif"/>
              </a:rPr>
              <a:t> </a:t>
            </a:r>
            <a:r>
              <a:rPr sz="1400" spc="40" dirty="0">
                <a:solidFill>
                  <a:srgbClr val="1C3057"/>
                </a:solidFill>
                <a:latin typeface="Microsoft Sans Serif"/>
                <a:cs typeface="Microsoft Sans Serif"/>
              </a:rPr>
              <a:t>бюллетень</a:t>
            </a:r>
            <a:r>
              <a:rPr sz="1400" spc="-55" dirty="0">
                <a:solidFill>
                  <a:srgbClr val="1C3057"/>
                </a:solidFill>
                <a:latin typeface="Microsoft Sans Serif"/>
                <a:cs typeface="Microsoft Sans Serif"/>
              </a:rPr>
              <a:t> </a:t>
            </a:r>
            <a:r>
              <a:rPr sz="1400" spc="55" dirty="0">
                <a:solidFill>
                  <a:srgbClr val="1C3057"/>
                </a:solidFill>
                <a:latin typeface="Microsoft Sans Serif"/>
                <a:cs typeface="Microsoft Sans Serif"/>
              </a:rPr>
              <a:t>в</a:t>
            </a:r>
            <a:r>
              <a:rPr sz="1400" spc="-10" dirty="0">
                <a:solidFill>
                  <a:srgbClr val="1C3057"/>
                </a:solidFill>
                <a:latin typeface="Microsoft Sans Serif"/>
                <a:cs typeface="Microsoft Sans Serif"/>
              </a:rPr>
              <a:t> </a:t>
            </a:r>
            <a:r>
              <a:rPr sz="1400" spc="25" dirty="0">
                <a:solidFill>
                  <a:srgbClr val="1C3057"/>
                </a:solidFill>
                <a:latin typeface="Microsoft Sans Serif"/>
                <a:cs typeface="Microsoft Sans Serif"/>
              </a:rPr>
              <a:t>конверт,</a:t>
            </a:r>
            <a:r>
              <a:rPr sz="1400" spc="-45" dirty="0">
                <a:solidFill>
                  <a:srgbClr val="1C3057"/>
                </a:solidFill>
                <a:latin typeface="Microsoft Sans Serif"/>
                <a:cs typeface="Microsoft Sans Serif"/>
              </a:rPr>
              <a:t> </a:t>
            </a:r>
            <a:r>
              <a:rPr sz="1400" spc="55" dirty="0">
                <a:solidFill>
                  <a:srgbClr val="1C3057"/>
                </a:solidFill>
                <a:latin typeface="Microsoft Sans Serif"/>
                <a:cs typeface="Microsoft Sans Serif"/>
              </a:rPr>
              <a:t>который</a:t>
            </a:r>
            <a:r>
              <a:rPr sz="1400" spc="-55" dirty="0">
                <a:solidFill>
                  <a:srgbClr val="1C3057"/>
                </a:solidFill>
                <a:latin typeface="Microsoft Sans Serif"/>
                <a:cs typeface="Microsoft Sans Serif"/>
              </a:rPr>
              <a:t> </a:t>
            </a:r>
            <a:r>
              <a:rPr sz="1400" spc="10" dirty="0">
                <a:solidFill>
                  <a:srgbClr val="1C3057"/>
                </a:solidFill>
                <a:latin typeface="Microsoft Sans Serif"/>
                <a:cs typeface="Microsoft Sans Serif"/>
              </a:rPr>
              <a:t>выдается </a:t>
            </a:r>
            <a:r>
              <a:rPr sz="1400" spc="-355" dirty="0">
                <a:solidFill>
                  <a:srgbClr val="1C3057"/>
                </a:solidFill>
                <a:latin typeface="Microsoft Sans Serif"/>
                <a:cs typeface="Microsoft Sans Serif"/>
              </a:rPr>
              <a:t> </a:t>
            </a:r>
            <a:r>
              <a:rPr sz="1400" spc="15" dirty="0">
                <a:solidFill>
                  <a:srgbClr val="1C3057"/>
                </a:solidFill>
                <a:latin typeface="Microsoft Sans Serif"/>
                <a:cs typeface="Microsoft Sans Serif"/>
              </a:rPr>
              <a:t>ему</a:t>
            </a:r>
            <a:r>
              <a:rPr sz="1400" spc="-30" dirty="0">
                <a:solidFill>
                  <a:srgbClr val="1C3057"/>
                </a:solidFill>
                <a:latin typeface="Microsoft Sans Serif"/>
                <a:cs typeface="Microsoft Sans Serif"/>
              </a:rPr>
              <a:t> </a:t>
            </a:r>
            <a:r>
              <a:rPr sz="1400" spc="55" dirty="0">
                <a:solidFill>
                  <a:srgbClr val="1C3057"/>
                </a:solidFill>
                <a:latin typeface="Microsoft Sans Serif"/>
                <a:cs typeface="Microsoft Sans Serif"/>
              </a:rPr>
              <a:t>членом</a:t>
            </a:r>
            <a:r>
              <a:rPr sz="1400" spc="-40" dirty="0">
                <a:solidFill>
                  <a:srgbClr val="1C3057"/>
                </a:solidFill>
                <a:latin typeface="Microsoft Sans Serif"/>
                <a:cs typeface="Microsoft Sans Serif"/>
              </a:rPr>
              <a:t> </a:t>
            </a:r>
            <a:r>
              <a:rPr sz="1400" spc="-25" dirty="0">
                <a:solidFill>
                  <a:srgbClr val="1C3057"/>
                </a:solidFill>
                <a:latin typeface="Microsoft Sans Serif"/>
                <a:cs typeface="Microsoft Sans Serif"/>
              </a:rPr>
              <a:t>УИК,</a:t>
            </a:r>
            <a:r>
              <a:rPr sz="1400" spc="-20" dirty="0">
                <a:solidFill>
                  <a:srgbClr val="1C3057"/>
                </a:solidFill>
                <a:latin typeface="Microsoft Sans Serif"/>
                <a:cs typeface="Microsoft Sans Serif"/>
              </a:rPr>
              <a:t> </a:t>
            </a:r>
            <a:r>
              <a:rPr sz="1400" spc="25" dirty="0">
                <a:solidFill>
                  <a:srgbClr val="1C3057"/>
                </a:solidFill>
                <a:latin typeface="Microsoft Sans Serif"/>
                <a:cs typeface="Microsoft Sans Serif"/>
              </a:rPr>
              <a:t>запечатывает</a:t>
            </a:r>
            <a:r>
              <a:rPr sz="1400" spc="-20" dirty="0">
                <a:solidFill>
                  <a:srgbClr val="1C3057"/>
                </a:solidFill>
                <a:latin typeface="Microsoft Sans Serif"/>
                <a:cs typeface="Microsoft Sans Serif"/>
              </a:rPr>
              <a:t> </a:t>
            </a:r>
            <a:r>
              <a:rPr sz="1400" spc="40" dirty="0">
                <a:solidFill>
                  <a:srgbClr val="1C3057"/>
                </a:solidFill>
                <a:latin typeface="Microsoft Sans Serif"/>
                <a:cs typeface="Microsoft Sans Serif"/>
              </a:rPr>
              <a:t>его</a:t>
            </a:r>
            <a:endParaRPr sz="1400">
              <a:latin typeface="Microsoft Sans Serif"/>
              <a:cs typeface="Microsoft Sans Serif"/>
            </a:endParaRPr>
          </a:p>
          <a:p>
            <a:pPr marL="12700">
              <a:lnSpc>
                <a:spcPct val="100000"/>
              </a:lnSpc>
              <a:spcBef>
                <a:spcPts val="1200"/>
              </a:spcBef>
            </a:pPr>
            <a:r>
              <a:rPr sz="1400" b="1" spc="10" dirty="0">
                <a:solidFill>
                  <a:srgbClr val="1C3057"/>
                </a:solidFill>
                <a:latin typeface="Arial"/>
                <a:cs typeface="Arial"/>
              </a:rPr>
              <a:t>после</a:t>
            </a:r>
            <a:r>
              <a:rPr sz="1400" b="1" spc="-45" dirty="0">
                <a:solidFill>
                  <a:srgbClr val="1C3057"/>
                </a:solidFill>
                <a:latin typeface="Arial"/>
                <a:cs typeface="Arial"/>
              </a:rPr>
              <a:t> </a:t>
            </a:r>
            <a:r>
              <a:rPr sz="1400" b="1" spc="60" dirty="0">
                <a:solidFill>
                  <a:srgbClr val="1C3057"/>
                </a:solidFill>
                <a:latin typeface="Arial"/>
                <a:cs typeface="Arial"/>
              </a:rPr>
              <a:t>чего</a:t>
            </a:r>
            <a:r>
              <a:rPr sz="1400" b="1" spc="-55" dirty="0">
                <a:solidFill>
                  <a:srgbClr val="1C3057"/>
                </a:solidFill>
                <a:latin typeface="Arial"/>
                <a:cs typeface="Arial"/>
              </a:rPr>
              <a:t> </a:t>
            </a:r>
            <a:r>
              <a:rPr sz="1400" b="1" spc="50" dirty="0">
                <a:solidFill>
                  <a:srgbClr val="1C3057"/>
                </a:solidFill>
                <a:latin typeface="Arial"/>
                <a:cs typeface="Arial"/>
              </a:rPr>
              <a:t>опускает</a:t>
            </a:r>
            <a:r>
              <a:rPr sz="1400" b="1" spc="-35" dirty="0">
                <a:solidFill>
                  <a:srgbClr val="1C3057"/>
                </a:solidFill>
                <a:latin typeface="Arial"/>
                <a:cs typeface="Arial"/>
              </a:rPr>
              <a:t> </a:t>
            </a:r>
            <a:r>
              <a:rPr sz="1400" b="1" spc="20" dirty="0">
                <a:solidFill>
                  <a:srgbClr val="1C3057"/>
                </a:solidFill>
                <a:latin typeface="Arial"/>
                <a:cs typeface="Arial"/>
              </a:rPr>
              <a:t>этот</a:t>
            </a:r>
            <a:r>
              <a:rPr sz="1400" b="1" spc="-55" dirty="0">
                <a:solidFill>
                  <a:srgbClr val="1C3057"/>
                </a:solidFill>
                <a:latin typeface="Arial"/>
                <a:cs typeface="Arial"/>
              </a:rPr>
              <a:t> </a:t>
            </a:r>
            <a:r>
              <a:rPr sz="1400" b="1" spc="55" dirty="0">
                <a:solidFill>
                  <a:srgbClr val="1C3057"/>
                </a:solidFill>
                <a:latin typeface="Arial"/>
                <a:cs typeface="Arial"/>
              </a:rPr>
              <a:t>конверт</a:t>
            </a:r>
            <a:endParaRPr sz="1400">
              <a:latin typeface="Arial"/>
              <a:cs typeface="Arial"/>
            </a:endParaRPr>
          </a:p>
          <a:p>
            <a:pPr marL="12700">
              <a:lnSpc>
                <a:spcPct val="100000"/>
              </a:lnSpc>
            </a:pPr>
            <a:r>
              <a:rPr sz="1400" b="1" spc="35" dirty="0">
                <a:solidFill>
                  <a:srgbClr val="1C3057"/>
                </a:solidFill>
                <a:latin typeface="Arial"/>
                <a:cs typeface="Arial"/>
              </a:rPr>
              <a:t>в</a:t>
            </a:r>
            <a:r>
              <a:rPr sz="1400" b="1" spc="-40" dirty="0">
                <a:solidFill>
                  <a:srgbClr val="1C3057"/>
                </a:solidFill>
                <a:latin typeface="Arial"/>
                <a:cs typeface="Arial"/>
              </a:rPr>
              <a:t> </a:t>
            </a:r>
            <a:r>
              <a:rPr sz="1400" b="1" spc="125" dirty="0">
                <a:solidFill>
                  <a:srgbClr val="1C3057"/>
                </a:solidFill>
                <a:latin typeface="Arial"/>
                <a:cs typeface="Arial"/>
              </a:rPr>
              <a:t>ящик</a:t>
            </a:r>
            <a:r>
              <a:rPr sz="1400" b="1" spc="-50" dirty="0">
                <a:solidFill>
                  <a:srgbClr val="1C3057"/>
                </a:solidFill>
                <a:latin typeface="Arial"/>
                <a:cs typeface="Arial"/>
              </a:rPr>
              <a:t> </a:t>
            </a:r>
            <a:r>
              <a:rPr sz="1400" dirty="0">
                <a:solidFill>
                  <a:srgbClr val="1C3057"/>
                </a:solidFill>
                <a:latin typeface="Microsoft Sans Serif"/>
                <a:cs typeface="Microsoft Sans Serif"/>
              </a:rPr>
              <a:t>для</a:t>
            </a:r>
            <a:r>
              <a:rPr sz="1400" spc="-30" dirty="0">
                <a:solidFill>
                  <a:srgbClr val="1C3057"/>
                </a:solidFill>
                <a:latin typeface="Microsoft Sans Serif"/>
                <a:cs typeface="Microsoft Sans Serif"/>
              </a:rPr>
              <a:t> </a:t>
            </a:r>
            <a:r>
              <a:rPr sz="1400" spc="45" dirty="0">
                <a:solidFill>
                  <a:srgbClr val="1C3057"/>
                </a:solidFill>
                <a:latin typeface="Microsoft Sans Serif"/>
                <a:cs typeface="Microsoft Sans Serif"/>
              </a:rPr>
              <a:t>голосования</a:t>
            </a:r>
            <a:endParaRPr sz="1400">
              <a:latin typeface="Microsoft Sans Serif"/>
              <a:cs typeface="Microsoft Sans Serif"/>
            </a:endParaRPr>
          </a:p>
        </p:txBody>
      </p:sp>
      <p:sp>
        <p:nvSpPr>
          <p:cNvPr id="28" name="object 28"/>
          <p:cNvSpPr txBox="1"/>
          <p:nvPr/>
        </p:nvSpPr>
        <p:spPr>
          <a:xfrm>
            <a:off x="884021" y="1716404"/>
            <a:ext cx="4028440" cy="1244600"/>
          </a:xfrm>
          <a:prstGeom prst="rect">
            <a:avLst/>
          </a:prstGeom>
        </p:spPr>
        <p:txBody>
          <a:bodyPr vert="horz" wrap="square" lIns="0" tIns="12065" rIns="0" bIns="0" rtlCol="0">
            <a:spAutoFit/>
          </a:bodyPr>
          <a:lstStyle/>
          <a:p>
            <a:pPr marL="12700" marR="5080">
              <a:lnSpc>
                <a:spcPct val="100000"/>
              </a:lnSpc>
              <a:spcBef>
                <a:spcPts val="95"/>
              </a:spcBef>
            </a:pPr>
            <a:r>
              <a:rPr sz="1600" b="1" spc="50" dirty="0">
                <a:solidFill>
                  <a:srgbClr val="1C3057"/>
                </a:solidFill>
                <a:latin typeface="Arial"/>
                <a:cs typeface="Arial"/>
              </a:rPr>
              <a:t>Заполненные</a:t>
            </a:r>
            <a:r>
              <a:rPr sz="1600" b="1" spc="-20" dirty="0">
                <a:solidFill>
                  <a:srgbClr val="1C3057"/>
                </a:solidFill>
                <a:latin typeface="Arial"/>
                <a:cs typeface="Arial"/>
              </a:rPr>
              <a:t> </a:t>
            </a:r>
            <a:r>
              <a:rPr sz="1600" b="1" spc="55" dirty="0">
                <a:solidFill>
                  <a:srgbClr val="1C3057"/>
                </a:solidFill>
                <a:latin typeface="Arial"/>
                <a:cs typeface="Arial"/>
              </a:rPr>
              <a:t>бюллетени</a:t>
            </a:r>
            <a:r>
              <a:rPr sz="1600" b="1" spc="-50" dirty="0">
                <a:solidFill>
                  <a:srgbClr val="1C3057"/>
                </a:solidFill>
                <a:latin typeface="Arial"/>
                <a:cs typeface="Arial"/>
              </a:rPr>
              <a:t> </a:t>
            </a:r>
            <a:r>
              <a:rPr sz="1600" b="1" spc="30" dirty="0">
                <a:solidFill>
                  <a:srgbClr val="1C3057"/>
                </a:solidFill>
                <a:latin typeface="Arial"/>
                <a:cs typeface="Arial"/>
              </a:rPr>
              <a:t>опускаются </a:t>
            </a:r>
            <a:r>
              <a:rPr sz="1600" b="1" spc="-430" dirty="0">
                <a:solidFill>
                  <a:srgbClr val="1C3057"/>
                </a:solidFill>
                <a:latin typeface="Arial"/>
                <a:cs typeface="Arial"/>
              </a:rPr>
              <a:t> </a:t>
            </a:r>
            <a:r>
              <a:rPr sz="1600" b="1" spc="80" dirty="0">
                <a:solidFill>
                  <a:srgbClr val="1C3057"/>
                </a:solidFill>
                <a:latin typeface="Arial"/>
                <a:cs typeface="Arial"/>
              </a:rPr>
              <a:t>избирателями</a:t>
            </a:r>
            <a:r>
              <a:rPr sz="1600" b="1" spc="85" dirty="0">
                <a:solidFill>
                  <a:srgbClr val="1C3057"/>
                </a:solidFill>
                <a:latin typeface="Arial"/>
                <a:cs typeface="Arial"/>
              </a:rPr>
              <a:t> </a:t>
            </a:r>
            <a:r>
              <a:rPr sz="1600" b="1" spc="35" dirty="0">
                <a:solidFill>
                  <a:srgbClr val="1C3057"/>
                </a:solidFill>
                <a:latin typeface="Arial"/>
                <a:cs typeface="Arial"/>
              </a:rPr>
              <a:t>в </a:t>
            </a:r>
            <a:r>
              <a:rPr sz="1600" b="1" spc="60" dirty="0">
                <a:solidFill>
                  <a:srgbClr val="1C3057"/>
                </a:solidFill>
                <a:latin typeface="Arial"/>
                <a:cs typeface="Arial"/>
              </a:rPr>
              <a:t>опечатанные </a:t>
            </a:r>
            <a:r>
              <a:rPr sz="1600" b="1" spc="65" dirty="0">
                <a:solidFill>
                  <a:srgbClr val="1C3057"/>
                </a:solidFill>
                <a:latin typeface="Arial"/>
                <a:cs typeface="Arial"/>
              </a:rPr>
              <a:t> </a:t>
            </a:r>
            <a:r>
              <a:rPr sz="1600" b="1" spc="40" dirty="0">
                <a:solidFill>
                  <a:srgbClr val="1C3057"/>
                </a:solidFill>
                <a:latin typeface="Arial"/>
                <a:cs typeface="Arial"/>
              </a:rPr>
              <a:t>(опломбированные)</a:t>
            </a:r>
            <a:r>
              <a:rPr sz="1600" b="1" spc="5" dirty="0">
                <a:solidFill>
                  <a:srgbClr val="1C3057"/>
                </a:solidFill>
                <a:latin typeface="Arial"/>
                <a:cs typeface="Arial"/>
              </a:rPr>
              <a:t> </a:t>
            </a:r>
            <a:r>
              <a:rPr sz="1600" b="1" spc="150" dirty="0">
                <a:solidFill>
                  <a:srgbClr val="1C3057"/>
                </a:solidFill>
                <a:latin typeface="Arial"/>
                <a:cs typeface="Arial"/>
              </a:rPr>
              <a:t>ящики</a:t>
            </a:r>
            <a:endParaRPr sz="1600">
              <a:latin typeface="Arial"/>
              <a:cs typeface="Arial"/>
            </a:endParaRPr>
          </a:p>
          <a:p>
            <a:pPr marL="12700">
              <a:lnSpc>
                <a:spcPct val="100000"/>
              </a:lnSpc>
              <a:spcBef>
                <a:spcPts val="5"/>
              </a:spcBef>
            </a:pPr>
            <a:r>
              <a:rPr sz="1600" b="1" spc="15" dirty="0">
                <a:solidFill>
                  <a:srgbClr val="1C3057"/>
                </a:solidFill>
                <a:latin typeface="Arial"/>
                <a:cs typeface="Arial"/>
              </a:rPr>
              <a:t>для</a:t>
            </a:r>
            <a:r>
              <a:rPr sz="1600" b="1" spc="-25" dirty="0">
                <a:solidFill>
                  <a:srgbClr val="1C3057"/>
                </a:solidFill>
                <a:latin typeface="Arial"/>
                <a:cs typeface="Arial"/>
              </a:rPr>
              <a:t> </a:t>
            </a:r>
            <a:r>
              <a:rPr sz="1600" b="1" spc="35" dirty="0">
                <a:solidFill>
                  <a:srgbClr val="1C3057"/>
                </a:solidFill>
                <a:latin typeface="Arial"/>
                <a:cs typeface="Arial"/>
              </a:rPr>
              <a:t>голосования</a:t>
            </a:r>
            <a:r>
              <a:rPr sz="1600" b="1" spc="-25" dirty="0">
                <a:solidFill>
                  <a:srgbClr val="1C3057"/>
                </a:solidFill>
                <a:latin typeface="Arial"/>
                <a:cs typeface="Arial"/>
              </a:rPr>
              <a:t> </a:t>
            </a:r>
            <a:r>
              <a:rPr sz="1600" b="1" spc="45" dirty="0">
                <a:solidFill>
                  <a:srgbClr val="1C3057"/>
                </a:solidFill>
                <a:latin typeface="Arial"/>
                <a:cs typeface="Arial"/>
              </a:rPr>
              <a:t>либо</a:t>
            </a:r>
            <a:r>
              <a:rPr sz="1600" b="1" spc="-30" dirty="0">
                <a:solidFill>
                  <a:srgbClr val="1C3057"/>
                </a:solidFill>
                <a:latin typeface="Arial"/>
                <a:cs typeface="Arial"/>
              </a:rPr>
              <a:t> </a:t>
            </a:r>
            <a:r>
              <a:rPr sz="1600" b="1" spc="35" dirty="0">
                <a:solidFill>
                  <a:srgbClr val="1C3057"/>
                </a:solidFill>
                <a:latin typeface="Arial"/>
                <a:cs typeface="Arial"/>
              </a:rPr>
              <a:t>в</a:t>
            </a:r>
            <a:r>
              <a:rPr sz="1600" b="1" spc="-35" dirty="0">
                <a:solidFill>
                  <a:srgbClr val="1C3057"/>
                </a:solidFill>
                <a:latin typeface="Arial"/>
                <a:cs typeface="Arial"/>
              </a:rPr>
              <a:t> </a:t>
            </a:r>
            <a:r>
              <a:rPr sz="1600" b="1" spc="25" dirty="0">
                <a:solidFill>
                  <a:srgbClr val="1C3057"/>
                </a:solidFill>
                <a:latin typeface="Arial"/>
                <a:cs typeface="Arial"/>
              </a:rPr>
              <a:t>КОИБ</a:t>
            </a:r>
            <a:endParaRPr sz="1600">
              <a:latin typeface="Arial"/>
              <a:cs typeface="Arial"/>
            </a:endParaRPr>
          </a:p>
          <a:p>
            <a:pPr marL="12700">
              <a:lnSpc>
                <a:spcPct val="100000"/>
              </a:lnSpc>
            </a:pPr>
            <a:r>
              <a:rPr sz="1600" b="1" spc="65" dirty="0">
                <a:solidFill>
                  <a:srgbClr val="1C3057"/>
                </a:solidFill>
                <a:latin typeface="Arial"/>
                <a:cs typeface="Arial"/>
              </a:rPr>
              <a:t>(при</a:t>
            </a:r>
            <a:r>
              <a:rPr sz="1600" b="1" spc="-65" dirty="0">
                <a:solidFill>
                  <a:srgbClr val="1C3057"/>
                </a:solidFill>
                <a:latin typeface="Arial"/>
                <a:cs typeface="Arial"/>
              </a:rPr>
              <a:t> </a:t>
            </a:r>
            <a:r>
              <a:rPr sz="1600" b="1" spc="55" dirty="0">
                <a:solidFill>
                  <a:srgbClr val="1C3057"/>
                </a:solidFill>
                <a:latin typeface="Arial"/>
                <a:cs typeface="Arial"/>
              </a:rPr>
              <a:t>использовании)</a:t>
            </a:r>
            <a:endParaRPr sz="1600">
              <a:latin typeface="Arial"/>
              <a:cs typeface="Arial"/>
            </a:endParaRPr>
          </a:p>
        </p:txBody>
      </p:sp>
      <p:sp>
        <p:nvSpPr>
          <p:cNvPr id="29" name="object 29"/>
          <p:cNvSpPr txBox="1"/>
          <p:nvPr/>
        </p:nvSpPr>
        <p:spPr>
          <a:xfrm>
            <a:off x="7241285" y="1856993"/>
            <a:ext cx="4462780" cy="1000760"/>
          </a:xfrm>
          <a:prstGeom prst="rect">
            <a:avLst/>
          </a:prstGeom>
        </p:spPr>
        <p:txBody>
          <a:bodyPr vert="horz" wrap="square" lIns="0" tIns="12065" rIns="0" bIns="0" rtlCol="0">
            <a:spAutoFit/>
          </a:bodyPr>
          <a:lstStyle/>
          <a:p>
            <a:pPr marL="12700" marR="5080">
              <a:lnSpc>
                <a:spcPct val="100000"/>
              </a:lnSpc>
              <a:spcBef>
                <a:spcPts val="95"/>
              </a:spcBef>
            </a:pPr>
            <a:r>
              <a:rPr sz="1600" b="1" spc="-25" dirty="0">
                <a:solidFill>
                  <a:srgbClr val="1C3057"/>
                </a:solidFill>
                <a:latin typeface="Arial"/>
                <a:cs typeface="Arial"/>
              </a:rPr>
              <a:t>Если</a:t>
            </a:r>
            <a:r>
              <a:rPr sz="1600" b="1" spc="-30" dirty="0">
                <a:solidFill>
                  <a:srgbClr val="1C3057"/>
                </a:solidFill>
                <a:latin typeface="Arial"/>
                <a:cs typeface="Arial"/>
              </a:rPr>
              <a:t> </a:t>
            </a:r>
            <a:r>
              <a:rPr sz="1600" b="1" spc="70" dirty="0">
                <a:solidFill>
                  <a:srgbClr val="1C3057"/>
                </a:solidFill>
                <a:latin typeface="Arial"/>
                <a:cs typeface="Arial"/>
              </a:rPr>
              <a:t>комиссией,</a:t>
            </a:r>
            <a:r>
              <a:rPr sz="1600" b="1" spc="-10" dirty="0">
                <a:solidFill>
                  <a:srgbClr val="1C3057"/>
                </a:solidFill>
                <a:latin typeface="Arial"/>
                <a:cs typeface="Arial"/>
              </a:rPr>
              <a:t> </a:t>
            </a:r>
            <a:r>
              <a:rPr sz="1600" b="1" spc="85" dirty="0">
                <a:solidFill>
                  <a:srgbClr val="1C3057"/>
                </a:solidFill>
                <a:latin typeface="Arial"/>
                <a:cs typeface="Arial"/>
              </a:rPr>
              <a:t>организующей</a:t>
            </a:r>
            <a:r>
              <a:rPr sz="1600" b="1" spc="-35" dirty="0">
                <a:solidFill>
                  <a:srgbClr val="1C3057"/>
                </a:solidFill>
                <a:latin typeface="Arial"/>
                <a:cs typeface="Arial"/>
              </a:rPr>
              <a:t> </a:t>
            </a:r>
            <a:r>
              <a:rPr sz="1600" b="1" spc="5" dirty="0">
                <a:solidFill>
                  <a:srgbClr val="1C3057"/>
                </a:solidFill>
                <a:latin typeface="Arial"/>
                <a:cs typeface="Arial"/>
              </a:rPr>
              <a:t>выборы, </a:t>
            </a:r>
            <a:r>
              <a:rPr sz="1600" b="1" spc="-430" dirty="0">
                <a:solidFill>
                  <a:srgbClr val="1C3057"/>
                </a:solidFill>
                <a:latin typeface="Arial"/>
                <a:cs typeface="Arial"/>
              </a:rPr>
              <a:t> </a:t>
            </a:r>
            <a:r>
              <a:rPr sz="1600" b="1" spc="15" dirty="0">
                <a:solidFill>
                  <a:srgbClr val="1C3057"/>
                </a:solidFill>
                <a:latin typeface="Arial"/>
                <a:cs typeface="Arial"/>
              </a:rPr>
              <a:t>для</a:t>
            </a:r>
            <a:r>
              <a:rPr sz="1600" b="1" spc="-20" dirty="0">
                <a:solidFill>
                  <a:srgbClr val="1C3057"/>
                </a:solidFill>
                <a:latin typeface="Arial"/>
                <a:cs typeface="Arial"/>
              </a:rPr>
              <a:t> </a:t>
            </a:r>
            <a:r>
              <a:rPr sz="1600" b="1" spc="45" dirty="0">
                <a:solidFill>
                  <a:srgbClr val="1C3057"/>
                </a:solidFill>
                <a:latin typeface="Arial"/>
                <a:cs typeface="Arial"/>
              </a:rPr>
              <a:t>обеспечения</a:t>
            </a:r>
            <a:r>
              <a:rPr sz="1600" b="1" spc="-10" dirty="0">
                <a:solidFill>
                  <a:srgbClr val="1C3057"/>
                </a:solidFill>
                <a:latin typeface="Arial"/>
                <a:cs typeface="Arial"/>
              </a:rPr>
              <a:t> </a:t>
            </a:r>
            <a:r>
              <a:rPr sz="1600" b="1" spc="80" dirty="0">
                <a:solidFill>
                  <a:srgbClr val="1C3057"/>
                </a:solidFill>
                <a:latin typeface="Arial"/>
                <a:cs typeface="Arial"/>
              </a:rPr>
              <a:t>тайны</a:t>
            </a:r>
            <a:r>
              <a:rPr sz="1600" b="1" spc="-20" dirty="0">
                <a:solidFill>
                  <a:srgbClr val="1C3057"/>
                </a:solidFill>
                <a:latin typeface="Arial"/>
                <a:cs typeface="Arial"/>
              </a:rPr>
              <a:t> </a:t>
            </a:r>
            <a:r>
              <a:rPr sz="1600" b="1" spc="35" dirty="0">
                <a:solidFill>
                  <a:srgbClr val="1C3057"/>
                </a:solidFill>
                <a:latin typeface="Arial"/>
                <a:cs typeface="Arial"/>
              </a:rPr>
              <a:t>голосования</a:t>
            </a:r>
            <a:endParaRPr sz="1600">
              <a:latin typeface="Arial"/>
              <a:cs typeface="Arial"/>
            </a:endParaRPr>
          </a:p>
          <a:p>
            <a:pPr marL="12700" marR="487045">
              <a:lnSpc>
                <a:spcPct val="100000"/>
              </a:lnSpc>
            </a:pPr>
            <a:r>
              <a:rPr sz="1600" b="1" spc="65" dirty="0">
                <a:solidFill>
                  <a:srgbClr val="1C3057"/>
                </a:solidFill>
                <a:latin typeface="Arial"/>
                <a:cs typeface="Arial"/>
              </a:rPr>
              <a:t>принято</a:t>
            </a:r>
            <a:r>
              <a:rPr sz="1600" b="1" spc="-40" dirty="0">
                <a:solidFill>
                  <a:srgbClr val="1C3057"/>
                </a:solidFill>
                <a:latin typeface="Arial"/>
                <a:cs typeface="Arial"/>
              </a:rPr>
              <a:t> </a:t>
            </a:r>
            <a:r>
              <a:rPr sz="1600" b="1" spc="95" dirty="0">
                <a:solidFill>
                  <a:srgbClr val="1C3057"/>
                </a:solidFill>
                <a:latin typeface="Arial"/>
                <a:cs typeface="Arial"/>
              </a:rPr>
              <a:t>решение</a:t>
            </a:r>
            <a:r>
              <a:rPr sz="1600" b="1" spc="-15" dirty="0">
                <a:solidFill>
                  <a:srgbClr val="1C3057"/>
                </a:solidFill>
                <a:latin typeface="Arial"/>
                <a:cs typeface="Arial"/>
              </a:rPr>
              <a:t> </a:t>
            </a:r>
            <a:r>
              <a:rPr sz="1600" b="1" spc="5" dirty="0">
                <a:solidFill>
                  <a:srgbClr val="1C3057"/>
                </a:solidFill>
                <a:latin typeface="Arial"/>
                <a:cs typeface="Arial"/>
              </a:rPr>
              <a:t>об</a:t>
            </a:r>
            <a:r>
              <a:rPr sz="1600" b="1" spc="-35" dirty="0">
                <a:solidFill>
                  <a:srgbClr val="1C3057"/>
                </a:solidFill>
                <a:latin typeface="Arial"/>
                <a:cs typeface="Arial"/>
              </a:rPr>
              <a:t> </a:t>
            </a:r>
            <a:r>
              <a:rPr sz="1600" b="1" spc="55" dirty="0">
                <a:solidFill>
                  <a:srgbClr val="1C3057"/>
                </a:solidFill>
                <a:latin typeface="Arial"/>
                <a:cs typeface="Arial"/>
              </a:rPr>
              <a:t>использовании </a:t>
            </a:r>
            <a:r>
              <a:rPr sz="1600" b="1" spc="-430" dirty="0">
                <a:solidFill>
                  <a:srgbClr val="1C3057"/>
                </a:solidFill>
                <a:latin typeface="Arial"/>
                <a:cs typeface="Arial"/>
              </a:rPr>
              <a:t> </a:t>
            </a:r>
            <a:r>
              <a:rPr sz="1600" b="1" spc="50" dirty="0">
                <a:solidFill>
                  <a:srgbClr val="1C3057"/>
                </a:solidFill>
                <a:latin typeface="Arial"/>
                <a:cs typeface="Arial"/>
              </a:rPr>
              <a:t>конвертов</a:t>
            </a:r>
            <a:endParaRPr sz="1600">
              <a:latin typeface="Arial"/>
              <a:cs typeface="Arial"/>
            </a:endParaRPr>
          </a:p>
        </p:txBody>
      </p:sp>
      <p:grpSp>
        <p:nvGrpSpPr>
          <p:cNvPr id="30" name="object 30"/>
          <p:cNvGrpSpPr/>
          <p:nvPr/>
        </p:nvGrpSpPr>
        <p:grpSpPr>
          <a:xfrm>
            <a:off x="303275" y="1778507"/>
            <a:ext cx="5181600" cy="5080000"/>
            <a:chOff x="303275" y="1778507"/>
            <a:chExt cx="5181600" cy="5080000"/>
          </a:xfrm>
        </p:grpSpPr>
        <p:pic>
          <p:nvPicPr>
            <p:cNvPr id="31" name="object 31"/>
            <p:cNvPicPr/>
            <p:nvPr/>
          </p:nvPicPr>
          <p:blipFill>
            <a:blip r:embed="rId2" cstate="print"/>
            <a:stretch>
              <a:fillRect/>
            </a:stretch>
          </p:blipFill>
          <p:spPr>
            <a:xfrm>
              <a:off x="1473708" y="3089147"/>
              <a:ext cx="2299716" cy="3499104"/>
            </a:xfrm>
            <a:prstGeom prst="rect">
              <a:avLst/>
            </a:prstGeom>
          </p:spPr>
        </p:pic>
        <p:sp>
          <p:nvSpPr>
            <p:cNvPr id="32" name="object 32"/>
            <p:cNvSpPr/>
            <p:nvPr/>
          </p:nvSpPr>
          <p:spPr>
            <a:xfrm>
              <a:off x="3415283" y="3846575"/>
              <a:ext cx="889000" cy="710565"/>
            </a:xfrm>
            <a:custGeom>
              <a:avLst/>
              <a:gdLst/>
              <a:ahLst/>
              <a:cxnLst/>
              <a:rect l="l" t="t" r="r" b="b"/>
              <a:pathLst>
                <a:path w="889000" h="710564">
                  <a:moveTo>
                    <a:pt x="538861" y="0"/>
                  </a:moveTo>
                  <a:lnTo>
                    <a:pt x="0" y="204724"/>
                  </a:lnTo>
                  <a:lnTo>
                    <a:pt x="252475" y="431292"/>
                  </a:lnTo>
                  <a:lnTo>
                    <a:pt x="524382" y="623062"/>
                  </a:lnTo>
                  <a:lnTo>
                    <a:pt x="611758" y="710184"/>
                  </a:lnTo>
                  <a:lnTo>
                    <a:pt x="888491" y="553338"/>
                  </a:lnTo>
                  <a:lnTo>
                    <a:pt x="538861" y="0"/>
                  </a:lnTo>
                  <a:close/>
                </a:path>
              </a:pathLst>
            </a:custGeom>
            <a:solidFill>
              <a:srgbClr val="FFFFFF"/>
            </a:solidFill>
          </p:spPr>
          <p:txBody>
            <a:bodyPr wrap="square" lIns="0" tIns="0" rIns="0" bIns="0" rtlCol="0"/>
            <a:lstStyle/>
            <a:p>
              <a:endParaRPr/>
            </a:p>
          </p:txBody>
        </p:sp>
        <p:sp>
          <p:nvSpPr>
            <p:cNvPr id="33" name="object 33"/>
            <p:cNvSpPr/>
            <p:nvPr/>
          </p:nvSpPr>
          <p:spPr>
            <a:xfrm>
              <a:off x="3415283" y="3846575"/>
              <a:ext cx="889000" cy="710565"/>
            </a:xfrm>
            <a:custGeom>
              <a:avLst/>
              <a:gdLst/>
              <a:ahLst/>
              <a:cxnLst/>
              <a:rect l="l" t="t" r="r" b="b"/>
              <a:pathLst>
                <a:path w="889000" h="710564">
                  <a:moveTo>
                    <a:pt x="252475" y="431292"/>
                  </a:moveTo>
                  <a:lnTo>
                    <a:pt x="0" y="204724"/>
                  </a:lnTo>
                  <a:lnTo>
                    <a:pt x="538861" y="0"/>
                  </a:lnTo>
                  <a:lnTo>
                    <a:pt x="888491" y="553338"/>
                  </a:lnTo>
                  <a:lnTo>
                    <a:pt x="611758" y="710184"/>
                  </a:lnTo>
                  <a:lnTo>
                    <a:pt x="524382" y="623062"/>
                  </a:lnTo>
                </a:path>
              </a:pathLst>
            </a:custGeom>
            <a:ln w="12192">
              <a:solidFill>
                <a:srgbClr val="A6A6A6"/>
              </a:solidFill>
            </a:ln>
          </p:spPr>
          <p:txBody>
            <a:bodyPr wrap="square" lIns="0" tIns="0" rIns="0" bIns="0" rtlCol="0"/>
            <a:lstStyle/>
            <a:p>
              <a:endParaRPr/>
            </a:p>
          </p:txBody>
        </p:sp>
        <p:pic>
          <p:nvPicPr>
            <p:cNvPr id="34" name="object 34"/>
            <p:cNvPicPr/>
            <p:nvPr/>
          </p:nvPicPr>
          <p:blipFill>
            <a:blip r:embed="rId7" cstate="print"/>
            <a:stretch>
              <a:fillRect/>
            </a:stretch>
          </p:blipFill>
          <p:spPr>
            <a:xfrm>
              <a:off x="3415283" y="2721863"/>
              <a:ext cx="2069591" cy="4136133"/>
            </a:xfrm>
            <a:prstGeom prst="rect">
              <a:avLst/>
            </a:prstGeom>
          </p:spPr>
        </p:pic>
        <p:pic>
          <p:nvPicPr>
            <p:cNvPr id="35" name="object 35"/>
            <p:cNvPicPr/>
            <p:nvPr/>
          </p:nvPicPr>
          <p:blipFill>
            <a:blip r:embed="rId8" cstate="print"/>
            <a:stretch>
              <a:fillRect/>
            </a:stretch>
          </p:blipFill>
          <p:spPr>
            <a:xfrm>
              <a:off x="790956" y="4645151"/>
              <a:ext cx="2392680" cy="2212845"/>
            </a:xfrm>
            <a:prstGeom prst="rect">
              <a:avLst/>
            </a:prstGeom>
          </p:spPr>
        </p:pic>
        <p:sp>
          <p:nvSpPr>
            <p:cNvPr id="36" name="object 36"/>
            <p:cNvSpPr/>
            <p:nvPr/>
          </p:nvSpPr>
          <p:spPr>
            <a:xfrm>
              <a:off x="303275" y="1778507"/>
              <a:ext cx="431800" cy="431800"/>
            </a:xfrm>
            <a:custGeom>
              <a:avLst/>
              <a:gdLst/>
              <a:ahLst/>
              <a:cxnLst/>
              <a:rect l="l" t="t" r="r" b="b"/>
              <a:pathLst>
                <a:path w="431800" h="431800">
                  <a:moveTo>
                    <a:pt x="215646" y="0"/>
                  </a:moveTo>
                  <a:lnTo>
                    <a:pt x="166199" y="5693"/>
                  </a:lnTo>
                  <a:lnTo>
                    <a:pt x="120809" y="21913"/>
                  </a:lnTo>
                  <a:lnTo>
                    <a:pt x="80769" y="47366"/>
                  </a:lnTo>
                  <a:lnTo>
                    <a:pt x="47374" y="80758"/>
                  </a:lnTo>
                  <a:lnTo>
                    <a:pt x="21918" y="120798"/>
                  </a:lnTo>
                  <a:lnTo>
                    <a:pt x="5695" y="166191"/>
                  </a:lnTo>
                  <a:lnTo>
                    <a:pt x="0" y="215645"/>
                  </a:lnTo>
                  <a:lnTo>
                    <a:pt x="5695" y="265100"/>
                  </a:lnTo>
                  <a:lnTo>
                    <a:pt x="21918" y="310493"/>
                  </a:lnTo>
                  <a:lnTo>
                    <a:pt x="47374" y="350533"/>
                  </a:lnTo>
                  <a:lnTo>
                    <a:pt x="80769" y="383925"/>
                  </a:lnTo>
                  <a:lnTo>
                    <a:pt x="120809" y="409378"/>
                  </a:lnTo>
                  <a:lnTo>
                    <a:pt x="166199" y="425598"/>
                  </a:lnTo>
                  <a:lnTo>
                    <a:pt x="215646" y="431291"/>
                  </a:lnTo>
                  <a:lnTo>
                    <a:pt x="265092" y="425598"/>
                  </a:lnTo>
                  <a:lnTo>
                    <a:pt x="310482" y="409378"/>
                  </a:lnTo>
                  <a:lnTo>
                    <a:pt x="350522" y="383925"/>
                  </a:lnTo>
                  <a:lnTo>
                    <a:pt x="383917" y="350533"/>
                  </a:lnTo>
                  <a:lnTo>
                    <a:pt x="409373" y="310493"/>
                  </a:lnTo>
                  <a:lnTo>
                    <a:pt x="425596" y="265100"/>
                  </a:lnTo>
                  <a:lnTo>
                    <a:pt x="431292" y="215645"/>
                  </a:lnTo>
                  <a:lnTo>
                    <a:pt x="425596" y="166191"/>
                  </a:lnTo>
                  <a:lnTo>
                    <a:pt x="409373" y="120798"/>
                  </a:lnTo>
                  <a:lnTo>
                    <a:pt x="383917" y="80758"/>
                  </a:lnTo>
                  <a:lnTo>
                    <a:pt x="350522" y="47366"/>
                  </a:lnTo>
                  <a:lnTo>
                    <a:pt x="310482" y="21913"/>
                  </a:lnTo>
                  <a:lnTo>
                    <a:pt x="265092" y="5693"/>
                  </a:lnTo>
                  <a:lnTo>
                    <a:pt x="215646" y="0"/>
                  </a:lnTo>
                  <a:close/>
                </a:path>
              </a:pathLst>
            </a:custGeom>
            <a:solidFill>
              <a:srgbClr val="00AFEF"/>
            </a:solidFill>
          </p:spPr>
          <p:txBody>
            <a:bodyPr wrap="square" lIns="0" tIns="0" rIns="0" bIns="0" rtlCol="0"/>
            <a:lstStyle/>
            <a:p>
              <a:endParaRPr/>
            </a:p>
          </p:txBody>
        </p:sp>
      </p:grpSp>
      <p:sp>
        <p:nvSpPr>
          <p:cNvPr id="37" name="object 37"/>
          <p:cNvSpPr txBox="1"/>
          <p:nvPr/>
        </p:nvSpPr>
        <p:spPr>
          <a:xfrm>
            <a:off x="441451" y="1831340"/>
            <a:ext cx="15621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FFFF"/>
                </a:solidFill>
                <a:latin typeface="Arial"/>
                <a:cs typeface="Arial"/>
              </a:rPr>
              <a:t>1</a:t>
            </a:r>
            <a:endParaRPr sz="1800">
              <a:latin typeface="Arial"/>
              <a:cs typeface="Arial"/>
            </a:endParaRPr>
          </a:p>
        </p:txBody>
      </p:sp>
      <p:sp>
        <p:nvSpPr>
          <p:cNvPr id="38" name="object 38"/>
          <p:cNvSpPr/>
          <p:nvPr/>
        </p:nvSpPr>
        <p:spPr>
          <a:xfrm>
            <a:off x="6638543" y="1895855"/>
            <a:ext cx="431800" cy="431800"/>
          </a:xfrm>
          <a:custGeom>
            <a:avLst/>
            <a:gdLst/>
            <a:ahLst/>
            <a:cxnLst/>
            <a:rect l="l" t="t" r="r" b="b"/>
            <a:pathLst>
              <a:path w="431800" h="431800">
                <a:moveTo>
                  <a:pt x="215646" y="0"/>
                </a:moveTo>
                <a:lnTo>
                  <a:pt x="166191" y="5693"/>
                </a:lnTo>
                <a:lnTo>
                  <a:pt x="120798" y="21913"/>
                </a:lnTo>
                <a:lnTo>
                  <a:pt x="80758" y="47366"/>
                </a:lnTo>
                <a:lnTo>
                  <a:pt x="47366" y="80758"/>
                </a:lnTo>
                <a:lnTo>
                  <a:pt x="21913" y="120798"/>
                </a:lnTo>
                <a:lnTo>
                  <a:pt x="5693" y="166191"/>
                </a:lnTo>
                <a:lnTo>
                  <a:pt x="0" y="215646"/>
                </a:lnTo>
                <a:lnTo>
                  <a:pt x="5693" y="265100"/>
                </a:lnTo>
                <a:lnTo>
                  <a:pt x="21913" y="310493"/>
                </a:lnTo>
                <a:lnTo>
                  <a:pt x="47366" y="350533"/>
                </a:lnTo>
                <a:lnTo>
                  <a:pt x="80758" y="383925"/>
                </a:lnTo>
                <a:lnTo>
                  <a:pt x="120798" y="409378"/>
                </a:lnTo>
                <a:lnTo>
                  <a:pt x="166191" y="425598"/>
                </a:lnTo>
                <a:lnTo>
                  <a:pt x="215646" y="431292"/>
                </a:lnTo>
                <a:lnTo>
                  <a:pt x="265100" y="425598"/>
                </a:lnTo>
                <a:lnTo>
                  <a:pt x="310493" y="409378"/>
                </a:lnTo>
                <a:lnTo>
                  <a:pt x="350533" y="383925"/>
                </a:lnTo>
                <a:lnTo>
                  <a:pt x="383925" y="350533"/>
                </a:lnTo>
                <a:lnTo>
                  <a:pt x="409378" y="310493"/>
                </a:lnTo>
                <a:lnTo>
                  <a:pt x="425598" y="265100"/>
                </a:lnTo>
                <a:lnTo>
                  <a:pt x="431291" y="215646"/>
                </a:lnTo>
                <a:lnTo>
                  <a:pt x="425598" y="166191"/>
                </a:lnTo>
                <a:lnTo>
                  <a:pt x="409378" y="120798"/>
                </a:lnTo>
                <a:lnTo>
                  <a:pt x="383925" y="80758"/>
                </a:lnTo>
                <a:lnTo>
                  <a:pt x="350533" y="47366"/>
                </a:lnTo>
                <a:lnTo>
                  <a:pt x="310493" y="21913"/>
                </a:lnTo>
                <a:lnTo>
                  <a:pt x="265100" y="5693"/>
                </a:lnTo>
                <a:lnTo>
                  <a:pt x="215646" y="0"/>
                </a:lnTo>
                <a:close/>
              </a:path>
            </a:pathLst>
          </a:custGeom>
          <a:solidFill>
            <a:srgbClr val="00AFEF"/>
          </a:solidFill>
        </p:spPr>
        <p:txBody>
          <a:bodyPr wrap="square" lIns="0" tIns="0" rIns="0" bIns="0" rtlCol="0"/>
          <a:lstStyle/>
          <a:p>
            <a:endParaRPr/>
          </a:p>
        </p:txBody>
      </p:sp>
      <p:sp>
        <p:nvSpPr>
          <p:cNvPr id="39" name="object 39"/>
          <p:cNvSpPr txBox="1"/>
          <p:nvPr/>
        </p:nvSpPr>
        <p:spPr>
          <a:xfrm>
            <a:off x="6777608" y="1947748"/>
            <a:ext cx="156210" cy="300355"/>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FFFF"/>
                </a:solidFill>
                <a:latin typeface="Arial"/>
                <a:cs typeface="Arial"/>
              </a:rPr>
              <a:t>2</a:t>
            </a:r>
            <a:endParaRPr sz="1800">
              <a:latin typeface="Arial"/>
              <a:cs typeface="Arial"/>
            </a:endParaRPr>
          </a:p>
        </p:txBody>
      </p:sp>
      <p:grpSp>
        <p:nvGrpSpPr>
          <p:cNvPr id="40" name="object 40"/>
          <p:cNvGrpSpPr/>
          <p:nvPr/>
        </p:nvGrpSpPr>
        <p:grpSpPr>
          <a:xfrm>
            <a:off x="0" y="0"/>
            <a:ext cx="12192000" cy="6858000"/>
            <a:chOff x="0" y="0"/>
            <a:chExt cx="12192000" cy="6858000"/>
          </a:xfrm>
        </p:grpSpPr>
        <p:sp>
          <p:nvSpPr>
            <p:cNvPr id="41" name="object 41"/>
            <p:cNvSpPr/>
            <p:nvPr/>
          </p:nvSpPr>
          <p:spPr>
            <a:xfrm>
              <a:off x="6769607" y="5023103"/>
              <a:ext cx="382905" cy="364490"/>
            </a:xfrm>
            <a:custGeom>
              <a:avLst/>
              <a:gdLst/>
              <a:ahLst/>
              <a:cxnLst/>
              <a:rect l="l" t="t" r="r" b="b"/>
              <a:pathLst>
                <a:path w="382904" h="364489">
                  <a:moveTo>
                    <a:pt x="382524" y="0"/>
                  </a:moveTo>
                  <a:lnTo>
                    <a:pt x="79501" y="0"/>
                  </a:lnTo>
                  <a:lnTo>
                    <a:pt x="0" y="364236"/>
                  </a:lnTo>
                  <a:lnTo>
                    <a:pt x="303022" y="364236"/>
                  </a:lnTo>
                  <a:lnTo>
                    <a:pt x="382524" y="0"/>
                  </a:lnTo>
                  <a:close/>
                </a:path>
              </a:pathLst>
            </a:custGeom>
            <a:solidFill>
              <a:srgbClr val="00AFEF"/>
            </a:solidFill>
          </p:spPr>
          <p:txBody>
            <a:bodyPr wrap="square" lIns="0" tIns="0" rIns="0" bIns="0" rtlCol="0"/>
            <a:lstStyle/>
            <a:p>
              <a:endParaRPr/>
            </a:p>
          </p:txBody>
        </p:sp>
        <p:pic>
          <p:nvPicPr>
            <p:cNvPr id="42" name="object 42"/>
            <p:cNvPicPr/>
            <p:nvPr/>
          </p:nvPicPr>
          <p:blipFill>
            <a:blip r:embed="rId9" cstate="print"/>
            <a:stretch>
              <a:fillRect/>
            </a:stretch>
          </p:blipFill>
          <p:spPr>
            <a:xfrm>
              <a:off x="6832345" y="5072888"/>
              <a:ext cx="239140" cy="246506"/>
            </a:xfrm>
            <a:prstGeom prst="rect">
              <a:avLst/>
            </a:prstGeom>
          </p:spPr>
        </p:pic>
        <p:sp>
          <p:nvSpPr>
            <p:cNvPr id="43" name="object 43"/>
            <p:cNvSpPr/>
            <p:nvPr/>
          </p:nvSpPr>
          <p:spPr>
            <a:xfrm>
              <a:off x="6609588" y="5966459"/>
              <a:ext cx="381000" cy="365760"/>
            </a:xfrm>
            <a:custGeom>
              <a:avLst/>
              <a:gdLst/>
              <a:ahLst/>
              <a:cxnLst/>
              <a:rect l="l" t="t" r="r" b="b"/>
              <a:pathLst>
                <a:path w="381000" h="365760">
                  <a:moveTo>
                    <a:pt x="381000" y="0"/>
                  </a:moveTo>
                  <a:lnTo>
                    <a:pt x="79755" y="0"/>
                  </a:lnTo>
                  <a:lnTo>
                    <a:pt x="0" y="365759"/>
                  </a:lnTo>
                  <a:lnTo>
                    <a:pt x="301243" y="365759"/>
                  </a:lnTo>
                  <a:lnTo>
                    <a:pt x="381000" y="0"/>
                  </a:lnTo>
                  <a:close/>
                </a:path>
              </a:pathLst>
            </a:custGeom>
            <a:solidFill>
              <a:srgbClr val="00AFEF"/>
            </a:solidFill>
          </p:spPr>
          <p:txBody>
            <a:bodyPr wrap="square" lIns="0" tIns="0" rIns="0" bIns="0" rtlCol="0"/>
            <a:lstStyle/>
            <a:p>
              <a:endParaRPr/>
            </a:p>
          </p:txBody>
        </p:sp>
        <p:pic>
          <p:nvPicPr>
            <p:cNvPr id="44" name="object 44"/>
            <p:cNvPicPr/>
            <p:nvPr/>
          </p:nvPicPr>
          <p:blipFill>
            <a:blip r:embed="rId10" cstate="print"/>
            <a:stretch>
              <a:fillRect/>
            </a:stretch>
          </p:blipFill>
          <p:spPr>
            <a:xfrm>
              <a:off x="6671056" y="6016536"/>
              <a:ext cx="239141" cy="246468"/>
            </a:xfrm>
            <a:prstGeom prst="rect">
              <a:avLst/>
            </a:prstGeom>
          </p:spPr>
        </p:pic>
        <p:sp>
          <p:nvSpPr>
            <p:cNvPr id="45" name="object 45"/>
            <p:cNvSpPr/>
            <p:nvPr/>
          </p:nvSpPr>
          <p:spPr>
            <a:xfrm>
              <a:off x="10632947" y="6786371"/>
              <a:ext cx="1559560" cy="71755"/>
            </a:xfrm>
            <a:custGeom>
              <a:avLst/>
              <a:gdLst/>
              <a:ahLst/>
              <a:cxnLst/>
              <a:rect l="l" t="t" r="r" b="b"/>
              <a:pathLst>
                <a:path w="1559559" h="71754">
                  <a:moveTo>
                    <a:pt x="0" y="71628"/>
                  </a:moveTo>
                  <a:lnTo>
                    <a:pt x="1559052" y="71628"/>
                  </a:lnTo>
                  <a:lnTo>
                    <a:pt x="1559052" y="0"/>
                  </a:lnTo>
                  <a:lnTo>
                    <a:pt x="0" y="0"/>
                  </a:lnTo>
                  <a:lnTo>
                    <a:pt x="0" y="71628"/>
                  </a:lnTo>
                  <a:close/>
                </a:path>
              </a:pathLst>
            </a:custGeom>
            <a:solidFill>
              <a:srgbClr val="C40822"/>
            </a:solidFill>
          </p:spPr>
          <p:txBody>
            <a:bodyPr wrap="square" lIns="0" tIns="0" rIns="0" bIns="0" rtlCol="0"/>
            <a:lstStyle/>
            <a:p>
              <a:endParaRPr/>
            </a:p>
          </p:txBody>
        </p:sp>
        <p:sp>
          <p:nvSpPr>
            <p:cNvPr id="46" name="object 46"/>
            <p:cNvSpPr/>
            <p:nvPr/>
          </p:nvSpPr>
          <p:spPr>
            <a:xfrm>
              <a:off x="0" y="6786371"/>
              <a:ext cx="10633075" cy="71755"/>
            </a:xfrm>
            <a:custGeom>
              <a:avLst/>
              <a:gdLst/>
              <a:ahLst/>
              <a:cxnLst/>
              <a:rect l="l" t="t" r="r" b="b"/>
              <a:pathLst>
                <a:path w="10633075" h="71754">
                  <a:moveTo>
                    <a:pt x="0" y="71628"/>
                  </a:moveTo>
                  <a:lnTo>
                    <a:pt x="10632948" y="71628"/>
                  </a:lnTo>
                  <a:lnTo>
                    <a:pt x="10632948" y="0"/>
                  </a:lnTo>
                  <a:lnTo>
                    <a:pt x="0" y="0"/>
                  </a:lnTo>
                  <a:lnTo>
                    <a:pt x="0" y="71628"/>
                  </a:lnTo>
                  <a:close/>
                </a:path>
              </a:pathLst>
            </a:custGeom>
            <a:solidFill>
              <a:srgbClr val="014592"/>
            </a:solidFill>
          </p:spPr>
          <p:txBody>
            <a:bodyPr wrap="square" lIns="0" tIns="0" rIns="0" bIns="0" rtlCol="0"/>
            <a:lstStyle/>
            <a:p>
              <a:endParaRPr/>
            </a:p>
          </p:txBody>
        </p:sp>
        <p:sp>
          <p:nvSpPr>
            <p:cNvPr id="47" name="object 47"/>
            <p:cNvSpPr/>
            <p:nvPr/>
          </p:nvSpPr>
          <p:spPr>
            <a:xfrm>
              <a:off x="12091416" y="5312664"/>
              <a:ext cx="100965" cy="1545590"/>
            </a:xfrm>
            <a:custGeom>
              <a:avLst/>
              <a:gdLst/>
              <a:ahLst/>
              <a:cxnLst/>
              <a:rect l="l" t="t" r="r" b="b"/>
              <a:pathLst>
                <a:path w="100965" h="1545590">
                  <a:moveTo>
                    <a:pt x="0" y="1545332"/>
                  </a:moveTo>
                  <a:lnTo>
                    <a:pt x="100583" y="1545332"/>
                  </a:lnTo>
                  <a:lnTo>
                    <a:pt x="100583" y="0"/>
                  </a:lnTo>
                  <a:lnTo>
                    <a:pt x="0" y="0"/>
                  </a:lnTo>
                  <a:lnTo>
                    <a:pt x="0" y="1545332"/>
                  </a:lnTo>
                  <a:close/>
                </a:path>
              </a:pathLst>
            </a:custGeom>
            <a:solidFill>
              <a:srgbClr val="C40822"/>
            </a:solidFill>
          </p:spPr>
          <p:txBody>
            <a:bodyPr wrap="square" lIns="0" tIns="0" rIns="0" bIns="0" rtlCol="0"/>
            <a:lstStyle/>
            <a:p>
              <a:endParaRPr/>
            </a:p>
          </p:txBody>
        </p:sp>
        <p:sp>
          <p:nvSpPr>
            <p:cNvPr id="48" name="object 48"/>
            <p:cNvSpPr/>
            <p:nvPr/>
          </p:nvSpPr>
          <p:spPr>
            <a:xfrm>
              <a:off x="12091416" y="0"/>
              <a:ext cx="100965" cy="5313045"/>
            </a:xfrm>
            <a:custGeom>
              <a:avLst/>
              <a:gdLst/>
              <a:ahLst/>
              <a:cxnLst/>
              <a:rect l="l" t="t" r="r" b="b"/>
              <a:pathLst>
                <a:path w="100965" h="5313045">
                  <a:moveTo>
                    <a:pt x="0" y="5312664"/>
                  </a:moveTo>
                  <a:lnTo>
                    <a:pt x="100583" y="5312664"/>
                  </a:lnTo>
                  <a:lnTo>
                    <a:pt x="100583" y="0"/>
                  </a:lnTo>
                  <a:lnTo>
                    <a:pt x="0" y="0"/>
                  </a:lnTo>
                  <a:lnTo>
                    <a:pt x="0" y="5312664"/>
                  </a:lnTo>
                  <a:close/>
                </a:path>
              </a:pathLst>
            </a:custGeom>
            <a:solidFill>
              <a:srgbClr val="014592"/>
            </a:solid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95600" y="1219200"/>
            <a:ext cx="6705599" cy="769441"/>
          </a:xfrm>
          <a:prstGeom prst="rect">
            <a:avLst/>
          </a:prstGeom>
        </p:spPr>
        <p:txBody>
          <a:bodyPr wrap="square">
            <a:spAutoFit/>
          </a:bodyPr>
          <a:lstStyle/>
          <a:p>
            <a:pPr marL="342900" indent="-338138" algn="ctr">
              <a:spcBef>
                <a:spcPts val="800"/>
              </a:spcBef>
              <a:buClrTx/>
              <a:buSzPct val="75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u-RU" sz="4400" dirty="0" smtClean="0">
                <a:solidFill>
                  <a:schemeClr val="tx2">
                    <a:lumMod val="75000"/>
                  </a:schemeClr>
                </a:solidFill>
                <a:latin typeface="Arial" charset="0"/>
                <a:cs typeface="Arial" charset="0"/>
              </a:rPr>
              <a:t>Спасибо за внимание </a:t>
            </a:r>
            <a:endParaRPr lang="ru-RU" sz="4400" dirty="0">
              <a:solidFill>
                <a:schemeClr val="tx2">
                  <a:lumMod val="75000"/>
                </a:schemeClr>
              </a:solidFill>
              <a:latin typeface="Arial" charset="0"/>
              <a:cs typeface="Arial" charset="0"/>
            </a:endParaRPr>
          </a:p>
        </p:txBody>
      </p:sp>
      <p:pic>
        <p:nvPicPr>
          <p:cNvPr id="6" name="object 14"/>
          <p:cNvPicPr/>
          <p:nvPr/>
        </p:nvPicPr>
        <p:blipFill>
          <a:blip r:embed="rId2" cstate="print"/>
          <a:stretch>
            <a:fillRect/>
          </a:stretch>
        </p:blipFill>
        <p:spPr>
          <a:xfrm>
            <a:off x="1066800" y="1676400"/>
            <a:ext cx="2415539" cy="4940808"/>
          </a:xfrm>
          <a:prstGeom prst="rect">
            <a:avLst/>
          </a:prstGeom>
        </p:spPr>
      </p:pic>
      <p:pic>
        <p:nvPicPr>
          <p:cNvPr id="7" name="object 46"/>
          <p:cNvPicPr/>
          <p:nvPr/>
        </p:nvPicPr>
        <p:blipFill>
          <a:blip r:embed="rId3" cstate="print"/>
          <a:stretch>
            <a:fillRect/>
          </a:stretch>
        </p:blipFill>
        <p:spPr>
          <a:xfrm>
            <a:off x="9525000" y="1828800"/>
            <a:ext cx="2127164" cy="4134596"/>
          </a:xfrm>
          <a:prstGeom prst="rect">
            <a:avLst/>
          </a:prstGeom>
        </p:spPr>
      </p:pic>
      <p:pic>
        <p:nvPicPr>
          <p:cNvPr id="8" name="object 39"/>
          <p:cNvPicPr/>
          <p:nvPr/>
        </p:nvPicPr>
        <p:blipFill>
          <a:blip r:embed="rId4" cstate="print"/>
          <a:stretch>
            <a:fillRect/>
          </a:stretch>
        </p:blipFill>
        <p:spPr>
          <a:xfrm>
            <a:off x="8458200" y="2438400"/>
            <a:ext cx="1306758" cy="33023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0" y="0"/>
            <a:ext cx="12192126" cy="6857996"/>
            <a:chOff x="0" y="0"/>
            <a:chExt cx="12192126" cy="6857996"/>
          </a:xfrm>
        </p:grpSpPr>
        <p:sp>
          <p:nvSpPr>
            <p:cNvPr id="5" name="object 3"/>
            <p:cNvSpPr/>
            <p:nvPr/>
          </p:nvSpPr>
          <p:spPr>
            <a:xfrm>
              <a:off x="0" y="0"/>
              <a:ext cx="5653405" cy="6829425"/>
            </a:xfrm>
            <a:custGeom>
              <a:avLst/>
              <a:gdLst/>
              <a:ahLst/>
              <a:cxnLst/>
              <a:rect l="l" t="t" r="r" b="b"/>
              <a:pathLst>
                <a:path w="5653405" h="6829425">
                  <a:moveTo>
                    <a:pt x="0" y="470535"/>
                  </a:moveTo>
                  <a:lnTo>
                    <a:pt x="0" y="6829044"/>
                  </a:lnTo>
                  <a:lnTo>
                    <a:pt x="1108227" y="6829044"/>
                  </a:lnTo>
                  <a:lnTo>
                    <a:pt x="1142580" y="6780701"/>
                  </a:lnTo>
                  <a:lnTo>
                    <a:pt x="1164452" y="6745425"/>
                  </a:lnTo>
                  <a:lnTo>
                    <a:pt x="1186677" y="6704245"/>
                  </a:lnTo>
                  <a:lnTo>
                    <a:pt x="1208472" y="6658767"/>
                  </a:lnTo>
                  <a:lnTo>
                    <a:pt x="1218026" y="6639079"/>
                  </a:lnTo>
                  <a:lnTo>
                    <a:pt x="1243638" y="6588317"/>
                  </a:lnTo>
                  <a:lnTo>
                    <a:pt x="1281326" y="6517267"/>
                  </a:lnTo>
                  <a:lnTo>
                    <a:pt x="1305976" y="6472220"/>
                  </a:lnTo>
                  <a:lnTo>
                    <a:pt x="1335180" y="6419804"/>
                  </a:lnTo>
                  <a:lnTo>
                    <a:pt x="1369447" y="6359253"/>
                  </a:lnTo>
                  <a:lnTo>
                    <a:pt x="1409289" y="6289801"/>
                  </a:lnTo>
                  <a:lnTo>
                    <a:pt x="1455218" y="6210683"/>
                  </a:lnTo>
                  <a:lnTo>
                    <a:pt x="2319689" y="4744456"/>
                  </a:lnTo>
                  <a:lnTo>
                    <a:pt x="2707289" y="4093767"/>
                  </a:lnTo>
                  <a:lnTo>
                    <a:pt x="2933665" y="3717798"/>
                  </a:lnTo>
                  <a:lnTo>
                    <a:pt x="3064642" y="3502506"/>
                  </a:lnTo>
                  <a:lnTo>
                    <a:pt x="3161500" y="3344880"/>
                  </a:lnTo>
                  <a:lnTo>
                    <a:pt x="3228656" y="3236707"/>
                  </a:lnTo>
                  <a:lnTo>
                    <a:pt x="3270504" y="3169920"/>
                  </a:lnTo>
                  <a:lnTo>
                    <a:pt x="3310648" y="3106360"/>
                  </a:lnTo>
                  <a:lnTo>
                    <a:pt x="3349898" y="3044713"/>
                  </a:lnTo>
                  <a:lnTo>
                    <a:pt x="3388276" y="2984920"/>
                  </a:lnTo>
                  <a:lnTo>
                    <a:pt x="3425805" y="2926922"/>
                  </a:lnTo>
                  <a:lnTo>
                    <a:pt x="3453510" y="2884453"/>
                  </a:lnTo>
                  <a:lnTo>
                    <a:pt x="1430555" y="2884453"/>
                  </a:lnTo>
                  <a:lnTo>
                    <a:pt x="1370064" y="2869606"/>
                  </a:lnTo>
                  <a:lnTo>
                    <a:pt x="1335151" y="2838323"/>
                  </a:lnTo>
                  <a:lnTo>
                    <a:pt x="1300602" y="2790907"/>
                  </a:lnTo>
                  <a:lnTo>
                    <a:pt x="1241213" y="2680905"/>
                  </a:lnTo>
                  <a:lnTo>
                    <a:pt x="1207753" y="2619546"/>
                  </a:lnTo>
                  <a:lnTo>
                    <a:pt x="1162608" y="2539873"/>
                  </a:lnTo>
                  <a:lnTo>
                    <a:pt x="827518" y="1963191"/>
                  </a:lnTo>
                  <a:lnTo>
                    <a:pt x="743286" y="1816803"/>
                  </a:lnTo>
                  <a:lnTo>
                    <a:pt x="687883" y="1719767"/>
                  </a:lnTo>
                  <a:lnTo>
                    <a:pt x="634023" y="1624661"/>
                  </a:lnTo>
                  <a:lnTo>
                    <a:pt x="607923" y="1578228"/>
                  </a:lnTo>
                  <a:lnTo>
                    <a:pt x="583855" y="1535099"/>
                  </a:lnTo>
                  <a:lnTo>
                    <a:pt x="558976" y="1490135"/>
                  </a:lnTo>
                  <a:lnTo>
                    <a:pt x="533396" y="1443572"/>
                  </a:lnTo>
                  <a:lnTo>
                    <a:pt x="480573" y="1346602"/>
                  </a:lnTo>
                  <a:lnTo>
                    <a:pt x="186991" y="800876"/>
                  </a:lnTo>
                  <a:lnTo>
                    <a:pt x="140186" y="714835"/>
                  </a:lnTo>
                  <a:lnTo>
                    <a:pt x="118309" y="674998"/>
                  </a:lnTo>
                  <a:lnTo>
                    <a:pt x="97597" y="637599"/>
                  </a:lnTo>
                  <a:lnTo>
                    <a:pt x="78157" y="602877"/>
                  </a:lnTo>
                  <a:lnTo>
                    <a:pt x="43536" y="542412"/>
                  </a:lnTo>
                  <a:lnTo>
                    <a:pt x="18642" y="500745"/>
                  </a:lnTo>
                  <a:lnTo>
                    <a:pt x="9975" y="486537"/>
                  </a:lnTo>
                  <a:lnTo>
                    <a:pt x="0" y="470535"/>
                  </a:lnTo>
                  <a:close/>
                </a:path>
                <a:path w="5653405" h="6829425">
                  <a:moveTo>
                    <a:pt x="5653250" y="0"/>
                  </a:moveTo>
                  <a:lnTo>
                    <a:pt x="3659247" y="0"/>
                  </a:lnTo>
                  <a:lnTo>
                    <a:pt x="3597412" y="80050"/>
                  </a:lnTo>
                  <a:lnTo>
                    <a:pt x="3482695" y="230490"/>
                  </a:lnTo>
                  <a:lnTo>
                    <a:pt x="3185432" y="625420"/>
                  </a:lnTo>
                  <a:lnTo>
                    <a:pt x="1680337" y="2650490"/>
                  </a:lnTo>
                  <a:lnTo>
                    <a:pt x="1666283" y="2672665"/>
                  </a:lnTo>
                  <a:lnTo>
                    <a:pt x="1632585" y="2724356"/>
                  </a:lnTo>
                  <a:lnTo>
                    <a:pt x="1591933" y="2783310"/>
                  </a:lnTo>
                  <a:lnTo>
                    <a:pt x="1557020" y="2827274"/>
                  </a:lnTo>
                  <a:lnTo>
                    <a:pt x="1507744" y="2868755"/>
                  </a:lnTo>
                  <a:lnTo>
                    <a:pt x="1458468" y="2882519"/>
                  </a:lnTo>
                  <a:lnTo>
                    <a:pt x="1430555" y="2884453"/>
                  </a:lnTo>
                  <a:lnTo>
                    <a:pt x="3453510" y="2884453"/>
                  </a:lnTo>
                  <a:lnTo>
                    <a:pt x="3498406" y="2816079"/>
                  </a:lnTo>
                  <a:lnTo>
                    <a:pt x="3533599" y="2763004"/>
                  </a:lnTo>
                  <a:lnTo>
                    <a:pt x="3567881" y="2711721"/>
                  </a:lnTo>
                  <a:lnTo>
                    <a:pt x="3601503" y="2661827"/>
                  </a:lnTo>
                  <a:lnTo>
                    <a:pt x="3634412" y="2613379"/>
                  </a:lnTo>
                  <a:lnTo>
                    <a:pt x="3666629" y="2566319"/>
                  </a:lnTo>
                  <a:lnTo>
                    <a:pt x="3698178" y="2520589"/>
                  </a:lnTo>
                  <a:lnTo>
                    <a:pt x="3729081" y="2476130"/>
                  </a:lnTo>
                  <a:lnTo>
                    <a:pt x="3759361" y="2432884"/>
                  </a:lnTo>
                  <a:lnTo>
                    <a:pt x="3818141" y="2349799"/>
                  </a:lnTo>
                  <a:lnTo>
                    <a:pt x="3874699" y="2270868"/>
                  </a:lnTo>
                  <a:lnTo>
                    <a:pt x="3955765" y="2159240"/>
                  </a:lnTo>
                  <a:lnTo>
                    <a:pt x="4200641" y="1826884"/>
                  </a:lnTo>
                  <a:lnTo>
                    <a:pt x="4246293" y="1764255"/>
                  </a:lnTo>
                  <a:lnTo>
                    <a:pt x="4311674" y="1673778"/>
                  </a:lnTo>
                  <a:lnTo>
                    <a:pt x="4350559" y="1620359"/>
                  </a:lnTo>
                  <a:lnTo>
                    <a:pt x="4386002" y="1572089"/>
                  </a:lnTo>
                  <a:lnTo>
                    <a:pt x="4418501" y="1528273"/>
                  </a:lnTo>
                  <a:lnTo>
                    <a:pt x="4448551" y="1488216"/>
                  </a:lnTo>
                  <a:lnTo>
                    <a:pt x="4476649" y="1451222"/>
                  </a:lnTo>
                  <a:lnTo>
                    <a:pt x="4503292" y="1416598"/>
                  </a:lnTo>
                  <a:lnTo>
                    <a:pt x="4528977" y="1383648"/>
                  </a:lnTo>
                  <a:lnTo>
                    <a:pt x="4554199" y="1351676"/>
                  </a:lnTo>
                  <a:lnTo>
                    <a:pt x="4605246" y="1287891"/>
                  </a:lnTo>
                  <a:lnTo>
                    <a:pt x="4798949" y="1047750"/>
                  </a:lnTo>
                  <a:lnTo>
                    <a:pt x="5247623" y="492105"/>
                  </a:lnTo>
                  <a:lnTo>
                    <a:pt x="5497371" y="186936"/>
                  </a:lnTo>
                  <a:lnTo>
                    <a:pt x="5585625" y="80432"/>
                  </a:lnTo>
                  <a:lnTo>
                    <a:pt x="5634631" y="21970"/>
                  </a:lnTo>
                  <a:lnTo>
                    <a:pt x="5653250" y="0"/>
                  </a:lnTo>
                  <a:close/>
                </a:path>
              </a:pathLst>
            </a:custGeom>
            <a:solidFill>
              <a:srgbClr val="C9DFFD"/>
            </a:solidFill>
          </p:spPr>
          <p:txBody>
            <a:bodyPr wrap="square" lIns="0" tIns="0" rIns="0" bIns="0" rtlCol="0"/>
            <a:lstStyle/>
            <a:p>
              <a:endParaRPr/>
            </a:p>
          </p:txBody>
        </p:sp>
        <p:sp>
          <p:nvSpPr>
            <p:cNvPr id="6" name="object 4"/>
            <p:cNvSpPr/>
            <p:nvPr/>
          </p:nvSpPr>
          <p:spPr>
            <a:xfrm>
              <a:off x="4363211" y="12696"/>
              <a:ext cx="7828915" cy="6845300"/>
            </a:xfrm>
            <a:custGeom>
              <a:avLst/>
              <a:gdLst/>
              <a:ahLst/>
              <a:cxnLst/>
              <a:rect l="l" t="t" r="r" b="b"/>
              <a:pathLst>
                <a:path w="7828915" h="6845300">
                  <a:moveTo>
                    <a:pt x="7061716" y="0"/>
                  </a:moveTo>
                  <a:lnTo>
                    <a:pt x="3761731" y="0"/>
                  </a:lnTo>
                  <a:lnTo>
                    <a:pt x="3589620" y="50800"/>
                  </a:lnTo>
                  <a:lnTo>
                    <a:pt x="3547001" y="76200"/>
                  </a:lnTo>
                  <a:lnTo>
                    <a:pt x="3420152" y="114300"/>
                  </a:lnTo>
                  <a:lnTo>
                    <a:pt x="3378211" y="139700"/>
                  </a:lnTo>
                  <a:lnTo>
                    <a:pt x="3336444" y="152400"/>
                  </a:lnTo>
                  <a:lnTo>
                    <a:pt x="3294853" y="177800"/>
                  </a:lnTo>
                  <a:lnTo>
                    <a:pt x="3253438" y="190500"/>
                  </a:lnTo>
                  <a:lnTo>
                    <a:pt x="3212203" y="215900"/>
                  </a:lnTo>
                  <a:lnTo>
                    <a:pt x="3171148" y="228600"/>
                  </a:lnTo>
                  <a:lnTo>
                    <a:pt x="3130275" y="254000"/>
                  </a:lnTo>
                  <a:lnTo>
                    <a:pt x="3089586" y="266700"/>
                  </a:lnTo>
                  <a:lnTo>
                    <a:pt x="3049083" y="292100"/>
                  </a:lnTo>
                  <a:lnTo>
                    <a:pt x="3008768" y="304800"/>
                  </a:lnTo>
                  <a:lnTo>
                    <a:pt x="2928705" y="355600"/>
                  </a:lnTo>
                  <a:lnTo>
                    <a:pt x="2888962" y="368300"/>
                  </a:lnTo>
                  <a:lnTo>
                    <a:pt x="2810060" y="419100"/>
                  </a:lnTo>
                  <a:lnTo>
                    <a:pt x="2770905" y="431800"/>
                  </a:lnTo>
                  <a:lnTo>
                    <a:pt x="2578152" y="558800"/>
                  </a:lnTo>
                  <a:lnTo>
                    <a:pt x="2540218" y="571500"/>
                  </a:lnTo>
                  <a:lnTo>
                    <a:pt x="2390595" y="673100"/>
                  </a:lnTo>
                  <a:lnTo>
                    <a:pt x="2244434" y="774700"/>
                  </a:lnTo>
                  <a:lnTo>
                    <a:pt x="2208448" y="812800"/>
                  </a:lnTo>
                  <a:lnTo>
                    <a:pt x="2066768" y="914400"/>
                  </a:lnTo>
                  <a:lnTo>
                    <a:pt x="2031923" y="952500"/>
                  </a:lnTo>
                  <a:lnTo>
                    <a:pt x="1928795" y="1028700"/>
                  </a:lnTo>
                  <a:lnTo>
                    <a:pt x="1894894" y="1066800"/>
                  </a:lnTo>
                  <a:lnTo>
                    <a:pt x="1827814" y="1117600"/>
                  </a:lnTo>
                  <a:lnTo>
                    <a:pt x="1794638" y="1155700"/>
                  </a:lnTo>
                  <a:lnTo>
                    <a:pt x="1761708" y="1181100"/>
                  </a:lnTo>
                  <a:lnTo>
                    <a:pt x="1729025" y="1219200"/>
                  </a:lnTo>
                  <a:lnTo>
                    <a:pt x="1696591" y="1244600"/>
                  </a:lnTo>
                  <a:lnTo>
                    <a:pt x="1664407" y="1282700"/>
                  </a:lnTo>
                  <a:lnTo>
                    <a:pt x="1632476" y="1308100"/>
                  </a:lnTo>
                  <a:lnTo>
                    <a:pt x="1600798" y="1346200"/>
                  </a:lnTo>
                  <a:lnTo>
                    <a:pt x="1569376" y="1371600"/>
                  </a:lnTo>
                  <a:lnTo>
                    <a:pt x="1538211" y="1409700"/>
                  </a:lnTo>
                  <a:lnTo>
                    <a:pt x="1507305" y="1435100"/>
                  </a:lnTo>
                  <a:lnTo>
                    <a:pt x="1476659" y="1473200"/>
                  </a:lnTo>
                  <a:lnTo>
                    <a:pt x="1446276" y="1498600"/>
                  </a:lnTo>
                  <a:lnTo>
                    <a:pt x="1416158" y="1536700"/>
                  </a:lnTo>
                  <a:lnTo>
                    <a:pt x="1386304" y="1574800"/>
                  </a:lnTo>
                  <a:lnTo>
                    <a:pt x="1356719" y="1600200"/>
                  </a:lnTo>
                  <a:lnTo>
                    <a:pt x="1327402" y="1638300"/>
                  </a:lnTo>
                  <a:lnTo>
                    <a:pt x="1298357" y="1676400"/>
                  </a:lnTo>
                  <a:lnTo>
                    <a:pt x="1269584" y="1714500"/>
                  </a:lnTo>
                  <a:lnTo>
                    <a:pt x="1241085" y="1739900"/>
                  </a:lnTo>
                  <a:lnTo>
                    <a:pt x="1212863" y="1778000"/>
                  </a:lnTo>
                  <a:lnTo>
                    <a:pt x="1184918" y="1816100"/>
                  </a:lnTo>
                  <a:lnTo>
                    <a:pt x="1157252" y="1854200"/>
                  </a:lnTo>
                  <a:lnTo>
                    <a:pt x="1129868" y="1879600"/>
                  </a:lnTo>
                  <a:lnTo>
                    <a:pt x="1102766" y="1917700"/>
                  </a:lnTo>
                  <a:lnTo>
                    <a:pt x="1075949" y="1955800"/>
                  </a:lnTo>
                  <a:lnTo>
                    <a:pt x="1049418" y="1993900"/>
                  </a:lnTo>
                  <a:lnTo>
                    <a:pt x="1023176" y="2032000"/>
                  </a:lnTo>
                  <a:lnTo>
                    <a:pt x="997222" y="2070100"/>
                  </a:lnTo>
                  <a:lnTo>
                    <a:pt x="971560" y="2108200"/>
                  </a:lnTo>
                  <a:lnTo>
                    <a:pt x="946192" y="2146300"/>
                  </a:lnTo>
                  <a:lnTo>
                    <a:pt x="921117" y="2184400"/>
                  </a:lnTo>
                  <a:lnTo>
                    <a:pt x="896340" y="2222500"/>
                  </a:lnTo>
                  <a:lnTo>
                    <a:pt x="871860" y="2260600"/>
                  </a:lnTo>
                  <a:lnTo>
                    <a:pt x="847681" y="2298700"/>
                  </a:lnTo>
                  <a:lnTo>
                    <a:pt x="823803" y="2336800"/>
                  </a:lnTo>
                  <a:lnTo>
                    <a:pt x="800228" y="2374900"/>
                  </a:lnTo>
                  <a:lnTo>
                    <a:pt x="776958" y="2413000"/>
                  </a:lnTo>
                  <a:lnTo>
                    <a:pt x="753995" y="2451100"/>
                  </a:lnTo>
                  <a:lnTo>
                    <a:pt x="731340" y="2489200"/>
                  </a:lnTo>
                  <a:lnTo>
                    <a:pt x="708995" y="2527300"/>
                  </a:lnTo>
                  <a:lnTo>
                    <a:pt x="686962" y="2565400"/>
                  </a:lnTo>
                  <a:lnTo>
                    <a:pt x="665243" y="2616200"/>
                  </a:lnTo>
                  <a:lnTo>
                    <a:pt x="643839" y="2654300"/>
                  </a:lnTo>
                  <a:lnTo>
                    <a:pt x="622752" y="2692400"/>
                  </a:lnTo>
                  <a:lnTo>
                    <a:pt x="601983" y="2730500"/>
                  </a:lnTo>
                  <a:lnTo>
                    <a:pt x="581534" y="2768600"/>
                  </a:lnTo>
                  <a:lnTo>
                    <a:pt x="561408" y="2819400"/>
                  </a:lnTo>
                  <a:lnTo>
                    <a:pt x="541605" y="2857500"/>
                  </a:lnTo>
                  <a:lnTo>
                    <a:pt x="522128" y="2895600"/>
                  </a:lnTo>
                  <a:lnTo>
                    <a:pt x="502978" y="2933700"/>
                  </a:lnTo>
                  <a:lnTo>
                    <a:pt x="484157" y="2984500"/>
                  </a:lnTo>
                  <a:lnTo>
                    <a:pt x="465666" y="3022600"/>
                  </a:lnTo>
                  <a:lnTo>
                    <a:pt x="447507" y="3060700"/>
                  </a:lnTo>
                  <a:lnTo>
                    <a:pt x="429683" y="3111500"/>
                  </a:lnTo>
                  <a:lnTo>
                    <a:pt x="412194" y="3149600"/>
                  </a:lnTo>
                  <a:lnTo>
                    <a:pt x="395042" y="3187700"/>
                  </a:lnTo>
                  <a:lnTo>
                    <a:pt x="378229" y="3238500"/>
                  </a:lnTo>
                  <a:lnTo>
                    <a:pt x="361758" y="3276600"/>
                  </a:lnTo>
                  <a:lnTo>
                    <a:pt x="345628" y="3327400"/>
                  </a:lnTo>
                  <a:lnTo>
                    <a:pt x="329843" y="3365500"/>
                  </a:lnTo>
                  <a:lnTo>
                    <a:pt x="314404" y="3403600"/>
                  </a:lnTo>
                  <a:lnTo>
                    <a:pt x="299312" y="3454400"/>
                  </a:lnTo>
                  <a:lnTo>
                    <a:pt x="284569" y="3492500"/>
                  </a:lnTo>
                  <a:lnTo>
                    <a:pt x="270178" y="3543300"/>
                  </a:lnTo>
                  <a:lnTo>
                    <a:pt x="256139" y="3581400"/>
                  </a:lnTo>
                  <a:lnTo>
                    <a:pt x="242455" y="3632200"/>
                  </a:lnTo>
                  <a:lnTo>
                    <a:pt x="229126" y="3670300"/>
                  </a:lnTo>
                  <a:lnTo>
                    <a:pt x="216156" y="3721100"/>
                  </a:lnTo>
                  <a:lnTo>
                    <a:pt x="203545" y="3759200"/>
                  </a:lnTo>
                  <a:lnTo>
                    <a:pt x="191295" y="3810000"/>
                  </a:lnTo>
                  <a:lnTo>
                    <a:pt x="179408" y="3860800"/>
                  </a:lnTo>
                  <a:lnTo>
                    <a:pt x="167885" y="3898900"/>
                  </a:lnTo>
                  <a:lnTo>
                    <a:pt x="156729" y="3949700"/>
                  </a:lnTo>
                  <a:lnTo>
                    <a:pt x="145941" y="3987800"/>
                  </a:lnTo>
                  <a:lnTo>
                    <a:pt x="135523" y="4038600"/>
                  </a:lnTo>
                  <a:lnTo>
                    <a:pt x="125476" y="4089400"/>
                  </a:lnTo>
                  <a:lnTo>
                    <a:pt x="115802" y="4127500"/>
                  </a:lnTo>
                  <a:lnTo>
                    <a:pt x="106503" y="4178300"/>
                  </a:lnTo>
                  <a:lnTo>
                    <a:pt x="97581" y="4216400"/>
                  </a:lnTo>
                  <a:lnTo>
                    <a:pt x="89037" y="4267200"/>
                  </a:lnTo>
                  <a:lnTo>
                    <a:pt x="80872" y="4318000"/>
                  </a:lnTo>
                  <a:lnTo>
                    <a:pt x="73090" y="4368800"/>
                  </a:lnTo>
                  <a:lnTo>
                    <a:pt x="65691" y="4406900"/>
                  </a:lnTo>
                  <a:lnTo>
                    <a:pt x="58676" y="4457700"/>
                  </a:lnTo>
                  <a:lnTo>
                    <a:pt x="52049" y="4508500"/>
                  </a:lnTo>
                  <a:lnTo>
                    <a:pt x="45810" y="4546600"/>
                  </a:lnTo>
                  <a:lnTo>
                    <a:pt x="39961" y="4597400"/>
                  </a:lnTo>
                  <a:lnTo>
                    <a:pt x="34504" y="4648200"/>
                  </a:lnTo>
                  <a:lnTo>
                    <a:pt x="29441" y="4699000"/>
                  </a:lnTo>
                  <a:lnTo>
                    <a:pt x="24773" y="4737100"/>
                  </a:lnTo>
                  <a:lnTo>
                    <a:pt x="20502" y="4787900"/>
                  </a:lnTo>
                  <a:lnTo>
                    <a:pt x="16629" y="4838700"/>
                  </a:lnTo>
                  <a:lnTo>
                    <a:pt x="13157" y="4889500"/>
                  </a:lnTo>
                  <a:lnTo>
                    <a:pt x="10087" y="4940300"/>
                  </a:lnTo>
                  <a:lnTo>
                    <a:pt x="7421" y="4978400"/>
                  </a:lnTo>
                  <a:lnTo>
                    <a:pt x="5161" y="5029200"/>
                  </a:lnTo>
                  <a:lnTo>
                    <a:pt x="3307" y="5080000"/>
                  </a:lnTo>
                  <a:lnTo>
                    <a:pt x="1863" y="5130800"/>
                  </a:lnTo>
                  <a:lnTo>
                    <a:pt x="829" y="5181600"/>
                  </a:lnTo>
                  <a:lnTo>
                    <a:pt x="207" y="5232400"/>
                  </a:lnTo>
                  <a:lnTo>
                    <a:pt x="0" y="5270500"/>
                  </a:lnTo>
                  <a:lnTo>
                    <a:pt x="207" y="5321300"/>
                  </a:lnTo>
                  <a:lnTo>
                    <a:pt x="829" y="5372100"/>
                  </a:lnTo>
                  <a:lnTo>
                    <a:pt x="1863" y="5422900"/>
                  </a:lnTo>
                  <a:lnTo>
                    <a:pt x="3307" y="5473700"/>
                  </a:lnTo>
                  <a:lnTo>
                    <a:pt x="5161" y="5524500"/>
                  </a:lnTo>
                  <a:lnTo>
                    <a:pt x="7421" y="5562600"/>
                  </a:lnTo>
                  <a:lnTo>
                    <a:pt x="10087" y="5613400"/>
                  </a:lnTo>
                  <a:lnTo>
                    <a:pt x="13157" y="5664200"/>
                  </a:lnTo>
                  <a:lnTo>
                    <a:pt x="16629" y="5715000"/>
                  </a:lnTo>
                  <a:lnTo>
                    <a:pt x="20502" y="5765800"/>
                  </a:lnTo>
                  <a:lnTo>
                    <a:pt x="24773" y="5803900"/>
                  </a:lnTo>
                  <a:lnTo>
                    <a:pt x="29441" y="5854700"/>
                  </a:lnTo>
                  <a:lnTo>
                    <a:pt x="34504" y="5905500"/>
                  </a:lnTo>
                  <a:lnTo>
                    <a:pt x="39961" y="5956300"/>
                  </a:lnTo>
                  <a:lnTo>
                    <a:pt x="45810" y="5994400"/>
                  </a:lnTo>
                  <a:lnTo>
                    <a:pt x="52049" y="6045200"/>
                  </a:lnTo>
                  <a:lnTo>
                    <a:pt x="58676" y="6096000"/>
                  </a:lnTo>
                  <a:lnTo>
                    <a:pt x="65691" y="6146800"/>
                  </a:lnTo>
                  <a:lnTo>
                    <a:pt x="73090" y="6184900"/>
                  </a:lnTo>
                  <a:lnTo>
                    <a:pt x="80872" y="6235700"/>
                  </a:lnTo>
                  <a:lnTo>
                    <a:pt x="89037" y="6286500"/>
                  </a:lnTo>
                  <a:lnTo>
                    <a:pt x="97581" y="6324600"/>
                  </a:lnTo>
                  <a:lnTo>
                    <a:pt x="106503" y="6375400"/>
                  </a:lnTo>
                  <a:lnTo>
                    <a:pt x="115802" y="6426200"/>
                  </a:lnTo>
                  <a:lnTo>
                    <a:pt x="125476" y="6464300"/>
                  </a:lnTo>
                  <a:lnTo>
                    <a:pt x="135523" y="6515100"/>
                  </a:lnTo>
                  <a:lnTo>
                    <a:pt x="145941" y="6565900"/>
                  </a:lnTo>
                  <a:lnTo>
                    <a:pt x="156729" y="6604000"/>
                  </a:lnTo>
                  <a:lnTo>
                    <a:pt x="167885" y="6654800"/>
                  </a:lnTo>
                  <a:lnTo>
                    <a:pt x="179408" y="6692900"/>
                  </a:lnTo>
                  <a:lnTo>
                    <a:pt x="191295" y="6743700"/>
                  </a:lnTo>
                  <a:lnTo>
                    <a:pt x="203545" y="6781800"/>
                  </a:lnTo>
                  <a:lnTo>
                    <a:pt x="216156" y="6832600"/>
                  </a:lnTo>
                  <a:lnTo>
                    <a:pt x="221882" y="6845300"/>
                  </a:lnTo>
                  <a:lnTo>
                    <a:pt x="1525018" y="6845300"/>
                  </a:lnTo>
                  <a:lnTo>
                    <a:pt x="1510174" y="6807200"/>
                  </a:lnTo>
                  <a:lnTo>
                    <a:pt x="1494327" y="6769100"/>
                  </a:lnTo>
                  <a:lnTo>
                    <a:pt x="1478922" y="6731000"/>
                  </a:lnTo>
                  <a:lnTo>
                    <a:pt x="1463963" y="6680200"/>
                  </a:lnTo>
                  <a:lnTo>
                    <a:pt x="1449454" y="6642100"/>
                  </a:lnTo>
                  <a:lnTo>
                    <a:pt x="1435395" y="6591300"/>
                  </a:lnTo>
                  <a:lnTo>
                    <a:pt x="1421792" y="6553200"/>
                  </a:lnTo>
                  <a:lnTo>
                    <a:pt x="1408646" y="6502400"/>
                  </a:lnTo>
                  <a:lnTo>
                    <a:pt x="1395959" y="6464300"/>
                  </a:lnTo>
                  <a:lnTo>
                    <a:pt x="1383736" y="6413500"/>
                  </a:lnTo>
                  <a:lnTo>
                    <a:pt x="1371979" y="6362700"/>
                  </a:lnTo>
                  <a:lnTo>
                    <a:pt x="1360690" y="6324600"/>
                  </a:lnTo>
                  <a:lnTo>
                    <a:pt x="1349873" y="6273800"/>
                  </a:lnTo>
                  <a:lnTo>
                    <a:pt x="1339529" y="6235700"/>
                  </a:lnTo>
                  <a:lnTo>
                    <a:pt x="1329663" y="6184900"/>
                  </a:lnTo>
                  <a:lnTo>
                    <a:pt x="1320277" y="6134100"/>
                  </a:lnTo>
                  <a:lnTo>
                    <a:pt x="1311374" y="6096000"/>
                  </a:lnTo>
                  <a:lnTo>
                    <a:pt x="1302956" y="6045200"/>
                  </a:lnTo>
                  <a:lnTo>
                    <a:pt x="1295026" y="5994400"/>
                  </a:lnTo>
                  <a:lnTo>
                    <a:pt x="1287587" y="5956300"/>
                  </a:lnTo>
                  <a:lnTo>
                    <a:pt x="1280643" y="5905500"/>
                  </a:lnTo>
                  <a:lnTo>
                    <a:pt x="1274195" y="5854700"/>
                  </a:lnTo>
                  <a:lnTo>
                    <a:pt x="1268247" y="5803900"/>
                  </a:lnTo>
                  <a:lnTo>
                    <a:pt x="1262801" y="5765800"/>
                  </a:lnTo>
                  <a:lnTo>
                    <a:pt x="1257861" y="5715000"/>
                  </a:lnTo>
                  <a:lnTo>
                    <a:pt x="1253428" y="5664200"/>
                  </a:lnTo>
                  <a:lnTo>
                    <a:pt x="1249507" y="5613400"/>
                  </a:lnTo>
                  <a:lnTo>
                    <a:pt x="1246099" y="5562600"/>
                  </a:lnTo>
                  <a:lnTo>
                    <a:pt x="1243208" y="5524500"/>
                  </a:lnTo>
                  <a:lnTo>
                    <a:pt x="1240836" y="5473700"/>
                  </a:lnTo>
                  <a:lnTo>
                    <a:pt x="1238986" y="5422900"/>
                  </a:lnTo>
                  <a:lnTo>
                    <a:pt x="1237662" y="5372100"/>
                  </a:lnTo>
                  <a:lnTo>
                    <a:pt x="1236865" y="5321300"/>
                  </a:lnTo>
                  <a:lnTo>
                    <a:pt x="1236599" y="5270500"/>
                  </a:lnTo>
                  <a:lnTo>
                    <a:pt x="1236865" y="5232400"/>
                  </a:lnTo>
                  <a:lnTo>
                    <a:pt x="1237662" y="5181600"/>
                  </a:lnTo>
                  <a:lnTo>
                    <a:pt x="1238986" y="5130800"/>
                  </a:lnTo>
                  <a:lnTo>
                    <a:pt x="1240836" y="5080000"/>
                  </a:lnTo>
                  <a:lnTo>
                    <a:pt x="1243208" y="5029200"/>
                  </a:lnTo>
                  <a:lnTo>
                    <a:pt x="1246099" y="4978400"/>
                  </a:lnTo>
                  <a:lnTo>
                    <a:pt x="1249507" y="4940300"/>
                  </a:lnTo>
                  <a:lnTo>
                    <a:pt x="1253428" y="4889500"/>
                  </a:lnTo>
                  <a:lnTo>
                    <a:pt x="1257861" y="4838700"/>
                  </a:lnTo>
                  <a:lnTo>
                    <a:pt x="1262801" y="4787900"/>
                  </a:lnTo>
                  <a:lnTo>
                    <a:pt x="1268247" y="4737100"/>
                  </a:lnTo>
                  <a:lnTo>
                    <a:pt x="1274195" y="4699000"/>
                  </a:lnTo>
                  <a:lnTo>
                    <a:pt x="1280643" y="4648200"/>
                  </a:lnTo>
                  <a:lnTo>
                    <a:pt x="1287587" y="4597400"/>
                  </a:lnTo>
                  <a:lnTo>
                    <a:pt x="1295026" y="4559300"/>
                  </a:lnTo>
                  <a:lnTo>
                    <a:pt x="1302956" y="4508500"/>
                  </a:lnTo>
                  <a:lnTo>
                    <a:pt x="1311374" y="4457700"/>
                  </a:lnTo>
                  <a:lnTo>
                    <a:pt x="1320277" y="4419600"/>
                  </a:lnTo>
                  <a:lnTo>
                    <a:pt x="1329663" y="4368800"/>
                  </a:lnTo>
                  <a:lnTo>
                    <a:pt x="1339529" y="4318000"/>
                  </a:lnTo>
                  <a:lnTo>
                    <a:pt x="1349873" y="4279900"/>
                  </a:lnTo>
                  <a:lnTo>
                    <a:pt x="1360690" y="4229100"/>
                  </a:lnTo>
                  <a:lnTo>
                    <a:pt x="1371979" y="4178300"/>
                  </a:lnTo>
                  <a:lnTo>
                    <a:pt x="1383736" y="4140200"/>
                  </a:lnTo>
                  <a:lnTo>
                    <a:pt x="1395959" y="4089400"/>
                  </a:lnTo>
                  <a:lnTo>
                    <a:pt x="1408646" y="4051300"/>
                  </a:lnTo>
                  <a:lnTo>
                    <a:pt x="1421792" y="4000500"/>
                  </a:lnTo>
                  <a:lnTo>
                    <a:pt x="1435395" y="3962400"/>
                  </a:lnTo>
                  <a:lnTo>
                    <a:pt x="1449454" y="3911600"/>
                  </a:lnTo>
                  <a:lnTo>
                    <a:pt x="1463963" y="3873500"/>
                  </a:lnTo>
                  <a:lnTo>
                    <a:pt x="1478922" y="3822700"/>
                  </a:lnTo>
                  <a:lnTo>
                    <a:pt x="1494327" y="3784600"/>
                  </a:lnTo>
                  <a:lnTo>
                    <a:pt x="1510174" y="3733800"/>
                  </a:lnTo>
                  <a:lnTo>
                    <a:pt x="1526463" y="3695700"/>
                  </a:lnTo>
                  <a:lnTo>
                    <a:pt x="1543189" y="3657600"/>
                  </a:lnTo>
                  <a:lnTo>
                    <a:pt x="1560349" y="3606800"/>
                  </a:lnTo>
                  <a:lnTo>
                    <a:pt x="1577942" y="3568700"/>
                  </a:lnTo>
                  <a:lnTo>
                    <a:pt x="1595963" y="3530600"/>
                  </a:lnTo>
                  <a:lnTo>
                    <a:pt x="1614411" y="3479800"/>
                  </a:lnTo>
                  <a:lnTo>
                    <a:pt x="1633283" y="3441700"/>
                  </a:lnTo>
                  <a:lnTo>
                    <a:pt x="1652575" y="3403600"/>
                  </a:lnTo>
                  <a:lnTo>
                    <a:pt x="1672285" y="3352800"/>
                  </a:lnTo>
                  <a:lnTo>
                    <a:pt x="1692410" y="3314700"/>
                  </a:lnTo>
                  <a:lnTo>
                    <a:pt x="1712947" y="3276600"/>
                  </a:lnTo>
                  <a:lnTo>
                    <a:pt x="1733893" y="3238500"/>
                  </a:lnTo>
                  <a:lnTo>
                    <a:pt x="1755247" y="3200400"/>
                  </a:lnTo>
                  <a:lnTo>
                    <a:pt x="1777003" y="3149600"/>
                  </a:lnTo>
                  <a:lnTo>
                    <a:pt x="1799161" y="3111500"/>
                  </a:lnTo>
                  <a:lnTo>
                    <a:pt x="1821717" y="3073400"/>
                  </a:lnTo>
                  <a:lnTo>
                    <a:pt x="1844668" y="3035300"/>
                  </a:lnTo>
                  <a:lnTo>
                    <a:pt x="1868012" y="2997200"/>
                  </a:lnTo>
                  <a:lnTo>
                    <a:pt x="1891745" y="2959100"/>
                  </a:lnTo>
                  <a:lnTo>
                    <a:pt x="1915865" y="2921000"/>
                  </a:lnTo>
                  <a:lnTo>
                    <a:pt x="1940369" y="2882900"/>
                  </a:lnTo>
                  <a:lnTo>
                    <a:pt x="1965254" y="2844800"/>
                  </a:lnTo>
                  <a:lnTo>
                    <a:pt x="1990518" y="2806700"/>
                  </a:lnTo>
                  <a:lnTo>
                    <a:pt x="2016157" y="2768600"/>
                  </a:lnTo>
                  <a:lnTo>
                    <a:pt x="2042169" y="2730500"/>
                  </a:lnTo>
                  <a:lnTo>
                    <a:pt x="2068550" y="2692400"/>
                  </a:lnTo>
                  <a:lnTo>
                    <a:pt x="2095299" y="2654300"/>
                  </a:lnTo>
                  <a:lnTo>
                    <a:pt x="2122412" y="2628900"/>
                  </a:lnTo>
                  <a:lnTo>
                    <a:pt x="2149887" y="2590800"/>
                  </a:lnTo>
                  <a:lnTo>
                    <a:pt x="2177720" y="2552700"/>
                  </a:lnTo>
                  <a:lnTo>
                    <a:pt x="2205909" y="2514600"/>
                  </a:lnTo>
                  <a:lnTo>
                    <a:pt x="2234451" y="2476500"/>
                  </a:lnTo>
                  <a:lnTo>
                    <a:pt x="2263343" y="2451100"/>
                  </a:lnTo>
                  <a:lnTo>
                    <a:pt x="2292582" y="2413000"/>
                  </a:lnTo>
                  <a:lnTo>
                    <a:pt x="2322166" y="2374900"/>
                  </a:lnTo>
                  <a:lnTo>
                    <a:pt x="2352092" y="2349500"/>
                  </a:lnTo>
                  <a:lnTo>
                    <a:pt x="2382356" y="2311400"/>
                  </a:lnTo>
                  <a:lnTo>
                    <a:pt x="2412957" y="2286000"/>
                  </a:lnTo>
                  <a:lnTo>
                    <a:pt x="2443891" y="2247900"/>
                  </a:lnTo>
                  <a:lnTo>
                    <a:pt x="2475155" y="2209800"/>
                  </a:lnTo>
                  <a:lnTo>
                    <a:pt x="2506747" y="2184400"/>
                  </a:lnTo>
                  <a:lnTo>
                    <a:pt x="2538663" y="2146300"/>
                  </a:lnTo>
                  <a:lnTo>
                    <a:pt x="2603459" y="2095500"/>
                  </a:lnTo>
                  <a:lnTo>
                    <a:pt x="2636333" y="2057400"/>
                  </a:lnTo>
                  <a:lnTo>
                    <a:pt x="2669521" y="2032000"/>
                  </a:lnTo>
                  <a:lnTo>
                    <a:pt x="2703019" y="1993900"/>
                  </a:lnTo>
                  <a:lnTo>
                    <a:pt x="2805350" y="1917700"/>
                  </a:lnTo>
                  <a:lnTo>
                    <a:pt x="2840062" y="1879600"/>
                  </a:lnTo>
                  <a:lnTo>
                    <a:pt x="2945969" y="1803400"/>
                  </a:lnTo>
                  <a:lnTo>
                    <a:pt x="3054468" y="1727200"/>
                  </a:lnTo>
                  <a:lnTo>
                    <a:pt x="3203036" y="1625600"/>
                  </a:lnTo>
                  <a:lnTo>
                    <a:pt x="3355898" y="1524000"/>
                  </a:lnTo>
                  <a:lnTo>
                    <a:pt x="3394764" y="1498600"/>
                  </a:lnTo>
                  <a:lnTo>
                    <a:pt x="3433883" y="1485900"/>
                  </a:lnTo>
                  <a:lnTo>
                    <a:pt x="3512874" y="1435100"/>
                  </a:lnTo>
                  <a:lnTo>
                    <a:pt x="3552740" y="1422400"/>
                  </a:lnTo>
                  <a:lnTo>
                    <a:pt x="3592848" y="1397000"/>
                  </a:lnTo>
                  <a:lnTo>
                    <a:pt x="3633197" y="1384300"/>
                  </a:lnTo>
                  <a:lnTo>
                    <a:pt x="3673783" y="1358900"/>
                  </a:lnTo>
                  <a:lnTo>
                    <a:pt x="3714604" y="1346200"/>
                  </a:lnTo>
                  <a:lnTo>
                    <a:pt x="3755656" y="1320800"/>
                  </a:lnTo>
                  <a:lnTo>
                    <a:pt x="3796937" y="1308100"/>
                  </a:lnTo>
                  <a:lnTo>
                    <a:pt x="3838445" y="1282700"/>
                  </a:lnTo>
                  <a:lnTo>
                    <a:pt x="3922126" y="1257300"/>
                  </a:lnTo>
                  <a:lnTo>
                    <a:pt x="3964295" y="1231900"/>
                  </a:lnTo>
                  <a:lnTo>
                    <a:pt x="4092079" y="1193800"/>
                  </a:lnTo>
                  <a:lnTo>
                    <a:pt x="4135090" y="1168400"/>
                  </a:lnTo>
                  <a:lnTo>
                    <a:pt x="4397331" y="1092200"/>
                  </a:lnTo>
                  <a:lnTo>
                    <a:pt x="4441707" y="1092200"/>
                  </a:lnTo>
                  <a:lnTo>
                    <a:pt x="4621023" y="1041400"/>
                  </a:lnTo>
                  <a:lnTo>
                    <a:pt x="4666290" y="1041400"/>
                  </a:lnTo>
                  <a:lnTo>
                    <a:pt x="4757330" y="1016000"/>
                  </a:lnTo>
                  <a:lnTo>
                    <a:pt x="4803098" y="1016000"/>
                  </a:lnTo>
                  <a:lnTo>
                    <a:pt x="4849027" y="1003300"/>
                  </a:lnTo>
                  <a:lnTo>
                    <a:pt x="4895114" y="1003300"/>
                  </a:lnTo>
                  <a:lnTo>
                    <a:pt x="4941357" y="990600"/>
                  </a:lnTo>
                  <a:lnTo>
                    <a:pt x="5034299" y="990600"/>
                  </a:lnTo>
                  <a:lnTo>
                    <a:pt x="5080991" y="977900"/>
                  </a:lnTo>
                  <a:lnTo>
                    <a:pt x="5269177" y="977900"/>
                  </a:lnTo>
                  <a:lnTo>
                    <a:pt x="5316563" y="965200"/>
                  </a:lnTo>
                  <a:lnTo>
                    <a:pt x="7828787" y="965200"/>
                  </a:lnTo>
                  <a:lnTo>
                    <a:pt x="7828787" y="317500"/>
                  </a:lnTo>
                  <a:lnTo>
                    <a:pt x="7814679" y="304800"/>
                  </a:lnTo>
                  <a:lnTo>
                    <a:pt x="7774364" y="292100"/>
                  </a:lnTo>
                  <a:lnTo>
                    <a:pt x="7733861" y="266700"/>
                  </a:lnTo>
                  <a:lnTo>
                    <a:pt x="7693172" y="254000"/>
                  </a:lnTo>
                  <a:lnTo>
                    <a:pt x="7652299" y="228600"/>
                  </a:lnTo>
                  <a:lnTo>
                    <a:pt x="7611244" y="215900"/>
                  </a:lnTo>
                  <a:lnTo>
                    <a:pt x="7570009" y="190500"/>
                  </a:lnTo>
                  <a:lnTo>
                    <a:pt x="7528594" y="177800"/>
                  </a:lnTo>
                  <a:lnTo>
                    <a:pt x="7487003" y="152400"/>
                  </a:lnTo>
                  <a:lnTo>
                    <a:pt x="7445236" y="139700"/>
                  </a:lnTo>
                  <a:lnTo>
                    <a:pt x="7403295" y="114300"/>
                  </a:lnTo>
                  <a:lnTo>
                    <a:pt x="7276446" y="76200"/>
                  </a:lnTo>
                  <a:lnTo>
                    <a:pt x="7233827" y="50800"/>
                  </a:lnTo>
                  <a:lnTo>
                    <a:pt x="7061716" y="0"/>
                  </a:lnTo>
                  <a:close/>
                </a:path>
                <a:path w="7828915" h="6845300">
                  <a:moveTo>
                    <a:pt x="7828787" y="965200"/>
                  </a:moveTo>
                  <a:lnTo>
                    <a:pt x="5506884" y="965200"/>
                  </a:lnTo>
                  <a:lnTo>
                    <a:pt x="5554270" y="977900"/>
                  </a:lnTo>
                  <a:lnTo>
                    <a:pt x="5742456" y="977900"/>
                  </a:lnTo>
                  <a:lnTo>
                    <a:pt x="5789148" y="990600"/>
                  </a:lnTo>
                  <a:lnTo>
                    <a:pt x="5882090" y="990600"/>
                  </a:lnTo>
                  <a:lnTo>
                    <a:pt x="5928333" y="1003300"/>
                  </a:lnTo>
                  <a:lnTo>
                    <a:pt x="5974420" y="1003300"/>
                  </a:lnTo>
                  <a:lnTo>
                    <a:pt x="6020349" y="1016000"/>
                  </a:lnTo>
                  <a:lnTo>
                    <a:pt x="6066117" y="1016000"/>
                  </a:lnTo>
                  <a:lnTo>
                    <a:pt x="6157157" y="1041400"/>
                  </a:lnTo>
                  <a:lnTo>
                    <a:pt x="6202424" y="1041400"/>
                  </a:lnTo>
                  <a:lnTo>
                    <a:pt x="6381740" y="1092200"/>
                  </a:lnTo>
                  <a:lnTo>
                    <a:pt x="6426116" y="1092200"/>
                  </a:lnTo>
                  <a:lnTo>
                    <a:pt x="6688357" y="1168400"/>
                  </a:lnTo>
                  <a:lnTo>
                    <a:pt x="6731368" y="1193800"/>
                  </a:lnTo>
                  <a:lnTo>
                    <a:pt x="6859152" y="1231900"/>
                  </a:lnTo>
                  <a:lnTo>
                    <a:pt x="6901321" y="1257300"/>
                  </a:lnTo>
                  <a:lnTo>
                    <a:pt x="6985002" y="1282700"/>
                  </a:lnTo>
                  <a:lnTo>
                    <a:pt x="7026510" y="1308100"/>
                  </a:lnTo>
                  <a:lnTo>
                    <a:pt x="7067791" y="1320800"/>
                  </a:lnTo>
                  <a:lnTo>
                    <a:pt x="7108843" y="1346200"/>
                  </a:lnTo>
                  <a:lnTo>
                    <a:pt x="7149664" y="1358900"/>
                  </a:lnTo>
                  <a:lnTo>
                    <a:pt x="7190250" y="1384300"/>
                  </a:lnTo>
                  <a:lnTo>
                    <a:pt x="7230599" y="1397000"/>
                  </a:lnTo>
                  <a:lnTo>
                    <a:pt x="7270707" y="1422400"/>
                  </a:lnTo>
                  <a:lnTo>
                    <a:pt x="7310573" y="1435100"/>
                  </a:lnTo>
                  <a:lnTo>
                    <a:pt x="7389564" y="1485900"/>
                  </a:lnTo>
                  <a:lnTo>
                    <a:pt x="7428683" y="1498600"/>
                  </a:lnTo>
                  <a:lnTo>
                    <a:pt x="7544505" y="1574800"/>
                  </a:lnTo>
                  <a:lnTo>
                    <a:pt x="7695243" y="1676400"/>
                  </a:lnTo>
                  <a:lnTo>
                    <a:pt x="7805429" y="1752600"/>
                  </a:lnTo>
                  <a:lnTo>
                    <a:pt x="7828787" y="1765300"/>
                  </a:lnTo>
                  <a:lnTo>
                    <a:pt x="7828787" y="965200"/>
                  </a:lnTo>
                  <a:close/>
                </a:path>
              </a:pathLst>
            </a:custGeom>
            <a:solidFill>
              <a:srgbClr val="B1D0EB">
                <a:alpha val="39999"/>
              </a:srgbClr>
            </a:solidFill>
          </p:spPr>
          <p:txBody>
            <a:bodyPr wrap="square" lIns="0" tIns="0" rIns="0" bIns="0" rtlCol="0"/>
            <a:lstStyle/>
            <a:p>
              <a:endParaRPr/>
            </a:p>
          </p:txBody>
        </p:sp>
        <p:sp>
          <p:nvSpPr>
            <p:cNvPr id="7" name="object 5"/>
            <p:cNvSpPr/>
            <p:nvPr/>
          </p:nvSpPr>
          <p:spPr>
            <a:xfrm>
              <a:off x="0" y="12696"/>
              <a:ext cx="8869680" cy="6845300"/>
            </a:xfrm>
            <a:custGeom>
              <a:avLst/>
              <a:gdLst/>
              <a:ahLst/>
              <a:cxnLst/>
              <a:rect l="l" t="t" r="r" b="b"/>
              <a:pathLst>
                <a:path w="8869680" h="6845300">
                  <a:moveTo>
                    <a:pt x="0" y="6718300"/>
                  </a:moveTo>
                  <a:lnTo>
                    <a:pt x="0" y="6845300"/>
                  </a:lnTo>
                  <a:lnTo>
                    <a:pt x="172845" y="6845300"/>
                  </a:lnTo>
                  <a:lnTo>
                    <a:pt x="142073" y="6832600"/>
                  </a:lnTo>
                  <a:lnTo>
                    <a:pt x="70010" y="6781800"/>
                  </a:lnTo>
                  <a:lnTo>
                    <a:pt x="34375" y="6743700"/>
                  </a:lnTo>
                  <a:lnTo>
                    <a:pt x="0" y="6718300"/>
                  </a:lnTo>
                  <a:close/>
                </a:path>
                <a:path w="8869680" h="6845300">
                  <a:moveTo>
                    <a:pt x="8065533" y="0"/>
                  </a:moveTo>
                  <a:lnTo>
                    <a:pt x="6393542" y="0"/>
                  </a:lnTo>
                  <a:lnTo>
                    <a:pt x="6404776" y="12700"/>
                  </a:lnTo>
                  <a:lnTo>
                    <a:pt x="6433336" y="38100"/>
                  </a:lnTo>
                  <a:lnTo>
                    <a:pt x="6461572" y="76200"/>
                  </a:lnTo>
                  <a:lnTo>
                    <a:pt x="6489481" y="114300"/>
                  </a:lnTo>
                  <a:lnTo>
                    <a:pt x="6517062" y="152400"/>
                  </a:lnTo>
                  <a:lnTo>
                    <a:pt x="6544312" y="177800"/>
                  </a:lnTo>
                  <a:lnTo>
                    <a:pt x="6571229" y="215900"/>
                  </a:lnTo>
                  <a:lnTo>
                    <a:pt x="6597810" y="254000"/>
                  </a:lnTo>
                  <a:lnTo>
                    <a:pt x="6624053" y="292100"/>
                  </a:lnTo>
                  <a:lnTo>
                    <a:pt x="6649956" y="330200"/>
                  </a:lnTo>
                  <a:lnTo>
                    <a:pt x="6675516" y="368300"/>
                  </a:lnTo>
                  <a:lnTo>
                    <a:pt x="6700731" y="406400"/>
                  </a:lnTo>
                  <a:lnTo>
                    <a:pt x="6725599" y="444500"/>
                  </a:lnTo>
                  <a:lnTo>
                    <a:pt x="6750117" y="482600"/>
                  </a:lnTo>
                  <a:lnTo>
                    <a:pt x="6774283" y="520700"/>
                  </a:lnTo>
                  <a:lnTo>
                    <a:pt x="6798095" y="558800"/>
                  </a:lnTo>
                  <a:lnTo>
                    <a:pt x="6821550" y="596900"/>
                  </a:lnTo>
                  <a:lnTo>
                    <a:pt x="6844646" y="635000"/>
                  </a:lnTo>
                  <a:lnTo>
                    <a:pt x="6867381" y="673100"/>
                  </a:lnTo>
                  <a:lnTo>
                    <a:pt x="6889753" y="711200"/>
                  </a:lnTo>
                  <a:lnTo>
                    <a:pt x="6911758" y="749300"/>
                  </a:lnTo>
                  <a:lnTo>
                    <a:pt x="6933395" y="787400"/>
                  </a:lnTo>
                  <a:lnTo>
                    <a:pt x="6954661" y="825500"/>
                  </a:lnTo>
                  <a:lnTo>
                    <a:pt x="6975554" y="863600"/>
                  </a:lnTo>
                  <a:lnTo>
                    <a:pt x="6996072" y="914400"/>
                  </a:lnTo>
                  <a:lnTo>
                    <a:pt x="7016212" y="952500"/>
                  </a:lnTo>
                  <a:lnTo>
                    <a:pt x="7035972" y="990600"/>
                  </a:lnTo>
                  <a:lnTo>
                    <a:pt x="7055350" y="1028700"/>
                  </a:lnTo>
                  <a:lnTo>
                    <a:pt x="7074344" y="1066800"/>
                  </a:lnTo>
                  <a:lnTo>
                    <a:pt x="7092950" y="1117600"/>
                  </a:lnTo>
                  <a:lnTo>
                    <a:pt x="7111167" y="1155700"/>
                  </a:lnTo>
                  <a:lnTo>
                    <a:pt x="7128992" y="1193800"/>
                  </a:lnTo>
                  <a:lnTo>
                    <a:pt x="7146423" y="1244600"/>
                  </a:lnTo>
                  <a:lnTo>
                    <a:pt x="7163458" y="1282700"/>
                  </a:lnTo>
                  <a:lnTo>
                    <a:pt x="7180094" y="1320800"/>
                  </a:lnTo>
                  <a:lnTo>
                    <a:pt x="7196329" y="1371600"/>
                  </a:lnTo>
                  <a:lnTo>
                    <a:pt x="7212161" y="1409700"/>
                  </a:lnTo>
                  <a:lnTo>
                    <a:pt x="7227587" y="1447800"/>
                  </a:lnTo>
                  <a:lnTo>
                    <a:pt x="7242605" y="1498600"/>
                  </a:lnTo>
                  <a:lnTo>
                    <a:pt x="7257212" y="1536700"/>
                  </a:lnTo>
                  <a:lnTo>
                    <a:pt x="7271407" y="1587500"/>
                  </a:lnTo>
                  <a:lnTo>
                    <a:pt x="7285187" y="1625600"/>
                  </a:lnTo>
                  <a:lnTo>
                    <a:pt x="7298550" y="1676400"/>
                  </a:lnTo>
                  <a:lnTo>
                    <a:pt x="7311493" y="1714500"/>
                  </a:lnTo>
                  <a:lnTo>
                    <a:pt x="7324014" y="1765300"/>
                  </a:lnTo>
                  <a:lnTo>
                    <a:pt x="7336110" y="1803400"/>
                  </a:lnTo>
                  <a:lnTo>
                    <a:pt x="7347780" y="1854200"/>
                  </a:lnTo>
                  <a:lnTo>
                    <a:pt x="7359020" y="1892300"/>
                  </a:lnTo>
                  <a:lnTo>
                    <a:pt x="7369830" y="1943100"/>
                  </a:lnTo>
                  <a:lnTo>
                    <a:pt x="7380205" y="1981200"/>
                  </a:lnTo>
                  <a:lnTo>
                    <a:pt x="7390145" y="2032000"/>
                  </a:lnTo>
                  <a:lnTo>
                    <a:pt x="7399646" y="2082800"/>
                  </a:lnTo>
                  <a:lnTo>
                    <a:pt x="7408707" y="2120900"/>
                  </a:lnTo>
                  <a:lnTo>
                    <a:pt x="7417324" y="2171700"/>
                  </a:lnTo>
                  <a:lnTo>
                    <a:pt x="7425496" y="2209800"/>
                  </a:lnTo>
                  <a:lnTo>
                    <a:pt x="7433221" y="2260600"/>
                  </a:lnTo>
                  <a:lnTo>
                    <a:pt x="7440495" y="2311400"/>
                  </a:lnTo>
                  <a:lnTo>
                    <a:pt x="7447317" y="2349500"/>
                  </a:lnTo>
                  <a:lnTo>
                    <a:pt x="7453684" y="2400300"/>
                  </a:lnTo>
                  <a:lnTo>
                    <a:pt x="7459594" y="2451100"/>
                  </a:lnTo>
                  <a:lnTo>
                    <a:pt x="7465045" y="2501900"/>
                  </a:lnTo>
                  <a:lnTo>
                    <a:pt x="7470034" y="2540000"/>
                  </a:lnTo>
                  <a:lnTo>
                    <a:pt x="7474559" y="2590800"/>
                  </a:lnTo>
                  <a:lnTo>
                    <a:pt x="7478618" y="2641600"/>
                  </a:lnTo>
                  <a:lnTo>
                    <a:pt x="7482207" y="2679700"/>
                  </a:lnTo>
                  <a:lnTo>
                    <a:pt x="7485326" y="2730500"/>
                  </a:lnTo>
                  <a:lnTo>
                    <a:pt x="7487971" y="2781300"/>
                  </a:lnTo>
                  <a:lnTo>
                    <a:pt x="7490141" y="2832100"/>
                  </a:lnTo>
                  <a:lnTo>
                    <a:pt x="7491833" y="2882900"/>
                  </a:lnTo>
                  <a:lnTo>
                    <a:pt x="7493044" y="2921000"/>
                  </a:lnTo>
                  <a:lnTo>
                    <a:pt x="7493772" y="2971800"/>
                  </a:lnTo>
                  <a:lnTo>
                    <a:pt x="7494016" y="3022600"/>
                  </a:lnTo>
                  <a:lnTo>
                    <a:pt x="7493772" y="3073400"/>
                  </a:lnTo>
                  <a:lnTo>
                    <a:pt x="7493044" y="3124200"/>
                  </a:lnTo>
                  <a:lnTo>
                    <a:pt x="7491833" y="3162300"/>
                  </a:lnTo>
                  <a:lnTo>
                    <a:pt x="7490141" y="3213100"/>
                  </a:lnTo>
                  <a:lnTo>
                    <a:pt x="7487971" y="3263900"/>
                  </a:lnTo>
                  <a:lnTo>
                    <a:pt x="7485326" y="3314700"/>
                  </a:lnTo>
                  <a:lnTo>
                    <a:pt x="7482207" y="3352800"/>
                  </a:lnTo>
                  <a:lnTo>
                    <a:pt x="7478618" y="3403600"/>
                  </a:lnTo>
                  <a:lnTo>
                    <a:pt x="7474559" y="3454400"/>
                  </a:lnTo>
                  <a:lnTo>
                    <a:pt x="7470034" y="3505200"/>
                  </a:lnTo>
                  <a:lnTo>
                    <a:pt x="7465045" y="3543300"/>
                  </a:lnTo>
                  <a:lnTo>
                    <a:pt x="7459594" y="3594100"/>
                  </a:lnTo>
                  <a:lnTo>
                    <a:pt x="7453684" y="3644900"/>
                  </a:lnTo>
                  <a:lnTo>
                    <a:pt x="7447317" y="3683000"/>
                  </a:lnTo>
                  <a:lnTo>
                    <a:pt x="7440495" y="3733800"/>
                  </a:lnTo>
                  <a:lnTo>
                    <a:pt x="7433221" y="3784600"/>
                  </a:lnTo>
                  <a:lnTo>
                    <a:pt x="7425496" y="3822700"/>
                  </a:lnTo>
                  <a:lnTo>
                    <a:pt x="7417324" y="3873500"/>
                  </a:lnTo>
                  <a:lnTo>
                    <a:pt x="7408707" y="3924300"/>
                  </a:lnTo>
                  <a:lnTo>
                    <a:pt x="7399646" y="3962400"/>
                  </a:lnTo>
                  <a:lnTo>
                    <a:pt x="7390145" y="4013200"/>
                  </a:lnTo>
                  <a:lnTo>
                    <a:pt x="7380205" y="4051300"/>
                  </a:lnTo>
                  <a:lnTo>
                    <a:pt x="7369830" y="4102100"/>
                  </a:lnTo>
                  <a:lnTo>
                    <a:pt x="7359020" y="4152900"/>
                  </a:lnTo>
                  <a:lnTo>
                    <a:pt x="7347780" y="4191000"/>
                  </a:lnTo>
                  <a:lnTo>
                    <a:pt x="7336110" y="4241800"/>
                  </a:lnTo>
                  <a:lnTo>
                    <a:pt x="7324014" y="4279900"/>
                  </a:lnTo>
                  <a:lnTo>
                    <a:pt x="7311493" y="4330700"/>
                  </a:lnTo>
                  <a:lnTo>
                    <a:pt x="7298550" y="4368800"/>
                  </a:lnTo>
                  <a:lnTo>
                    <a:pt x="7285187" y="4419600"/>
                  </a:lnTo>
                  <a:lnTo>
                    <a:pt x="7271407" y="4457700"/>
                  </a:lnTo>
                  <a:lnTo>
                    <a:pt x="7257212" y="4508500"/>
                  </a:lnTo>
                  <a:lnTo>
                    <a:pt x="7242605" y="4546600"/>
                  </a:lnTo>
                  <a:lnTo>
                    <a:pt x="7227587" y="4584700"/>
                  </a:lnTo>
                  <a:lnTo>
                    <a:pt x="7212161" y="4635500"/>
                  </a:lnTo>
                  <a:lnTo>
                    <a:pt x="7196329" y="4673600"/>
                  </a:lnTo>
                  <a:lnTo>
                    <a:pt x="7180094" y="4724400"/>
                  </a:lnTo>
                  <a:lnTo>
                    <a:pt x="7163458" y="4762500"/>
                  </a:lnTo>
                  <a:lnTo>
                    <a:pt x="7146423" y="4800600"/>
                  </a:lnTo>
                  <a:lnTo>
                    <a:pt x="7128992" y="4851400"/>
                  </a:lnTo>
                  <a:lnTo>
                    <a:pt x="7111167" y="4889500"/>
                  </a:lnTo>
                  <a:lnTo>
                    <a:pt x="7092950" y="4927600"/>
                  </a:lnTo>
                  <a:lnTo>
                    <a:pt x="7074344" y="4965700"/>
                  </a:lnTo>
                  <a:lnTo>
                    <a:pt x="7055350" y="5016500"/>
                  </a:lnTo>
                  <a:lnTo>
                    <a:pt x="7035972" y="5054600"/>
                  </a:lnTo>
                  <a:lnTo>
                    <a:pt x="7016212" y="5092700"/>
                  </a:lnTo>
                  <a:lnTo>
                    <a:pt x="6996072" y="5130800"/>
                  </a:lnTo>
                  <a:lnTo>
                    <a:pt x="6975554" y="5168900"/>
                  </a:lnTo>
                  <a:lnTo>
                    <a:pt x="6954661" y="5219700"/>
                  </a:lnTo>
                  <a:lnTo>
                    <a:pt x="6933395" y="5257800"/>
                  </a:lnTo>
                  <a:lnTo>
                    <a:pt x="6911758" y="5295900"/>
                  </a:lnTo>
                  <a:lnTo>
                    <a:pt x="6889753" y="5334000"/>
                  </a:lnTo>
                  <a:lnTo>
                    <a:pt x="6867381" y="5372100"/>
                  </a:lnTo>
                  <a:lnTo>
                    <a:pt x="6844646" y="5410200"/>
                  </a:lnTo>
                  <a:lnTo>
                    <a:pt x="6821550" y="5448300"/>
                  </a:lnTo>
                  <a:lnTo>
                    <a:pt x="6798095" y="5486400"/>
                  </a:lnTo>
                  <a:lnTo>
                    <a:pt x="6774283" y="5524500"/>
                  </a:lnTo>
                  <a:lnTo>
                    <a:pt x="6750117" y="5562600"/>
                  </a:lnTo>
                  <a:lnTo>
                    <a:pt x="6725599" y="5600700"/>
                  </a:lnTo>
                  <a:lnTo>
                    <a:pt x="6700731" y="5638800"/>
                  </a:lnTo>
                  <a:lnTo>
                    <a:pt x="6675516" y="5676900"/>
                  </a:lnTo>
                  <a:lnTo>
                    <a:pt x="6649956" y="5715000"/>
                  </a:lnTo>
                  <a:lnTo>
                    <a:pt x="6624053" y="5753100"/>
                  </a:lnTo>
                  <a:lnTo>
                    <a:pt x="6597810" y="5791200"/>
                  </a:lnTo>
                  <a:lnTo>
                    <a:pt x="6571229" y="5829300"/>
                  </a:lnTo>
                  <a:lnTo>
                    <a:pt x="6544312" y="5854700"/>
                  </a:lnTo>
                  <a:lnTo>
                    <a:pt x="6517062" y="5892800"/>
                  </a:lnTo>
                  <a:lnTo>
                    <a:pt x="6489481" y="5930900"/>
                  </a:lnTo>
                  <a:lnTo>
                    <a:pt x="6461572" y="5969000"/>
                  </a:lnTo>
                  <a:lnTo>
                    <a:pt x="6433336" y="6007100"/>
                  </a:lnTo>
                  <a:lnTo>
                    <a:pt x="6404776" y="6032500"/>
                  </a:lnTo>
                  <a:lnTo>
                    <a:pt x="6375894" y="6070600"/>
                  </a:lnTo>
                  <a:lnTo>
                    <a:pt x="6346694" y="6108700"/>
                  </a:lnTo>
                  <a:lnTo>
                    <a:pt x="6317176" y="6134100"/>
                  </a:lnTo>
                  <a:lnTo>
                    <a:pt x="6287344" y="6172200"/>
                  </a:lnTo>
                  <a:lnTo>
                    <a:pt x="6257199" y="6210300"/>
                  </a:lnTo>
                  <a:lnTo>
                    <a:pt x="6226744" y="6235700"/>
                  </a:lnTo>
                  <a:lnTo>
                    <a:pt x="6195982" y="6273800"/>
                  </a:lnTo>
                  <a:lnTo>
                    <a:pt x="6164914" y="6299200"/>
                  </a:lnTo>
                  <a:lnTo>
                    <a:pt x="6133544" y="6337300"/>
                  </a:lnTo>
                  <a:lnTo>
                    <a:pt x="6101873" y="6362700"/>
                  </a:lnTo>
                  <a:lnTo>
                    <a:pt x="6069903" y="6400800"/>
                  </a:lnTo>
                  <a:lnTo>
                    <a:pt x="6037638" y="6426200"/>
                  </a:lnTo>
                  <a:lnTo>
                    <a:pt x="6005079" y="6464300"/>
                  </a:lnTo>
                  <a:lnTo>
                    <a:pt x="5939090" y="6515100"/>
                  </a:lnTo>
                  <a:lnTo>
                    <a:pt x="5905664" y="6553200"/>
                  </a:lnTo>
                  <a:lnTo>
                    <a:pt x="5837962" y="6604000"/>
                  </a:lnTo>
                  <a:lnTo>
                    <a:pt x="5803690" y="6642100"/>
                  </a:lnTo>
                  <a:lnTo>
                    <a:pt x="5769141" y="6667500"/>
                  </a:lnTo>
                  <a:lnTo>
                    <a:pt x="5663854" y="6743700"/>
                  </a:lnTo>
                  <a:lnTo>
                    <a:pt x="5628220" y="6781800"/>
                  </a:lnTo>
                  <a:lnTo>
                    <a:pt x="5556156" y="6832600"/>
                  </a:lnTo>
                  <a:lnTo>
                    <a:pt x="5525384" y="6845300"/>
                  </a:lnTo>
                  <a:lnTo>
                    <a:pt x="7515656" y="6845300"/>
                  </a:lnTo>
                  <a:lnTo>
                    <a:pt x="7538759" y="6819900"/>
                  </a:lnTo>
                  <a:lnTo>
                    <a:pt x="7567665" y="6781800"/>
                  </a:lnTo>
                  <a:lnTo>
                    <a:pt x="7596298" y="6743700"/>
                  </a:lnTo>
                  <a:lnTo>
                    <a:pt x="7624657" y="6718300"/>
                  </a:lnTo>
                  <a:lnTo>
                    <a:pt x="7652741" y="6680200"/>
                  </a:lnTo>
                  <a:lnTo>
                    <a:pt x="7680547" y="6642100"/>
                  </a:lnTo>
                  <a:lnTo>
                    <a:pt x="7708075" y="6604000"/>
                  </a:lnTo>
                  <a:lnTo>
                    <a:pt x="7735322" y="6565900"/>
                  </a:lnTo>
                  <a:lnTo>
                    <a:pt x="7762287" y="6527800"/>
                  </a:lnTo>
                  <a:lnTo>
                    <a:pt x="7788968" y="6489700"/>
                  </a:lnTo>
                  <a:lnTo>
                    <a:pt x="7815365" y="6451600"/>
                  </a:lnTo>
                  <a:lnTo>
                    <a:pt x="7841475" y="6413500"/>
                  </a:lnTo>
                  <a:lnTo>
                    <a:pt x="7867297" y="6375400"/>
                  </a:lnTo>
                  <a:lnTo>
                    <a:pt x="7892829" y="6337300"/>
                  </a:lnTo>
                  <a:lnTo>
                    <a:pt x="7918070" y="6299200"/>
                  </a:lnTo>
                  <a:lnTo>
                    <a:pt x="7943019" y="6248400"/>
                  </a:lnTo>
                  <a:lnTo>
                    <a:pt x="7967673" y="6210300"/>
                  </a:lnTo>
                  <a:lnTo>
                    <a:pt x="7992031" y="6172200"/>
                  </a:lnTo>
                  <a:lnTo>
                    <a:pt x="8016092" y="6134100"/>
                  </a:lnTo>
                  <a:lnTo>
                    <a:pt x="8039853" y="6096000"/>
                  </a:lnTo>
                  <a:lnTo>
                    <a:pt x="8063315" y="6057900"/>
                  </a:lnTo>
                  <a:lnTo>
                    <a:pt x="8086474" y="6007100"/>
                  </a:lnTo>
                  <a:lnTo>
                    <a:pt x="8109329" y="5969000"/>
                  </a:lnTo>
                  <a:lnTo>
                    <a:pt x="8131880" y="5930900"/>
                  </a:lnTo>
                  <a:lnTo>
                    <a:pt x="8154124" y="5892800"/>
                  </a:lnTo>
                  <a:lnTo>
                    <a:pt x="8176059" y="5854700"/>
                  </a:lnTo>
                  <a:lnTo>
                    <a:pt x="8197685" y="5803900"/>
                  </a:lnTo>
                  <a:lnTo>
                    <a:pt x="8218999" y="5765800"/>
                  </a:lnTo>
                  <a:lnTo>
                    <a:pt x="8240000" y="5727700"/>
                  </a:lnTo>
                  <a:lnTo>
                    <a:pt x="8260687" y="5676900"/>
                  </a:lnTo>
                  <a:lnTo>
                    <a:pt x="8281058" y="5638800"/>
                  </a:lnTo>
                  <a:lnTo>
                    <a:pt x="8301112" y="5600700"/>
                  </a:lnTo>
                  <a:lnTo>
                    <a:pt x="8320846" y="5549900"/>
                  </a:lnTo>
                  <a:lnTo>
                    <a:pt x="8340259" y="5511800"/>
                  </a:lnTo>
                  <a:lnTo>
                    <a:pt x="8359351" y="5473700"/>
                  </a:lnTo>
                  <a:lnTo>
                    <a:pt x="8378118" y="5422900"/>
                  </a:lnTo>
                  <a:lnTo>
                    <a:pt x="8396561" y="5384800"/>
                  </a:lnTo>
                  <a:lnTo>
                    <a:pt x="8414676" y="5334000"/>
                  </a:lnTo>
                  <a:lnTo>
                    <a:pt x="8432463" y="5295900"/>
                  </a:lnTo>
                  <a:lnTo>
                    <a:pt x="8449921" y="5245100"/>
                  </a:lnTo>
                  <a:lnTo>
                    <a:pt x="8467046" y="5207000"/>
                  </a:lnTo>
                  <a:lnTo>
                    <a:pt x="8483839" y="5156200"/>
                  </a:lnTo>
                  <a:lnTo>
                    <a:pt x="8500297" y="5118100"/>
                  </a:lnTo>
                  <a:lnTo>
                    <a:pt x="8516419" y="5067300"/>
                  </a:lnTo>
                  <a:lnTo>
                    <a:pt x="8532203" y="5029200"/>
                  </a:lnTo>
                  <a:lnTo>
                    <a:pt x="8547648" y="4978400"/>
                  </a:lnTo>
                  <a:lnTo>
                    <a:pt x="8562752" y="4940300"/>
                  </a:lnTo>
                  <a:lnTo>
                    <a:pt x="8577514" y="4889500"/>
                  </a:lnTo>
                  <a:lnTo>
                    <a:pt x="8591932" y="4851400"/>
                  </a:lnTo>
                  <a:lnTo>
                    <a:pt x="8606004" y="4800600"/>
                  </a:lnTo>
                  <a:lnTo>
                    <a:pt x="8619730" y="4749800"/>
                  </a:lnTo>
                  <a:lnTo>
                    <a:pt x="8633107" y="4711700"/>
                  </a:lnTo>
                  <a:lnTo>
                    <a:pt x="8646133" y="4660900"/>
                  </a:lnTo>
                  <a:lnTo>
                    <a:pt x="8658809" y="4622800"/>
                  </a:lnTo>
                  <a:lnTo>
                    <a:pt x="8671131" y="4572000"/>
                  </a:lnTo>
                  <a:lnTo>
                    <a:pt x="8683098" y="4521200"/>
                  </a:lnTo>
                  <a:lnTo>
                    <a:pt x="8694709" y="4483100"/>
                  </a:lnTo>
                  <a:lnTo>
                    <a:pt x="8705962" y="4432300"/>
                  </a:lnTo>
                  <a:lnTo>
                    <a:pt x="8716856" y="4381500"/>
                  </a:lnTo>
                  <a:lnTo>
                    <a:pt x="8727388" y="4343400"/>
                  </a:lnTo>
                  <a:lnTo>
                    <a:pt x="8737559" y="4292600"/>
                  </a:lnTo>
                  <a:lnTo>
                    <a:pt x="8747365" y="4241800"/>
                  </a:lnTo>
                  <a:lnTo>
                    <a:pt x="8756806" y="4191000"/>
                  </a:lnTo>
                  <a:lnTo>
                    <a:pt x="8765879" y="4152900"/>
                  </a:lnTo>
                  <a:lnTo>
                    <a:pt x="8774584" y="4102100"/>
                  </a:lnTo>
                  <a:lnTo>
                    <a:pt x="8782919" y="4051300"/>
                  </a:lnTo>
                  <a:lnTo>
                    <a:pt x="8790882" y="4000500"/>
                  </a:lnTo>
                  <a:lnTo>
                    <a:pt x="8798471" y="3962400"/>
                  </a:lnTo>
                  <a:lnTo>
                    <a:pt x="8805686" y="3911600"/>
                  </a:lnTo>
                  <a:lnTo>
                    <a:pt x="8812524" y="3860800"/>
                  </a:lnTo>
                  <a:lnTo>
                    <a:pt x="8818985" y="3810000"/>
                  </a:lnTo>
                  <a:lnTo>
                    <a:pt x="8825065" y="3759200"/>
                  </a:lnTo>
                  <a:lnTo>
                    <a:pt x="8830765" y="3721100"/>
                  </a:lnTo>
                  <a:lnTo>
                    <a:pt x="8836082" y="3670300"/>
                  </a:lnTo>
                  <a:lnTo>
                    <a:pt x="8841015" y="3619500"/>
                  </a:lnTo>
                  <a:lnTo>
                    <a:pt x="8845562" y="3568700"/>
                  </a:lnTo>
                  <a:lnTo>
                    <a:pt x="8849722" y="3517900"/>
                  </a:lnTo>
                  <a:lnTo>
                    <a:pt x="8853493" y="3467100"/>
                  </a:lnTo>
                  <a:lnTo>
                    <a:pt x="8856874" y="3416300"/>
                  </a:lnTo>
                  <a:lnTo>
                    <a:pt x="8859862" y="3365500"/>
                  </a:lnTo>
                  <a:lnTo>
                    <a:pt x="8862458" y="3327400"/>
                  </a:lnTo>
                  <a:lnTo>
                    <a:pt x="8864658" y="3276600"/>
                  </a:lnTo>
                  <a:lnTo>
                    <a:pt x="8866461" y="3225800"/>
                  </a:lnTo>
                  <a:lnTo>
                    <a:pt x="8867867" y="3175000"/>
                  </a:lnTo>
                  <a:lnTo>
                    <a:pt x="8868873" y="3124200"/>
                  </a:lnTo>
                  <a:lnTo>
                    <a:pt x="8869478" y="3073400"/>
                  </a:lnTo>
                  <a:lnTo>
                    <a:pt x="8869680" y="3022600"/>
                  </a:lnTo>
                  <a:lnTo>
                    <a:pt x="8869478" y="2971800"/>
                  </a:lnTo>
                  <a:lnTo>
                    <a:pt x="8868873" y="2921000"/>
                  </a:lnTo>
                  <a:lnTo>
                    <a:pt x="8867867" y="2870200"/>
                  </a:lnTo>
                  <a:lnTo>
                    <a:pt x="8866461" y="2819400"/>
                  </a:lnTo>
                  <a:lnTo>
                    <a:pt x="8864658" y="2768600"/>
                  </a:lnTo>
                  <a:lnTo>
                    <a:pt x="8862458" y="2717800"/>
                  </a:lnTo>
                  <a:lnTo>
                    <a:pt x="8859862" y="2667000"/>
                  </a:lnTo>
                  <a:lnTo>
                    <a:pt x="8856874" y="2628900"/>
                  </a:lnTo>
                  <a:lnTo>
                    <a:pt x="8853493" y="2578100"/>
                  </a:lnTo>
                  <a:lnTo>
                    <a:pt x="8849722" y="2527300"/>
                  </a:lnTo>
                  <a:lnTo>
                    <a:pt x="8845562" y="2476500"/>
                  </a:lnTo>
                  <a:lnTo>
                    <a:pt x="8841015" y="2425700"/>
                  </a:lnTo>
                  <a:lnTo>
                    <a:pt x="8836082" y="2374900"/>
                  </a:lnTo>
                  <a:lnTo>
                    <a:pt x="8830765" y="2324100"/>
                  </a:lnTo>
                  <a:lnTo>
                    <a:pt x="8825065" y="2286000"/>
                  </a:lnTo>
                  <a:lnTo>
                    <a:pt x="8818985" y="2235200"/>
                  </a:lnTo>
                  <a:lnTo>
                    <a:pt x="8812524" y="2184400"/>
                  </a:lnTo>
                  <a:lnTo>
                    <a:pt x="8805686" y="2133600"/>
                  </a:lnTo>
                  <a:lnTo>
                    <a:pt x="8798471" y="2082800"/>
                  </a:lnTo>
                  <a:lnTo>
                    <a:pt x="8790882" y="2044700"/>
                  </a:lnTo>
                  <a:lnTo>
                    <a:pt x="8782919" y="1993900"/>
                  </a:lnTo>
                  <a:lnTo>
                    <a:pt x="8774584" y="1943100"/>
                  </a:lnTo>
                  <a:lnTo>
                    <a:pt x="8765879" y="1892300"/>
                  </a:lnTo>
                  <a:lnTo>
                    <a:pt x="8756806" y="1841500"/>
                  </a:lnTo>
                  <a:lnTo>
                    <a:pt x="8747365" y="1803400"/>
                  </a:lnTo>
                  <a:lnTo>
                    <a:pt x="8737559" y="1752600"/>
                  </a:lnTo>
                  <a:lnTo>
                    <a:pt x="8727388" y="1701800"/>
                  </a:lnTo>
                  <a:lnTo>
                    <a:pt x="8716856" y="1663700"/>
                  </a:lnTo>
                  <a:lnTo>
                    <a:pt x="8705962" y="1612900"/>
                  </a:lnTo>
                  <a:lnTo>
                    <a:pt x="8694709" y="1562100"/>
                  </a:lnTo>
                  <a:lnTo>
                    <a:pt x="8683098" y="1524000"/>
                  </a:lnTo>
                  <a:lnTo>
                    <a:pt x="8671131" y="1473200"/>
                  </a:lnTo>
                  <a:lnTo>
                    <a:pt x="8658809" y="1422400"/>
                  </a:lnTo>
                  <a:lnTo>
                    <a:pt x="8646133" y="1384300"/>
                  </a:lnTo>
                  <a:lnTo>
                    <a:pt x="8633107" y="1333500"/>
                  </a:lnTo>
                  <a:lnTo>
                    <a:pt x="8619730" y="1282700"/>
                  </a:lnTo>
                  <a:lnTo>
                    <a:pt x="8606004" y="1244600"/>
                  </a:lnTo>
                  <a:lnTo>
                    <a:pt x="8591932" y="1193800"/>
                  </a:lnTo>
                  <a:lnTo>
                    <a:pt x="8577514" y="1155700"/>
                  </a:lnTo>
                  <a:lnTo>
                    <a:pt x="8562752" y="1104900"/>
                  </a:lnTo>
                  <a:lnTo>
                    <a:pt x="8547648" y="1066800"/>
                  </a:lnTo>
                  <a:lnTo>
                    <a:pt x="8532203" y="1016000"/>
                  </a:lnTo>
                  <a:lnTo>
                    <a:pt x="8516419" y="965200"/>
                  </a:lnTo>
                  <a:lnTo>
                    <a:pt x="8500297" y="927100"/>
                  </a:lnTo>
                  <a:lnTo>
                    <a:pt x="8483839" y="876300"/>
                  </a:lnTo>
                  <a:lnTo>
                    <a:pt x="8467046" y="838200"/>
                  </a:lnTo>
                  <a:lnTo>
                    <a:pt x="8449921" y="800100"/>
                  </a:lnTo>
                  <a:lnTo>
                    <a:pt x="8432463" y="749300"/>
                  </a:lnTo>
                  <a:lnTo>
                    <a:pt x="8414676" y="711200"/>
                  </a:lnTo>
                  <a:lnTo>
                    <a:pt x="8396561" y="660400"/>
                  </a:lnTo>
                  <a:lnTo>
                    <a:pt x="8378118" y="622300"/>
                  </a:lnTo>
                  <a:lnTo>
                    <a:pt x="8359351" y="571500"/>
                  </a:lnTo>
                  <a:lnTo>
                    <a:pt x="8340259" y="533400"/>
                  </a:lnTo>
                  <a:lnTo>
                    <a:pt x="8320846" y="495300"/>
                  </a:lnTo>
                  <a:lnTo>
                    <a:pt x="8301112" y="444500"/>
                  </a:lnTo>
                  <a:lnTo>
                    <a:pt x="8281058" y="406400"/>
                  </a:lnTo>
                  <a:lnTo>
                    <a:pt x="8260687" y="368300"/>
                  </a:lnTo>
                  <a:lnTo>
                    <a:pt x="8240000" y="317500"/>
                  </a:lnTo>
                  <a:lnTo>
                    <a:pt x="8218999" y="279400"/>
                  </a:lnTo>
                  <a:lnTo>
                    <a:pt x="8197685" y="241300"/>
                  </a:lnTo>
                  <a:lnTo>
                    <a:pt x="8176059" y="190500"/>
                  </a:lnTo>
                  <a:lnTo>
                    <a:pt x="8154124" y="152400"/>
                  </a:lnTo>
                  <a:lnTo>
                    <a:pt x="8131880" y="114300"/>
                  </a:lnTo>
                  <a:lnTo>
                    <a:pt x="8109329" y="76200"/>
                  </a:lnTo>
                  <a:lnTo>
                    <a:pt x="8086474" y="25400"/>
                  </a:lnTo>
                  <a:lnTo>
                    <a:pt x="8065533" y="0"/>
                  </a:lnTo>
                  <a:close/>
                </a:path>
              </a:pathLst>
            </a:custGeom>
            <a:solidFill>
              <a:srgbClr val="FFFFFF">
                <a:alpha val="59999"/>
              </a:srgbClr>
            </a:solidFill>
          </p:spPr>
          <p:txBody>
            <a:bodyPr wrap="square" lIns="0" tIns="0" rIns="0" bIns="0" rtlCol="0"/>
            <a:lstStyle/>
            <a:p>
              <a:endParaRPr/>
            </a:p>
          </p:txBody>
        </p:sp>
        <p:pic>
          <p:nvPicPr>
            <p:cNvPr id="8" name="object 6"/>
            <p:cNvPicPr/>
            <p:nvPr/>
          </p:nvPicPr>
          <p:blipFill>
            <a:blip r:embed="rId2" cstate="print"/>
            <a:stretch>
              <a:fillRect/>
            </a:stretch>
          </p:blipFill>
          <p:spPr>
            <a:xfrm>
              <a:off x="7996428" y="3273552"/>
              <a:ext cx="1130807" cy="1760220"/>
            </a:xfrm>
            <a:prstGeom prst="rect">
              <a:avLst/>
            </a:prstGeom>
          </p:spPr>
        </p:pic>
        <p:pic>
          <p:nvPicPr>
            <p:cNvPr id="9" name="object 7"/>
            <p:cNvPicPr/>
            <p:nvPr/>
          </p:nvPicPr>
          <p:blipFill>
            <a:blip r:embed="rId3" cstate="print"/>
            <a:stretch>
              <a:fillRect/>
            </a:stretch>
          </p:blipFill>
          <p:spPr>
            <a:xfrm>
              <a:off x="8813927" y="2797651"/>
              <a:ext cx="1823593" cy="2191972"/>
            </a:xfrm>
            <a:prstGeom prst="rect">
              <a:avLst/>
            </a:prstGeom>
          </p:spPr>
        </p:pic>
        <p:pic>
          <p:nvPicPr>
            <p:cNvPr id="10" name="object 8"/>
            <p:cNvPicPr/>
            <p:nvPr/>
          </p:nvPicPr>
          <p:blipFill>
            <a:blip r:embed="rId4" cstate="print"/>
            <a:stretch>
              <a:fillRect/>
            </a:stretch>
          </p:blipFill>
          <p:spPr>
            <a:xfrm>
              <a:off x="9766222" y="3866431"/>
              <a:ext cx="780848" cy="748240"/>
            </a:xfrm>
            <a:prstGeom prst="rect">
              <a:avLst/>
            </a:prstGeom>
          </p:spPr>
        </p:pic>
        <p:sp>
          <p:nvSpPr>
            <p:cNvPr id="11" name="object 9"/>
            <p:cNvSpPr/>
            <p:nvPr/>
          </p:nvSpPr>
          <p:spPr>
            <a:xfrm>
              <a:off x="9585832" y="4101972"/>
              <a:ext cx="1096645" cy="641350"/>
            </a:xfrm>
            <a:custGeom>
              <a:avLst/>
              <a:gdLst/>
              <a:ahLst/>
              <a:cxnLst/>
              <a:rect l="l" t="t" r="r" b="b"/>
              <a:pathLst>
                <a:path w="1096645" h="641350">
                  <a:moveTo>
                    <a:pt x="1044067" y="0"/>
                  </a:moveTo>
                  <a:lnTo>
                    <a:pt x="0" y="101472"/>
                  </a:lnTo>
                  <a:lnTo>
                    <a:pt x="52450" y="641350"/>
                  </a:lnTo>
                  <a:lnTo>
                    <a:pt x="1096518" y="539876"/>
                  </a:lnTo>
                  <a:lnTo>
                    <a:pt x="1044067" y="0"/>
                  </a:lnTo>
                  <a:close/>
                </a:path>
              </a:pathLst>
            </a:custGeom>
            <a:solidFill>
              <a:srgbClr val="FFFFFF"/>
            </a:solidFill>
          </p:spPr>
          <p:txBody>
            <a:bodyPr wrap="square" lIns="0" tIns="0" rIns="0" bIns="0" rtlCol="0"/>
            <a:lstStyle/>
            <a:p>
              <a:endParaRPr/>
            </a:p>
          </p:txBody>
        </p:sp>
        <p:sp>
          <p:nvSpPr>
            <p:cNvPr id="12" name="object 10"/>
            <p:cNvSpPr/>
            <p:nvPr/>
          </p:nvSpPr>
          <p:spPr>
            <a:xfrm>
              <a:off x="9585832" y="4101972"/>
              <a:ext cx="1096645" cy="641350"/>
            </a:xfrm>
            <a:custGeom>
              <a:avLst/>
              <a:gdLst/>
              <a:ahLst/>
              <a:cxnLst/>
              <a:rect l="l" t="t" r="r" b="b"/>
              <a:pathLst>
                <a:path w="1096645" h="641350">
                  <a:moveTo>
                    <a:pt x="0" y="101472"/>
                  </a:moveTo>
                  <a:lnTo>
                    <a:pt x="1044067" y="0"/>
                  </a:lnTo>
                  <a:lnTo>
                    <a:pt x="1096518" y="539876"/>
                  </a:lnTo>
                  <a:lnTo>
                    <a:pt x="52450" y="641350"/>
                  </a:lnTo>
                  <a:lnTo>
                    <a:pt x="0" y="101472"/>
                  </a:lnTo>
                </a:path>
              </a:pathLst>
            </a:custGeom>
            <a:ln w="12700">
              <a:solidFill>
                <a:srgbClr val="D9D9D9"/>
              </a:solidFill>
            </a:ln>
          </p:spPr>
          <p:txBody>
            <a:bodyPr wrap="square" lIns="0" tIns="0" rIns="0" bIns="0" rtlCol="0"/>
            <a:lstStyle/>
            <a:p>
              <a:endParaRPr/>
            </a:p>
          </p:txBody>
        </p:sp>
        <p:pic>
          <p:nvPicPr>
            <p:cNvPr id="13" name="object 11"/>
            <p:cNvPicPr/>
            <p:nvPr/>
          </p:nvPicPr>
          <p:blipFill>
            <a:blip r:embed="rId5" cstate="print"/>
            <a:stretch>
              <a:fillRect/>
            </a:stretch>
          </p:blipFill>
          <p:spPr>
            <a:xfrm>
              <a:off x="10250029" y="3845272"/>
              <a:ext cx="252061" cy="143543"/>
            </a:xfrm>
            <a:prstGeom prst="rect">
              <a:avLst/>
            </a:prstGeom>
          </p:spPr>
        </p:pic>
        <p:sp>
          <p:nvSpPr>
            <p:cNvPr id="14" name="object 12"/>
            <p:cNvSpPr/>
            <p:nvPr/>
          </p:nvSpPr>
          <p:spPr>
            <a:xfrm>
              <a:off x="8808466" y="4377689"/>
              <a:ext cx="867410" cy="323850"/>
            </a:xfrm>
            <a:custGeom>
              <a:avLst/>
              <a:gdLst/>
              <a:ahLst/>
              <a:cxnLst/>
              <a:rect l="l" t="t" r="r" b="b"/>
              <a:pathLst>
                <a:path w="867409" h="323850">
                  <a:moveTo>
                    <a:pt x="867346" y="71526"/>
                  </a:moveTo>
                  <a:lnTo>
                    <a:pt x="853338" y="28397"/>
                  </a:lnTo>
                  <a:lnTo>
                    <a:pt x="798601" y="7150"/>
                  </a:lnTo>
                  <a:lnTo>
                    <a:pt x="764159" y="0"/>
                  </a:lnTo>
                  <a:lnTo>
                    <a:pt x="710438" y="9779"/>
                  </a:lnTo>
                  <a:lnTo>
                    <a:pt x="684085" y="13093"/>
                  </a:lnTo>
                  <a:lnTo>
                    <a:pt x="634149" y="21971"/>
                  </a:lnTo>
                  <a:lnTo>
                    <a:pt x="590664" y="37338"/>
                  </a:lnTo>
                  <a:lnTo>
                    <a:pt x="577557" y="43967"/>
                  </a:lnTo>
                  <a:lnTo>
                    <a:pt x="565518" y="42875"/>
                  </a:lnTo>
                  <a:lnTo>
                    <a:pt x="518896" y="44373"/>
                  </a:lnTo>
                  <a:lnTo>
                    <a:pt x="463918" y="49377"/>
                  </a:lnTo>
                  <a:lnTo>
                    <a:pt x="404406" y="56819"/>
                  </a:lnTo>
                  <a:lnTo>
                    <a:pt x="344208" y="65620"/>
                  </a:lnTo>
                  <a:lnTo>
                    <a:pt x="287134" y="74676"/>
                  </a:lnTo>
                  <a:lnTo>
                    <a:pt x="197739" y="89281"/>
                  </a:lnTo>
                  <a:lnTo>
                    <a:pt x="146939" y="96850"/>
                  </a:lnTo>
                  <a:lnTo>
                    <a:pt x="98272" y="110896"/>
                  </a:lnTo>
                  <a:lnTo>
                    <a:pt x="50266" y="154546"/>
                  </a:lnTo>
                  <a:lnTo>
                    <a:pt x="22491" y="190754"/>
                  </a:lnTo>
                  <a:lnTo>
                    <a:pt x="2921" y="227838"/>
                  </a:lnTo>
                  <a:lnTo>
                    <a:pt x="0" y="258191"/>
                  </a:lnTo>
                  <a:lnTo>
                    <a:pt x="17221" y="283933"/>
                  </a:lnTo>
                  <a:lnTo>
                    <a:pt x="52362" y="307911"/>
                  </a:lnTo>
                  <a:lnTo>
                    <a:pt x="105206" y="323418"/>
                  </a:lnTo>
                  <a:lnTo>
                    <a:pt x="175514" y="323723"/>
                  </a:lnTo>
                  <a:lnTo>
                    <a:pt x="216496" y="317042"/>
                  </a:lnTo>
                  <a:lnTo>
                    <a:pt x="267271" y="306019"/>
                  </a:lnTo>
                  <a:lnTo>
                    <a:pt x="324662" y="291541"/>
                  </a:lnTo>
                  <a:lnTo>
                    <a:pt x="385508" y="274497"/>
                  </a:lnTo>
                  <a:lnTo>
                    <a:pt x="446671" y="255778"/>
                  </a:lnTo>
                  <a:lnTo>
                    <a:pt x="504977" y="236245"/>
                  </a:lnTo>
                  <a:lnTo>
                    <a:pt x="557263" y="216776"/>
                  </a:lnTo>
                  <a:lnTo>
                    <a:pt x="600392" y="198285"/>
                  </a:lnTo>
                  <a:lnTo>
                    <a:pt x="607263" y="194564"/>
                  </a:lnTo>
                  <a:lnTo>
                    <a:pt x="617791" y="210718"/>
                  </a:lnTo>
                  <a:lnTo>
                    <a:pt x="633095" y="229870"/>
                  </a:lnTo>
                  <a:lnTo>
                    <a:pt x="644931" y="243268"/>
                  </a:lnTo>
                  <a:lnTo>
                    <a:pt x="656107" y="254952"/>
                  </a:lnTo>
                  <a:lnTo>
                    <a:pt x="669810" y="261416"/>
                  </a:lnTo>
                  <a:lnTo>
                    <a:pt x="689229" y="259080"/>
                  </a:lnTo>
                  <a:lnTo>
                    <a:pt x="754900" y="222110"/>
                  </a:lnTo>
                  <a:lnTo>
                    <a:pt x="791044" y="194386"/>
                  </a:lnTo>
                  <a:lnTo>
                    <a:pt x="819531" y="166370"/>
                  </a:lnTo>
                  <a:lnTo>
                    <a:pt x="857656" y="103276"/>
                  </a:lnTo>
                  <a:lnTo>
                    <a:pt x="867346" y="71526"/>
                  </a:lnTo>
                  <a:close/>
                </a:path>
              </a:pathLst>
            </a:custGeom>
            <a:solidFill>
              <a:srgbClr val="FCC0A0"/>
            </a:solidFill>
          </p:spPr>
          <p:txBody>
            <a:bodyPr wrap="square" lIns="0" tIns="0" rIns="0" bIns="0" rtlCol="0"/>
            <a:lstStyle/>
            <a:p>
              <a:endParaRPr/>
            </a:p>
          </p:txBody>
        </p:sp>
        <p:sp>
          <p:nvSpPr>
            <p:cNvPr id="15" name="object 13"/>
            <p:cNvSpPr/>
            <p:nvPr/>
          </p:nvSpPr>
          <p:spPr>
            <a:xfrm>
              <a:off x="9716313" y="3327269"/>
              <a:ext cx="74930" cy="53340"/>
            </a:xfrm>
            <a:custGeom>
              <a:avLst/>
              <a:gdLst/>
              <a:ahLst/>
              <a:cxnLst/>
              <a:rect l="l" t="t" r="r" b="b"/>
              <a:pathLst>
                <a:path w="74929" h="53339">
                  <a:moveTo>
                    <a:pt x="43340" y="0"/>
                  </a:moveTo>
                  <a:lnTo>
                    <a:pt x="28396" y="3686"/>
                  </a:lnTo>
                  <a:lnTo>
                    <a:pt x="14835" y="11015"/>
                  </a:lnTo>
                  <a:lnTo>
                    <a:pt x="5060" y="20403"/>
                  </a:lnTo>
                  <a:lnTo>
                    <a:pt x="0" y="30672"/>
                  </a:lnTo>
                  <a:lnTo>
                    <a:pt x="583" y="40643"/>
                  </a:lnTo>
                  <a:lnTo>
                    <a:pt x="6863" y="48387"/>
                  </a:lnTo>
                  <a:lnTo>
                    <a:pt x="17490" y="52581"/>
                  </a:lnTo>
                  <a:lnTo>
                    <a:pt x="30997" y="52966"/>
                  </a:lnTo>
                  <a:lnTo>
                    <a:pt x="45922" y="49279"/>
                  </a:lnTo>
                  <a:lnTo>
                    <a:pt x="59539" y="41951"/>
                  </a:lnTo>
                  <a:lnTo>
                    <a:pt x="69322" y="32563"/>
                  </a:lnTo>
                  <a:lnTo>
                    <a:pt x="74390" y="22294"/>
                  </a:lnTo>
                  <a:lnTo>
                    <a:pt x="73862" y="12322"/>
                  </a:lnTo>
                  <a:lnTo>
                    <a:pt x="67562" y="4579"/>
                  </a:lnTo>
                  <a:lnTo>
                    <a:pt x="56892" y="384"/>
                  </a:lnTo>
                  <a:lnTo>
                    <a:pt x="43340" y="0"/>
                  </a:lnTo>
                  <a:close/>
                </a:path>
              </a:pathLst>
            </a:custGeom>
            <a:solidFill>
              <a:srgbClr val="E89F90"/>
            </a:solidFill>
          </p:spPr>
          <p:txBody>
            <a:bodyPr wrap="square" lIns="0" tIns="0" rIns="0" bIns="0" rtlCol="0"/>
            <a:lstStyle/>
            <a:p>
              <a:endParaRPr/>
            </a:p>
          </p:txBody>
        </p:sp>
        <p:pic>
          <p:nvPicPr>
            <p:cNvPr id="16" name="object 14"/>
            <p:cNvPicPr/>
            <p:nvPr/>
          </p:nvPicPr>
          <p:blipFill>
            <a:blip r:embed="rId6" cstate="print"/>
            <a:stretch>
              <a:fillRect/>
            </a:stretch>
          </p:blipFill>
          <p:spPr>
            <a:xfrm>
              <a:off x="9438767" y="3291925"/>
              <a:ext cx="104266" cy="66123"/>
            </a:xfrm>
            <a:prstGeom prst="rect">
              <a:avLst/>
            </a:prstGeom>
          </p:spPr>
        </p:pic>
        <p:sp>
          <p:nvSpPr>
            <p:cNvPr id="17" name="object 15"/>
            <p:cNvSpPr/>
            <p:nvPr/>
          </p:nvSpPr>
          <p:spPr>
            <a:xfrm>
              <a:off x="6638543" y="4788408"/>
              <a:ext cx="5120640" cy="1737360"/>
            </a:xfrm>
            <a:custGeom>
              <a:avLst/>
              <a:gdLst/>
              <a:ahLst/>
              <a:cxnLst/>
              <a:rect l="l" t="t" r="r" b="b"/>
              <a:pathLst>
                <a:path w="5120640" h="1737359">
                  <a:moveTo>
                    <a:pt x="5120639" y="0"/>
                  </a:moveTo>
                  <a:lnTo>
                    <a:pt x="332612" y="0"/>
                  </a:lnTo>
                  <a:lnTo>
                    <a:pt x="0" y="1737360"/>
                  </a:lnTo>
                  <a:lnTo>
                    <a:pt x="4788027" y="1737360"/>
                  </a:lnTo>
                  <a:lnTo>
                    <a:pt x="5120639" y="0"/>
                  </a:lnTo>
                  <a:close/>
                </a:path>
              </a:pathLst>
            </a:custGeom>
            <a:solidFill>
              <a:srgbClr val="FFFFFF"/>
            </a:solidFill>
          </p:spPr>
          <p:txBody>
            <a:bodyPr wrap="square" lIns="0" tIns="0" rIns="0" bIns="0" rtlCol="0"/>
            <a:lstStyle/>
            <a:p>
              <a:endParaRPr/>
            </a:p>
          </p:txBody>
        </p:sp>
        <p:sp>
          <p:nvSpPr>
            <p:cNvPr id="18" name="object 16"/>
            <p:cNvSpPr/>
            <p:nvPr/>
          </p:nvSpPr>
          <p:spPr>
            <a:xfrm>
              <a:off x="6638543" y="4788408"/>
              <a:ext cx="5120640" cy="1737360"/>
            </a:xfrm>
            <a:custGeom>
              <a:avLst/>
              <a:gdLst/>
              <a:ahLst/>
              <a:cxnLst/>
              <a:rect l="l" t="t" r="r" b="b"/>
              <a:pathLst>
                <a:path w="5120640" h="1737359">
                  <a:moveTo>
                    <a:pt x="0" y="1737360"/>
                  </a:moveTo>
                  <a:lnTo>
                    <a:pt x="332612" y="0"/>
                  </a:lnTo>
                  <a:lnTo>
                    <a:pt x="5120639" y="0"/>
                  </a:lnTo>
                  <a:lnTo>
                    <a:pt x="4788027" y="1737360"/>
                  </a:lnTo>
                  <a:lnTo>
                    <a:pt x="0" y="1737360"/>
                  </a:lnTo>
                  <a:close/>
                </a:path>
              </a:pathLst>
            </a:custGeom>
            <a:ln w="76200">
              <a:solidFill>
                <a:srgbClr val="FFFFFF"/>
              </a:solidFill>
            </a:ln>
          </p:spPr>
          <p:txBody>
            <a:bodyPr wrap="square" lIns="0" tIns="0" rIns="0" bIns="0" rtlCol="0"/>
            <a:lstStyle/>
            <a:p>
              <a:endParaRPr/>
            </a:p>
          </p:txBody>
        </p:sp>
      </p:grpSp>
      <p:sp>
        <p:nvSpPr>
          <p:cNvPr id="12289" name="Rectangle 1"/>
          <p:cNvSpPr>
            <a:spLocks noChangeArrowheads="1"/>
          </p:cNvSpPr>
          <p:nvPr/>
        </p:nvSpPr>
        <p:spPr bwMode="auto">
          <a:xfrm>
            <a:off x="2514600" y="152400"/>
            <a:ext cx="4724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zh-CN" sz="1600" b="1" i="0" u="none" strike="noStrike" cap="none" normalizeH="0" baseline="0" dirty="0" smtClean="0">
                <a:ln>
                  <a:noFill/>
                </a:ln>
                <a:solidFill>
                  <a:schemeClr val="tx2">
                    <a:lumMod val="75000"/>
                  </a:schemeClr>
                </a:solidFill>
                <a:effectLst/>
                <a:latin typeface="Liberation Serif" pitchFamily="18" charset="0"/>
                <a:ea typeface="Noto Sans CJK SC"/>
                <a:cs typeface="Liberation Serif" pitchFamily="18" charset="0"/>
              </a:rPr>
              <a:t>Голосование на выборах, в помещении участковых избирательных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zh-CN" sz="1600" b="1" i="0" u="none" strike="noStrike" cap="none" normalizeH="0" baseline="0" dirty="0" smtClean="0">
                <a:ln>
                  <a:noFill/>
                </a:ln>
                <a:solidFill>
                  <a:schemeClr val="tx2">
                    <a:lumMod val="75000"/>
                  </a:schemeClr>
                </a:solidFill>
                <a:effectLst/>
                <a:latin typeface="Liberation Serif" pitchFamily="18" charset="0"/>
                <a:ea typeface="Noto Sans CJK SC"/>
                <a:cs typeface="Liberation Serif" pitchFamily="18" charset="0"/>
              </a:rPr>
              <a:t>комиссий проводится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zh-CN" sz="1600" b="1" i="0" u="none" strike="noStrike" cap="none" normalizeH="0" baseline="0" dirty="0" smtClean="0">
                <a:ln>
                  <a:noFill/>
                </a:ln>
                <a:solidFill>
                  <a:schemeClr val="tx2">
                    <a:lumMod val="75000"/>
                  </a:schemeClr>
                </a:solidFill>
                <a:effectLst/>
                <a:latin typeface="Liberation Serif" pitchFamily="18" charset="0"/>
                <a:ea typeface="Noto Sans CJK SC"/>
                <a:cs typeface="Liberation Serif" pitchFamily="18" charset="0"/>
              </a:rPr>
              <a:t>с 8 до 20 часов по местному времени</a:t>
            </a:r>
            <a:r>
              <a:rPr kumimoji="0" lang="ru-RU" altLang="zh-CN" sz="1600" b="1" i="0" u="none" strike="noStrike" cap="none" normalizeH="0" baseline="0" dirty="0" smtClean="0">
                <a:ln>
                  <a:noFill/>
                </a:ln>
                <a:solidFill>
                  <a:schemeClr val="tx1"/>
                </a:solidFill>
                <a:effectLst/>
                <a:latin typeface="Liberation Serif" pitchFamily="18" charset="0"/>
                <a:ea typeface="Noto Sans CJK SC"/>
                <a:cs typeface="Liberation Serif" pitchFamily="18" charset="0"/>
              </a:rPr>
              <a:t>.</a:t>
            </a:r>
            <a:endParaRPr kumimoji="0" lang="ru-RU" altLang="zh-CN" sz="18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39" name="object 2"/>
          <p:cNvGrpSpPr/>
          <p:nvPr/>
        </p:nvGrpSpPr>
        <p:grpSpPr>
          <a:xfrm>
            <a:off x="0" y="-304800"/>
            <a:ext cx="12192254" cy="6858573"/>
            <a:chOff x="0" y="0"/>
            <a:chExt cx="12192254" cy="6858573"/>
          </a:xfrm>
        </p:grpSpPr>
        <p:sp>
          <p:nvSpPr>
            <p:cNvPr id="40" name="object 3"/>
            <p:cNvSpPr/>
            <p:nvPr/>
          </p:nvSpPr>
          <p:spPr>
            <a:xfrm>
              <a:off x="216408" y="2839211"/>
              <a:ext cx="11881485" cy="4018915"/>
            </a:xfrm>
            <a:custGeom>
              <a:avLst/>
              <a:gdLst/>
              <a:ahLst/>
              <a:cxnLst/>
              <a:rect l="l" t="t" r="r" b="b"/>
              <a:pathLst>
                <a:path w="11881485" h="4018915">
                  <a:moveTo>
                    <a:pt x="11881104" y="0"/>
                  </a:moveTo>
                  <a:lnTo>
                    <a:pt x="0" y="3002711"/>
                  </a:lnTo>
                  <a:lnTo>
                    <a:pt x="0" y="4018785"/>
                  </a:lnTo>
                  <a:lnTo>
                    <a:pt x="11881104" y="4018785"/>
                  </a:lnTo>
                  <a:lnTo>
                    <a:pt x="11881104" y="0"/>
                  </a:lnTo>
                  <a:close/>
                </a:path>
              </a:pathLst>
            </a:custGeom>
            <a:solidFill>
              <a:srgbClr val="F1F7FB"/>
            </a:solidFill>
          </p:spPr>
          <p:txBody>
            <a:bodyPr wrap="square" lIns="0" tIns="0" rIns="0" bIns="0" rtlCol="0"/>
            <a:lstStyle/>
            <a:p>
              <a:endParaRPr/>
            </a:p>
          </p:txBody>
        </p:sp>
        <p:sp>
          <p:nvSpPr>
            <p:cNvPr id="43" name="object 6"/>
            <p:cNvSpPr/>
            <p:nvPr/>
          </p:nvSpPr>
          <p:spPr>
            <a:xfrm>
              <a:off x="4024884" y="12696"/>
              <a:ext cx="8167370" cy="6845300"/>
            </a:xfrm>
            <a:custGeom>
              <a:avLst/>
              <a:gdLst/>
              <a:ahLst/>
              <a:cxnLst/>
              <a:rect l="l" t="t" r="r" b="b"/>
              <a:pathLst>
                <a:path w="8167370" h="6845300">
                  <a:moveTo>
                    <a:pt x="3661690" y="0"/>
                  </a:moveTo>
                  <a:lnTo>
                    <a:pt x="1557894" y="0"/>
                  </a:lnTo>
                  <a:lnTo>
                    <a:pt x="1528298" y="25400"/>
                  </a:lnTo>
                  <a:lnTo>
                    <a:pt x="1463362" y="76200"/>
                  </a:lnTo>
                  <a:lnTo>
                    <a:pt x="1431324" y="114300"/>
                  </a:lnTo>
                  <a:lnTo>
                    <a:pt x="1399577" y="139700"/>
                  </a:lnTo>
                  <a:lnTo>
                    <a:pt x="1368123" y="177800"/>
                  </a:lnTo>
                  <a:lnTo>
                    <a:pt x="1336963" y="203200"/>
                  </a:lnTo>
                  <a:lnTo>
                    <a:pt x="1306101" y="241300"/>
                  </a:lnTo>
                  <a:lnTo>
                    <a:pt x="1275538" y="279400"/>
                  </a:lnTo>
                  <a:lnTo>
                    <a:pt x="1245277" y="304800"/>
                  </a:lnTo>
                  <a:lnTo>
                    <a:pt x="1215320" y="342900"/>
                  </a:lnTo>
                  <a:lnTo>
                    <a:pt x="1185669" y="368299"/>
                  </a:lnTo>
                  <a:lnTo>
                    <a:pt x="1156326" y="406399"/>
                  </a:lnTo>
                  <a:lnTo>
                    <a:pt x="1127294" y="444499"/>
                  </a:lnTo>
                  <a:lnTo>
                    <a:pt x="1098576" y="482599"/>
                  </a:lnTo>
                  <a:lnTo>
                    <a:pt x="1070172" y="507999"/>
                  </a:lnTo>
                  <a:lnTo>
                    <a:pt x="1042086" y="546099"/>
                  </a:lnTo>
                  <a:lnTo>
                    <a:pt x="1014320" y="584199"/>
                  </a:lnTo>
                  <a:lnTo>
                    <a:pt x="986875" y="622299"/>
                  </a:lnTo>
                  <a:lnTo>
                    <a:pt x="959756" y="647699"/>
                  </a:lnTo>
                  <a:lnTo>
                    <a:pt x="932962" y="685799"/>
                  </a:lnTo>
                  <a:lnTo>
                    <a:pt x="906498" y="723899"/>
                  </a:lnTo>
                  <a:lnTo>
                    <a:pt x="880364" y="761999"/>
                  </a:lnTo>
                  <a:lnTo>
                    <a:pt x="854564" y="800099"/>
                  </a:lnTo>
                  <a:lnTo>
                    <a:pt x="829100" y="838199"/>
                  </a:lnTo>
                  <a:lnTo>
                    <a:pt x="803973" y="876299"/>
                  </a:lnTo>
                  <a:lnTo>
                    <a:pt x="779186" y="914399"/>
                  </a:lnTo>
                  <a:lnTo>
                    <a:pt x="754742" y="952499"/>
                  </a:lnTo>
                  <a:lnTo>
                    <a:pt x="730643" y="990599"/>
                  </a:lnTo>
                  <a:lnTo>
                    <a:pt x="706890" y="1028699"/>
                  </a:lnTo>
                  <a:lnTo>
                    <a:pt x="683487" y="1066799"/>
                  </a:lnTo>
                  <a:lnTo>
                    <a:pt x="660435" y="1104899"/>
                  </a:lnTo>
                  <a:lnTo>
                    <a:pt x="637737" y="1142999"/>
                  </a:lnTo>
                  <a:lnTo>
                    <a:pt x="615395" y="1181099"/>
                  </a:lnTo>
                  <a:lnTo>
                    <a:pt x="593411" y="1219199"/>
                  </a:lnTo>
                  <a:lnTo>
                    <a:pt x="571787" y="1257299"/>
                  </a:lnTo>
                  <a:lnTo>
                    <a:pt x="550527" y="1308099"/>
                  </a:lnTo>
                  <a:lnTo>
                    <a:pt x="529631" y="1346199"/>
                  </a:lnTo>
                  <a:lnTo>
                    <a:pt x="509103" y="1384299"/>
                  </a:lnTo>
                  <a:lnTo>
                    <a:pt x="488944" y="1422399"/>
                  </a:lnTo>
                  <a:lnTo>
                    <a:pt x="469157" y="1460499"/>
                  </a:lnTo>
                  <a:lnTo>
                    <a:pt x="449744" y="1511299"/>
                  </a:lnTo>
                  <a:lnTo>
                    <a:pt x="430707" y="1549399"/>
                  </a:lnTo>
                  <a:lnTo>
                    <a:pt x="412049" y="1587499"/>
                  </a:lnTo>
                  <a:lnTo>
                    <a:pt x="393772" y="1625599"/>
                  </a:lnTo>
                  <a:lnTo>
                    <a:pt x="375878" y="1676399"/>
                  </a:lnTo>
                  <a:lnTo>
                    <a:pt x="358369" y="1714499"/>
                  </a:lnTo>
                  <a:lnTo>
                    <a:pt x="341248" y="1752599"/>
                  </a:lnTo>
                  <a:lnTo>
                    <a:pt x="324517" y="1803399"/>
                  </a:lnTo>
                  <a:lnTo>
                    <a:pt x="308178" y="1841499"/>
                  </a:lnTo>
                  <a:lnTo>
                    <a:pt x="292233" y="1892299"/>
                  </a:lnTo>
                  <a:lnTo>
                    <a:pt x="276685" y="1930399"/>
                  </a:lnTo>
                  <a:lnTo>
                    <a:pt x="261536" y="1968499"/>
                  </a:lnTo>
                  <a:lnTo>
                    <a:pt x="246789" y="2019299"/>
                  </a:lnTo>
                  <a:lnTo>
                    <a:pt x="232445" y="2057399"/>
                  </a:lnTo>
                  <a:lnTo>
                    <a:pt x="218506" y="2108199"/>
                  </a:lnTo>
                  <a:lnTo>
                    <a:pt x="204975" y="2146299"/>
                  </a:lnTo>
                  <a:lnTo>
                    <a:pt x="191855" y="2197099"/>
                  </a:lnTo>
                  <a:lnTo>
                    <a:pt x="179148" y="2235199"/>
                  </a:lnTo>
                  <a:lnTo>
                    <a:pt x="166855" y="2285999"/>
                  </a:lnTo>
                  <a:lnTo>
                    <a:pt x="154979" y="2324099"/>
                  </a:lnTo>
                  <a:lnTo>
                    <a:pt x="143522" y="2374899"/>
                  </a:lnTo>
                  <a:lnTo>
                    <a:pt x="132487" y="2412999"/>
                  </a:lnTo>
                  <a:lnTo>
                    <a:pt x="121876" y="2463799"/>
                  </a:lnTo>
                  <a:lnTo>
                    <a:pt x="111691" y="2514599"/>
                  </a:lnTo>
                  <a:lnTo>
                    <a:pt x="101934" y="2552699"/>
                  </a:lnTo>
                  <a:lnTo>
                    <a:pt x="92608" y="2603499"/>
                  </a:lnTo>
                  <a:lnTo>
                    <a:pt x="83715" y="2641599"/>
                  </a:lnTo>
                  <a:lnTo>
                    <a:pt x="75257" y="2692399"/>
                  </a:lnTo>
                  <a:lnTo>
                    <a:pt x="67236" y="2743199"/>
                  </a:lnTo>
                  <a:lnTo>
                    <a:pt x="59655" y="2781299"/>
                  </a:lnTo>
                  <a:lnTo>
                    <a:pt x="52516" y="2832099"/>
                  </a:lnTo>
                  <a:lnTo>
                    <a:pt x="45821" y="2882899"/>
                  </a:lnTo>
                  <a:lnTo>
                    <a:pt x="39573" y="2933699"/>
                  </a:lnTo>
                  <a:lnTo>
                    <a:pt x="33773" y="2971799"/>
                  </a:lnTo>
                  <a:lnTo>
                    <a:pt x="28424" y="3022599"/>
                  </a:lnTo>
                  <a:lnTo>
                    <a:pt x="23529" y="3073399"/>
                  </a:lnTo>
                  <a:lnTo>
                    <a:pt x="19089" y="3111499"/>
                  </a:lnTo>
                  <a:lnTo>
                    <a:pt x="15106" y="3162299"/>
                  </a:lnTo>
                  <a:lnTo>
                    <a:pt x="11584" y="3213099"/>
                  </a:lnTo>
                  <a:lnTo>
                    <a:pt x="8524" y="3263899"/>
                  </a:lnTo>
                  <a:lnTo>
                    <a:pt x="5929" y="3314699"/>
                  </a:lnTo>
                  <a:lnTo>
                    <a:pt x="3800" y="3352799"/>
                  </a:lnTo>
                  <a:lnTo>
                    <a:pt x="2141" y="3403599"/>
                  </a:lnTo>
                  <a:lnTo>
                    <a:pt x="953" y="3454399"/>
                  </a:lnTo>
                  <a:lnTo>
                    <a:pt x="238" y="3505199"/>
                  </a:lnTo>
                  <a:lnTo>
                    <a:pt x="0" y="3555999"/>
                  </a:lnTo>
                  <a:lnTo>
                    <a:pt x="238" y="3606799"/>
                  </a:lnTo>
                  <a:lnTo>
                    <a:pt x="953" y="3644899"/>
                  </a:lnTo>
                  <a:lnTo>
                    <a:pt x="2141" y="3695699"/>
                  </a:lnTo>
                  <a:lnTo>
                    <a:pt x="3800" y="3746499"/>
                  </a:lnTo>
                  <a:lnTo>
                    <a:pt x="5929" y="3797299"/>
                  </a:lnTo>
                  <a:lnTo>
                    <a:pt x="8524" y="3848099"/>
                  </a:lnTo>
                  <a:lnTo>
                    <a:pt x="11584" y="3886199"/>
                  </a:lnTo>
                  <a:lnTo>
                    <a:pt x="15106" y="3936999"/>
                  </a:lnTo>
                  <a:lnTo>
                    <a:pt x="19089" y="3987799"/>
                  </a:lnTo>
                  <a:lnTo>
                    <a:pt x="23529" y="4038599"/>
                  </a:lnTo>
                  <a:lnTo>
                    <a:pt x="28424" y="4076699"/>
                  </a:lnTo>
                  <a:lnTo>
                    <a:pt x="33773" y="4127499"/>
                  </a:lnTo>
                  <a:lnTo>
                    <a:pt x="39573" y="4178299"/>
                  </a:lnTo>
                  <a:lnTo>
                    <a:pt x="45821" y="4229099"/>
                  </a:lnTo>
                  <a:lnTo>
                    <a:pt x="52516" y="4267199"/>
                  </a:lnTo>
                  <a:lnTo>
                    <a:pt x="59655" y="4317999"/>
                  </a:lnTo>
                  <a:lnTo>
                    <a:pt x="67236" y="4368799"/>
                  </a:lnTo>
                  <a:lnTo>
                    <a:pt x="75257" y="4406899"/>
                  </a:lnTo>
                  <a:lnTo>
                    <a:pt x="83715" y="4457699"/>
                  </a:lnTo>
                  <a:lnTo>
                    <a:pt x="92608" y="4508499"/>
                  </a:lnTo>
                  <a:lnTo>
                    <a:pt x="101934" y="4546599"/>
                  </a:lnTo>
                  <a:lnTo>
                    <a:pt x="111691" y="4597399"/>
                  </a:lnTo>
                  <a:lnTo>
                    <a:pt x="121876" y="4635499"/>
                  </a:lnTo>
                  <a:lnTo>
                    <a:pt x="132487" y="4686299"/>
                  </a:lnTo>
                  <a:lnTo>
                    <a:pt x="143522" y="4737099"/>
                  </a:lnTo>
                  <a:lnTo>
                    <a:pt x="154979" y="4775199"/>
                  </a:lnTo>
                  <a:lnTo>
                    <a:pt x="166855" y="4825999"/>
                  </a:lnTo>
                  <a:lnTo>
                    <a:pt x="179148" y="4864099"/>
                  </a:lnTo>
                  <a:lnTo>
                    <a:pt x="191855" y="4914899"/>
                  </a:lnTo>
                  <a:lnTo>
                    <a:pt x="204975" y="4952999"/>
                  </a:lnTo>
                  <a:lnTo>
                    <a:pt x="218506" y="5003799"/>
                  </a:lnTo>
                  <a:lnTo>
                    <a:pt x="232445" y="5041899"/>
                  </a:lnTo>
                  <a:lnTo>
                    <a:pt x="246789" y="5092699"/>
                  </a:lnTo>
                  <a:lnTo>
                    <a:pt x="261536" y="5130799"/>
                  </a:lnTo>
                  <a:lnTo>
                    <a:pt x="276685" y="5168899"/>
                  </a:lnTo>
                  <a:lnTo>
                    <a:pt x="292233" y="5219699"/>
                  </a:lnTo>
                  <a:lnTo>
                    <a:pt x="308178" y="5257799"/>
                  </a:lnTo>
                  <a:lnTo>
                    <a:pt x="324517" y="5308599"/>
                  </a:lnTo>
                  <a:lnTo>
                    <a:pt x="341248" y="5346699"/>
                  </a:lnTo>
                  <a:lnTo>
                    <a:pt x="358369" y="5384799"/>
                  </a:lnTo>
                  <a:lnTo>
                    <a:pt x="375878" y="5435599"/>
                  </a:lnTo>
                  <a:lnTo>
                    <a:pt x="393772" y="5473699"/>
                  </a:lnTo>
                  <a:lnTo>
                    <a:pt x="412049" y="5511799"/>
                  </a:lnTo>
                  <a:lnTo>
                    <a:pt x="430707" y="5562599"/>
                  </a:lnTo>
                  <a:lnTo>
                    <a:pt x="449744" y="5600699"/>
                  </a:lnTo>
                  <a:lnTo>
                    <a:pt x="469157" y="5638799"/>
                  </a:lnTo>
                  <a:lnTo>
                    <a:pt x="488944" y="5676899"/>
                  </a:lnTo>
                  <a:lnTo>
                    <a:pt x="509103" y="5727699"/>
                  </a:lnTo>
                  <a:lnTo>
                    <a:pt x="529631" y="5765799"/>
                  </a:lnTo>
                  <a:lnTo>
                    <a:pt x="550527" y="5803899"/>
                  </a:lnTo>
                  <a:lnTo>
                    <a:pt x="571787" y="5841999"/>
                  </a:lnTo>
                  <a:lnTo>
                    <a:pt x="593411" y="5880099"/>
                  </a:lnTo>
                  <a:lnTo>
                    <a:pt x="615395" y="5918199"/>
                  </a:lnTo>
                  <a:lnTo>
                    <a:pt x="637737" y="5956299"/>
                  </a:lnTo>
                  <a:lnTo>
                    <a:pt x="660435" y="5994399"/>
                  </a:lnTo>
                  <a:lnTo>
                    <a:pt x="683487" y="6045199"/>
                  </a:lnTo>
                  <a:lnTo>
                    <a:pt x="706890" y="6083299"/>
                  </a:lnTo>
                  <a:lnTo>
                    <a:pt x="730643" y="6121399"/>
                  </a:lnTo>
                  <a:lnTo>
                    <a:pt x="754742" y="6159499"/>
                  </a:lnTo>
                  <a:lnTo>
                    <a:pt x="779186" y="6197599"/>
                  </a:lnTo>
                  <a:lnTo>
                    <a:pt x="803973" y="6235699"/>
                  </a:lnTo>
                  <a:lnTo>
                    <a:pt x="829100" y="6273799"/>
                  </a:lnTo>
                  <a:lnTo>
                    <a:pt x="854564" y="6299199"/>
                  </a:lnTo>
                  <a:lnTo>
                    <a:pt x="880364" y="6337299"/>
                  </a:lnTo>
                  <a:lnTo>
                    <a:pt x="906498" y="6375399"/>
                  </a:lnTo>
                  <a:lnTo>
                    <a:pt x="932962" y="6413499"/>
                  </a:lnTo>
                  <a:lnTo>
                    <a:pt x="959756" y="6451599"/>
                  </a:lnTo>
                  <a:lnTo>
                    <a:pt x="986875" y="6489699"/>
                  </a:lnTo>
                  <a:lnTo>
                    <a:pt x="1014320" y="6527800"/>
                  </a:lnTo>
                  <a:lnTo>
                    <a:pt x="1042086" y="6553200"/>
                  </a:lnTo>
                  <a:lnTo>
                    <a:pt x="1070172" y="6591300"/>
                  </a:lnTo>
                  <a:lnTo>
                    <a:pt x="1098576" y="6629400"/>
                  </a:lnTo>
                  <a:lnTo>
                    <a:pt x="1127294" y="6667500"/>
                  </a:lnTo>
                  <a:lnTo>
                    <a:pt x="1156326" y="6692900"/>
                  </a:lnTo>
                  <a:lnTo>
                    <a:pt x="1185669" y="6731000"/>
                  </a:lnTo>
                  <a:lnTo>
                    <a:pt x="1215320" y="6769100"/>
                  </a:lnTo>
                  <a:lnTo>
                    <a:pt x="1245277" y="6794500"/>
                  </a:lnTo>
                  <a:lnTo>
                    <a:pt x="1275538" y="6832600"/>
                  </a:lnTo>
                  <a:lnTo>
                    <a:pt x="1295737" y="6845300"/>
                  </a:lnTo>
                  <a:lnTo>
                    <a:pt x="3028683" y="6845300"/>
                  </a:lnTo>
                  <a:lnTo>
                    <a:pt x="2995109" y="6832600"/>
                  </a:lnTo>
                  <a:lnTo>
                    <a:pt x="2955728" y="6807200"/>
                  </a:lnTo>
                  <a:lnTo>
                    <a:pt x="2916641" y="6794500"/>
                  </a:lnTo>
                  <a:lnTo>
                    <a:pt x="2801174" y="6718300"/>
                  </a:lnTo>
                  <a:lnTo>
                    <a:pt x="2688479" y="6642100"/>
                  </a:lnTo>
                  <a:lnTo>
                    <a:pt x="2578660" y="6565900"/>
                  </a:lnTo>
                  <a:lnTo>
                    <a:pt x="2507095" y="6515100"/>
                  </a:lnTo>
                  <a:lnTo>
                    <a:pt x="2436884" y="6464299"/>
                  </a:lnTo>
                  <a:lnTo>
                    <a:pt x="2402296" y="6426199"/>
                  </a:lnTo>
                  <a:lnTo>
                    <a:pt x="2334173" y="6375399"/>
                  </a:lnTo>
                  <a:lnTo>
                    <a:pt x="2300645" y="6337299"/>
                  </a:lnTo>
                  <a:lnTo>
                    <a:pt x="2234678" y="6286499"/>
                  </a:lnTo>
                  <a:lnTo>
                    <a:pt x="2202246" y="6248399"/>
                  </a:lnTo>
                  <a:lnTo>
                    <a:pt x="2170187" y="6222999"/>
                  </a:lnTo>
                  <a:lnTo>
                    <a:pt x="2138504" y="6184899"/>
                  </a:lnTo>
                  <a:lnTo>
                    <a:pt x="2107201" y="6159499"/>
                  </a:lnTo>
                  <a:lnTo>
                    <a:pt x="2076282" y="6121399"/>
                  </a:lnTo>
                  <a:lnTo>
                    <a:pt x="2045751" y="6095999"/>
                  </a:lnTo>
                  <a:lnTo>
                    <a:pt x="2015612" y="6057899"/>
                  </a:lnTo>
                  <a:lnTo>
                    <a:pt x="1985868" y="6019799"/>
                  </a:lnTo>
                  <a:lnTo>
                    <a:pt x="1956524" y="5994399"/>
                  </a:lnTo>
                  <a:lnTo>
                    <a:pt x="1927582" y="5956299"/>
                  </a:lnTo>
                  <a:lnTo>
                    <a:pt x="1899047" y="5918199"/>
                  </a:lnTo>
                  <a:lnTo>
                    <a:pt x="1870923" y="5880099"/>
                  </a:lnTo>
                  <a:lnTo>
                    <a:pt x="1843214" y="5854699"/>
                  </a:lnTo>
                  <a:lnTo>
                    <a:pt x="1815922" y="5816599"/>
                  </a:lnTo>
                  <a:lnTo>
                    <a:pt x="1789053" y="5778499"/>
                  </a:lnTo>
                  <a:lnTo>
                    <a:pt x="1762609" y="5740399"/>
                  </a:lnTo>
                  <a:lnTo>
                    <a:pt x="1736595" y="5702299"/>
                  </a:lnTo>
                  <a:lnTo>
                    <a:pt x="1711015" y="5664199"/>
                  </a:lnTo>
                  <a:lnTo>
                    <a:pt x="1685871" y="5626099"/>
                  </a:lnTo>
                  <a:lnTo>
                    <a:pt x="1661169" y="5587999"/>
                  </a:lnTo>
                  <a:lnTo>
                    <a:pt x="1636912" y="5549899"/>
                  </a:lnTo>
                  <a:lnTo>
                    <a:pt x="1613103" y="5511799"/>
                  </a:lnTo>
                  <a:lnTo>
                    <a:pt x="1589746" y="5473699"/>
                  </a:lnTo>
                  <a:lnTo>
                    <a:pt x="1566846" y="5435599"/>
                  </a:lnTo>
                  <a:lnTo>
                    <a:pt x="1544406" y="5397499"/>
                  </a:lnTo>
                  <a:lnTo>
                    <a:pt x="1522430" y="5359399"/>
                  </a:lnTo>
                  <a:lnTo>
                    <a:pt x="1500921" y="5321299"/>
                  </a:lnTo>
                  <a:lnTo>
                    <a:pt x="1479884" y="5270499"/>
                  </a:lnTo>
                  <a:lnTo>
                    <a:pt x="1459321" y="5232399"/>
                  </a:lnTo>
                  <a:lnTo>
                    <a:pt x="1439238" y="5194299"/>
                  </a:lnTo>
                  <a:lnTo>
                    <a:pt x="1419638" y="5156199"/>
                  </a:lnTo>
                  <a:lnTo>
                    <a:pt x="1400524" y="5105399"/>
                  </a:lnTo>
                  <a:lnTo>
                    <a:pt x="1381901" y="5067299"/>
                  </a:lnTo>
                  <a:lnTo>
                    <a:pt x="1363772" y="5029199"/>
                  </a:lnTo>
                  <a:lnTo>
                    <a:pt x="1346141" y="4978399"/>
                  </a:lnTo>
                  <a:lnTo>
                    <a:pt x="1329011" y="4940299"/>
                  </a:lnTo>
                  <a:lnTo>
                    <a:pt x="1312388" y="4902199"/>
                  </a:lnTo>
                  <a:lnTo>
                    <a:pt x="1296273" y="4851399"/>
                  </a:lnTo>
                  <a:lnTo>
                    <a:pt x="1280672" y="4813299"/>
                  </a:lnTo>
                  <a:lnTo>
                    <a:pt x="1265588" y="4762499"/>
                  </a:lnTo>
                  <a:lnTo>
                    <a:pt x="1251025" y="4724399"/>
                  </a:lnTo>
                  <a:lnTo>
                    <a:pt x="1236986" y="4673599"/>
                  </a:lnTo>
                  <a:lnTo>
                    <a:pt x="1223476" y="4635499"/>
                  </a:lnTo>
                  <a:lnTo>
                    <a:pt x="1210497" y="4584699"/>
                  </a:lnTo>
                  <a:lnTo>
                    <a:pt x="1198055" y="4546599"/>
                  </a:lnTo>
                  <a:lnTo>
                    <a:pt x="1186153" y="4495799"/>
                  </a:lnTo>
                  <a:lnTo>
                    <a:pt x="1174794" y="4457699"/>
                  </a:lnTo>
                  <a:lnTo>
                    <a:pt x="1163982" y="4406899"/>
                  </a:lnTo>
                  <a:lnTo>
                    <a:pt x="1153722" y="4368799"/>
                  </a:lnTo>
                  <a:lnTo>
                    <a:pt x="1144017" y="4317999"/>
                  </a:lnTo>
                  <a:lnTo>
                    <a:pt x="1134870" y="4267199"/>
                  </a:lnTo>
                  <a:lnTo>
                    <a:pt x="1126286" y="4229099"/>
                  </a:lnTo>
                  <a:lnTo>
                    <a:pt x="1118268" y="4178299"/>
                  </a:lnTo>
                  <a:lnTo>
                    <a:pt x="1110821" y="4127499"/>
                  </a:lnTo>
                  <a:lnTo>
                    <a:pt x="1103948" y="4076699"/>
                  </a:lnTo>
                  <a:lnTo>
                    <a:pt x="1097652" y="4038599"/>
                  </a:lnTo>
                  <a:lnTo>
                    <a:pt x="1091938" y="3987799"/>
                  </a:lnTo>
                  <a:lnTo>
                    <a:pt x="1086809" y="3936999"/>
                  </a:lnTo>
                  <a:lnTo>
                    <a:pt x="1082269" y="3886199"/>
                  </a:lnTo>
                  <a:lnTo>
                    <a:pt x="1078323" y="3848099"/>
                  </a:lnTo>
                  <a:lnTo>
                    <a:pt x="1074973" y="3797299"/>
                  </a:lnTo>
                  <a:lnTo>
                    <a:pt x="1072223" y="3746499"/>
                  </a:lnTo>
                  <a:lnTo>
                    <a:pt x="1070078" y="3695699"/>
                  </a:lnTo>
                  <a:lnTo>
                    <a:pt x="1068542" y="3644899"/>
                  </a:lnTo>
                  <a:lnTo>
                    <a:pt x="1067617" y="3606799"/>
                  </a:lnTo>
                  <a:lnTo>
                    <a:pt x="1067307" y="3555999"/>
                  </a:lnTo>
                  <a:lnTo>
                    <a:pt x="1067617" y="3505199"/>
                  </a:lnTo>
                  <a:lnTo>
                    <a:pt x="1068542" y="3454399"/>
                  </a:lnTo>
                  <a:lnTo>
                    <a:pt x="1070078" y="3403599"/>
                  </a:lnTo>
                  <a:lnTo>
                    <a:pt x="1072223" y="3352799"/>
                  </a:lnTo>
                  <a:lnTo>
                    <a:pt x="1074973" y="3314699"/>
                  </a:lnTo>
                  <a:lnTo>
                    <a:pt x="1078323" y="3263899"/>
                  </a:lnTo>
                  <a:lnTo>
                    <a:pt x="1082269" y="3213099"/>
                  </a:lnTo>
                  <a:lnTo>
                    <a:pt x="1086809" y="3162299"/>
                  </a:lnTo>
                  <a:lnTo>
                    <a:pt x="1091938" y="3111499"/>
                  </a:lnTo>
                  <a:lnTo>
                    <a:pt x="1097652" y="3073399"/>
                  </a:lnTo>
                  <a:lnTo>
                    <a:pt x="1103948" y="3022599"/>
                  </a:lnTo>
                  <a:lnTo>
                    <a:pt x="1110821" y="2971799"/>
                  </a:lnTo>
                  <a:lnTo>
                    <a:pt x="1118268" y="2933699"/>
                  </a:lnTo>
                  <a:lnTo>
                    <a:pt x="1126286" y="2882899"/>
                  </a:lnTo>
                  <a:lnTo>
                    <a:pt x="1134870" y="2832099"/>
                  </a:lnTo>
                  <a:lnTo>
                    <a:pt x="1144017" y="2793999"/>
                  </a:lnTo>
                  <a:lnTo>
                    <a:pt x="1153722" y="2743199"/>
                  </a:lnTo>
                  <a:lnTo>
                    <a:pt x="1163982" y="2692399"/>
                  </a:lnTo>
                  <a:lnTo>
                    <a:pt x="1174794" y="2654299"/>
                  </a:lnTo>
                  <a:lnTo>
                    <a:pt x="1186153" y="2603499"/>
                  </a:lnTo>
                  <a:lnTo>
                    <a:pt x="1198055" y="2565399"/>
                  </a:lnTo>
                  <a:lnTo>
                    <a:pt x="1210497" y="2514599"/>
                  </a:lnTo>
                  <a:lnTo>
                    <a:pt x="1223476" y="2463799"/>
                  </a:lnTo>
                  <a:lnTo>
                    <a:pt x="1236986" y="2425699"/>
                  </a:lnTo>
                  <a:lnTo>
                    <a:pt x="1251025" y="2374899"/>
                  </a:lnTo>
                  <a:lnTo>
                    <a:pt x="1265588" y="2336799"/>
                  </a:lnTo>
                  <a:lnTo>
                    <a:pt x="1280672" y="2298699"/>
                  </a:lnTo>
                  <a:lnTo>
                    <a:pt x="1296273" y="2247899"/>
                  </a:lnTo>
                  <a:lnTo>
                    <a:pt x="1312388" y="2209799"/>
                  </a:lnTo>
                  <a:lnTo>
                    <a:pt x="1329011" y="2158999"/>
                  </a:lnTo>
                  <a:lnTo>
                    <a:pt x="1346141" y="2120899"/>
                  </a:lnTo>
                  <a:lnTo>
                    <a:pt x="1363772" y="2082799"/>
                  </a:lnTo>
                  <a:lnTo>
                    <a:pt x="1381901" y="2031999"/>
                  </a:lnTo>
                  <a:lnTo>
                    <a:pt x="1400524" y="1993899"/>
                  </a:lnTo>
                  <a:lnTo>
                    <a:pt x="1419638" y="1955799"/>
                  </a:lnTo>
                  <a:lnTo>
                    <a:pt x="1439238" y="1904999"/>
                  </a:lnTo>
                  <a:lnTo>
                    <a:pt x="1459321" y="1866899"/>
                  </a:lnTo>
                  <a:lnTo>
                    <a:pt x="1479884" y="1828799"/>
                  </a:lnTo>
                  <a:lnTo>
                    <a:pt x="1500921" y="1790699"/>
                  </a:lnTo>
                  <a:lnTo>
                    <a:pt x="1522430" y="1752599"/>
                  </a:lnTo>
                  <a:lnTo>
                    <a:pt x="1544406" y="1714499"/>
                  </a:lnTo>
                  <a:lnTo>
                    <a:pt x="1566846" y="1663699"/>
                  </a:lnTo>
                  <a:lnTo>
                    <a:pt x="1589746" y="1625599"/>
                  </a:lnTo>
                  <a:lnTo>
                    <a:pt x="1613103" y="1587499"/>
                  </a:lnTo>
                  <a:lnTo>
                    <a:pt x="1636912" y="1549399"/>
                  </a:lnTo>
                  <a:lnTo>
                    <a:pt x="1661169" y="1511299"/>
                  </a:lnTo>
                  <a:lnTo>
                    <a:pt x="1685871" y="1473199"/>
                  </a:lnTo>
                  <a:lnTo>
                    <a:pt x="1711015" y="1435099"/>
                  </a:lnTo>
                  <a:lnTo>
                    <a:pt x="1736595" y="1396999"/>
                  </a:lnTo>
                  <a:lnTo>
                    <a:pt x="1762609" y="1358899"/>
                  </a:lnTo>
                  <a:lnTo>
                    <a:pt x="1789053" y="1320799"/>
                  </a:lnTo>
                  <a:lnTo>
                    <a:pt x="1815922" y="1295399"/>
                  </a:lnTo>
                  <a:lnTo>
                    <a:pt x="1843214" y="1257299"/>
                  </a:lnTo>
                  <a:lnTo>
                    <a:pt x="1870923" y="1219199"/>
                  </a:lnTo>
                  <a:lnTo>
                    <a:pt x="1899047" y="1181099"/>
                  </a:lnTo>
                  <a:lnTo>
                    <a:pt x="1927582" y="1142999"/>
                  </a:lnTo>
                  <a:lnTo>
                    <a:pt x="1956524" y="1117599"/>
                  </a:lnTo>
                  <a:lnTo>
                    <a:pt x="1985868" y="1079499"/>
                  </a:lnTo>
                  <a:lnTo>
                    <a:pt x="2015612" y="1041399"/>
                  </a:lnTo>
                  <a:lnTo>
                    <a:pt x="2045751" y="1015999"/>
                  </a:lnTo>
                  <a:lnTo>
                    <a:pt x="2076282" y="977899"/>
                  </a:lnTo>
                  <a:lnTo>
                    <a:pt x="2107201" y="952499"/>
                  </a:lnTo>
                  <a:lnTo>
                    <a:pt x="2138504" y="914399"/>
                  </a:lnTo>
                  <a:lnTo>
                    <a:pt x="2170187" y="888999"/>
                  </a:lnTo>
                  <a:lnTo>
                    <a:pt x="2202246" y="850899"/>
                  </a:lnTo>
                  <a:lnTo>
                    <a:pt x="2234678" y="825499"/>
                  </a:lnTo>
                  <a:lnTo>
                    <a:pt x="2267479" y="787399"/>
                  </a:lnTo>
                  <a:lnTo>
                    <a:pt x="2334173" y="736599"/>
                  </a:lnTo>
                  <a:lnTo>
                    <a:pt x="2368057" y="698499"/>
                  </a:lnTo>
                  <a:lnTo>
                    <a:pt x="2436884" y="647699"/>
                  </a:lnTo>
                  <a:lnTo>
                    <a:pt x="2471819" y="622299"/>
                  </a:lnTo>
                  <a:lnTo>
                    <a:pt x="2507095" y="584199"/>
                  </a:lnTo>
                  <a:lnTo>
                    <a:pt x="2614941" y="507999"/>
                  </a:lnTo>
                  <a:lnTo>
                    <a:pt x="2725730" y="431799"/>
                  </a:lnTo>
                  <a:lnTo>
                    <a:pt x="2839360" y="355599"/>
                  </a:lnTo>
                  <a:lnTo>
                    <a:pt x="2877850" y="342900"/>
                  </a:lnTo>
                  <a:lnTo>
                    <a:pt x="2995109" y="266700"/>
                  </a:lnTo>
                  <a:lnTo>
                    <a:pt x="3034778" y="254000"/>
                  </a:lnTo>
                  <a:lnTo>
                    <a:pt x="3114969" y="203200"/>
                  </a:lnTo>
                  <a:lnTo>
                    <a:pt x="3155483" y="190500"/>
                  </a:lnTo>
                  <a:lnTo>
                    <a:pt x="3196271" y="165100"/>
                  </a:lnTo>
                  <a:lnTo>
                    <a:pt x="3237328" y="152400"/>
                  </a:lnTo>
                  <a:lnTo>
                    <a:pt x="3278653" y="127000"/>
                  </a:lnTo>
                  <a:lnTo>
                    <a:pt x="3362085" y="101600"/>
                  </a:lnTo>
                  <a:lnTo>
                    <a:pt x="3404185" y="76200"/>
                  </a:lnTo>
                  <a:lnTo>
                    <a:pt x="3661690" y="0"/>
                  </a:lnTo>
                  <a:close/>
                </a:path>
                <a:path w="8167370" h="6845300">
                  <a:moveTo>
                    <a:pt x="8167115" y="4457699"/>
                  </a:moveTo>
                  <a:lnTo>
                    <a:pt x="8155958" y="4495799"/>
                  </a:lnTo>
                  <a:lnTo>
                    <a:pt x="8144055" y="4546599"/>
                  </a:lnTo>
                  <a:lnTo>
                    <a:pt x="8131612" y="4584699"/>
                  </a:lnTo>
                  <a:lnTo>
                    <a:pt x="8118633" y="4635499"/>
                  </a:lnTo>
                  <a:lnTo>
                    <a:pt x="8105122" y="4673599"/>
                  </a:lnTo>
                  <a:lnTo>
                    <a:pt x="8091082" y="4724399"/>
                  </a:lnTo>
                  <a:lnTo>
                    <a:pt x="8076518" y="4762499"/>
                  </a:lnTo>
                  <a:lnTo>
                    <a:pt x="8061433" y="4813299"/>
                  </a:lnTo>
                  <a:lnTo>
                    <a:pt x="8045831" y="4851399"/>
                  </a:lnTo>
                  <a:lnTo>
                    <a:pt x="8029716" y="4902199"/>
                  </a:lnTo>
                  <a:lnTo>
                    <a:pt x="8013091" y="4940299"/>
                  </a:lnTo>
                  <a:lnTo>
                    <a:pt x="7995961" y="4978399"/>
                  </a:lnTo>
                  <a:lnTo>
                    <a:pt x="7978329" y="5029199"/>
                  </a:lnTo>
                  <a:lnTo>
                    <a:pt x="7960198" y="5067299"/>
                  </a:lnTo>
                  <a:lnTo>
                    <a:pt x="7941574" y="5105399"/>
                  </a:lnTo>
                  <a:lnTo>
                    <a:pt x="7922459" y="5156199"/>
                  </a:lnTo>
                  <a:lnTo>
                    <a:pt x="7902858" y="5194299"/>
                  </a:lnTo>
                  <a:lnTo>
                    <a:pt x="7882774" y="5232399"/>
                  </a:lnTo>
                  <a:lnTo>
                    <a:pt x="7862211" y="5270499"/>
                  </a:lnTo>
                  <a:lnTo>
                    <a:pt x="7841173" y="5321299"/>
                  </a:lnTo>
                  <a:lnTo>
                    <a:pt x="7819663" y="5359399"/>
                  </a:lnTo>
                  <a:lnTo>
                    <a:pt x="7797685" y="5397499"/>
                  </a:lnTo>
                  <a:lnTo>
                    <a:pt x="7775244" y="5435599"/>
                  </a:lnTo>
                  <a:lnTo>
                    <a:pt x="7752343" y="5473699"/>
                  </a:lnTo>
                  <a:lnTo>
                    <a:pt x="7728986" y="5511799"/>
                  </a:lnTo>
                  <a:lnTo>
                    <a:pt x="7705176" y="5549899"/>
                  </a:lnTo>
                  <a:lnTo>
                    <a:pt x="7680917" y="5587999"/>
                  </a:lnTo>
                  <a:lnTo>
                    <a:pt x="7656214" y="5626099"/>
                  </a:lnTo>
                  <a:lnTo>
                    <a:pt x="7631070" y="5664199"/>
                  </a:lnTo>
                  <a:lnTo>
                    <a:pt x="7605488" y="5702299"/>
                  </a:lnTo>
                  <a:lnTo>
                    <a:pt x="7579473" y="5740399"/>
                  </a:lnTo>
                  <a:lnTo>
                    <a:pt x="7553029" y="5778499"/>
                  </a:lnTo>
                  <a:lnTo>
                    <a:pt x="7526158" y="5816599"/>
                  </a:lnTo>
                  <a:lnTo>
                    <a:pt x="7498866" y="5854699"/>
                  </a:lnTo>
                  <a:lnTo>
                    <a:pt x="7471155" y="5880099"/>
                  </a:lnTo>
                  <a:lnTo>
                    <a:pt x="7443030" y="5918199"/>
                  </a:lnTo>
                  <a:lnTo>
                    <a:pt x="7414495" y="5956299"/>
                  </a:lnTo>
                  <a:lnTo>
                    <a:pt x="7385552" y="5994399"/>
                  </a:lnTo>
                  <a:lnTo>
                    <a:pt x="7356207" y="6019799"/>
                  </a:lnTo>
                  <a:lnTo>
                    <a:pt x="7326462" y="6057899"/>
                  </a:lnTo>
                  <a:lnTo>
                    <a:pt x="7296322" y="6095999"/>
                  </a:lnTo>
                  <a:lnTo>
                    <a:pt x="7265790" y="6121399"/>
                  </a:lnTo>
                  <a:lnTo>
                    <a:pt x="7234871" y="6159499"/>
                  </a:lnTo>
                  <a:lnTo>
                    <a:pt x="7203567" y="6184899"/>
                  </a:lnTo>
                  <a:lnTo>
                    <a:pt x="7171884" y="6222999"/>
                  </a:lnTo>
                  <a:lnTo>
                    <a:pt x="7139823" y="6248399"/>
                  </a:lnTo>
                  <a:lnTo>
                    <a:pt x="7107391" y="6286499"/>
                  </a:lnTo>
                  <a:lnTo>
                    <a:pt x="7041422" y="6337299"/>
                  </a:lnTo>
                  <a:lnTo>
                    <a:pt x="7007894" y="6375399"/>
                  </a:lnTo>
                  <a:lnTo>
                    <a:pt x="6939770" y="6426199"/>
                  </a:lnTo>
                  <a:lnTo>
                    <a:pt x="6905181" y="6464299"/>
                  </a:lnTo>
                  <a:lnTo>
                    <a:pt x="6834969" y="6515100"/>
                  </a:lnTo>
                  <a:lnTo>
                    <a:pt x="6763404" y="6565900"/>
                  </a:lnTo>
                  <a:lnTo>
                    <a:pt x="6653584" y="6642100"/>
                  </a:lnTo>
                  <a:lnTo>
                    <a:pt x="6540889" y="6718300"/>
                  </a:lnTo>
                  <a:lnTo>
                    <a:pt x="6425422" y="6794500"/>
                  </a:lnTo>
                  <a:lnTo>
                    <a:pt x="6386335" y="6807200"/>
                  </a:lnTo>
                  <a:lnTo>
                    <a:pt x="6346954" y="6832600"/>
                  </a:lnTo>
                  <a:lnTo>
                    <a:pt x="6313380" y="6845300"/>
                  </a:lnTo>
                  <a:lnTo>
                    <a:pt x="8046382" y="6845300"/>
                  </a:lnTo>
                  <a:lnTo>
                    <a:pt x="8066581" y="6832600"/>
                  </a:lnTo>
                  <a:lnTo>
                    <a:pt x="8096842" y="6794500"/>
                  </a:lnTo>
                  <a:lnTo>
                    <a:pt x="8126799" y="6769100"/>
                  </a:lnTo>
                  <a:lnTo>
                    <a:pt x="8156450" y="6731000"/>
                  </a:lnTo>
                  <a:lnTo>
                    <a:pt x="8167115" y="6718300"/>
                  </a:lnTo>
                  <a:lnTo>
                    <a:pt x="8167115" y="4457699"/>
                  </a:lnTo>
                  <a:close/>
                </a:path>
                <a:path w="8167370" h="6845300">
                  <a:moveTo>
                    <a:pt x="5680384" y="0"/>
                  </a:moveTo>
                  <a:lnTo>
                    <a:pt x="8167115" y="4457699"/>
                  </a:lnTo>
                  <a:lnTo>
                    <a:pt x="8167115" y="2654299"/>
                  </a:lnTo>
                  <a:lnTo>
                    <a:pt x="8155958" y="2603499"/>
                  </a:lnTo>
                  <a:lnTo>
                    <a:pt x="8144055" y="2565399"/>
                  </a:lnTo>
                  <a:lnTo>
                    <a:pt x="8131612" y="2514599"/>
                  </a:lnTo>
                  <a:lnTo>
                    <a:pt x="8118633" y="2463799"/>
                  </a:lnTo>
                  <a:lnTo>
                    <a:pt x="8105122" y="2425699"/>
                  </a:lnTo>
                  <a:lnTo>
                    <a:pt x="8091082" y="2374899"/>
                  </a:lnTo>
                  <a:lnTo>
                    <a:pt x="8076518" y="2336799"/>
                  </a:lnTo>
                  <a:lnTo>
                    <a:pt x="8061433" y="2298699"/>
                  </a:lnTo>
                  <a:lnTo>
                    <a:pt x="8045831" y="2247899"/>
                  </a:lnTo>
                  <a:lnTo>
                    <a:pt x="8029716" y="2209799"/>
                  </a:lnTo>
                  <a:lnTo>
                    <a:pt x="8013091" y="2158999"/>
                  </a:lnTo>
                  <a:lnTo>
                    <a:pt x="7995961" y="2120899"/>
                  </a:lnTo>
                  <a:lnTo>
                    <a:pt x="7978329" y="2082799"/>
                  </a:lnTo>
                  <a:lnTo>
                    <a:pt x="7960198" y="2031999"/>
                  </a:lnTo>
                  <a:lnTo>
                    <a:pt x="7941574" y="1993899"/>
                  </a:lnTo>
                  <a:lnTo>
                    <a:pt x="7922459" y="1955799"/>
                  </a:lnTo>
                  <a:lnTo>
                    <a:pt x="7902858" y="1904999"/>
                  </a:lnTo>
                  <a:lnTo>
                    <a:pt x="7882774" y="1866899"/>
                  </a:lnTo>
                  <a:lnTo>
                    <a:pt x="7862211" y="1828799"/>
                  </a:lnTo>
                  <a:lnTo>
                    <a:pt x="7841173" y="1790699"/>
                  </a:lnTo>
                  <a:lnTo>
                    <a:pt x="7819663" y="1752599"/>
                  </a:lnTo>
                  <a:lnTo>
                    <a:pt x="7797685" y="1714499"/>
                  </a:lnTo>
                  <a:lnTo>
                    <a:pt x="7775244" y="1663699"/>
                  </a:lnTo>
                  <a:lnTo>
                    <a:pt x="7752343" y="1625599"/>
                  </a:lnTo>
                  <a:lnTo>
                    <a:pt x="7728986" y="1587499"/>
                  </a:lnTo>
                  <a:lnTo>
                    <a:pt x="7705176" y="1549399"/>
                  </a:lnTo>
                  <a:lnTo>
                    <a:pt x="7680917" y="1511299"/>
                  </a:lnTo>
                  <a:lnTo>
                    <a:pt x="7656214" y="1473199"/>
                  </a:lnTo>
                  <a:lnTo>
                    <a:pt x="7631070" y="1435099"/>
                  </a:lnTo>
                  <a:lnTo>
                    <a:pt x="7605488" y="1396999"/>
                  </a:lnTo>
                  <a:lnTo>
                    <a:pt x="7579473" y="1358899"/>
                  </a:lnTo>
                  <a:lnTo>
                    <a:pt x="7553029" y="1320799"/>
                  </a:lnTo>
                  <a:lnTo>
                    <a:pt x="7526158" y="1295399"/>
                  </a:lnTo>
                  <a:lnTo>
                    <a:pt x="7498866" y="1257299"/>
                  </a:lnTo>
                  <a:lnTo>
                    <a:pt x="7471155" y="1219199"/>
                  </a:lnTo>
                  <a:lnTo>
                    <a:pt x="7443030" y="1181099"/>
                  </a:lnTo>
                  <a:lnTo>
                    <a:pt x="7414495" y="1142999"/>
                  </a:lnTo>
                  <a:lnTo>
                    <a:pt x="7385552" y="1117599"/>
                  </a:lnTo>
                  <a:lnTo>
                    <a:pt x="7356207" y="1079499"/>
                  </a:lnTo>
                  <a:lnTo>
                    <a:pt x="7326462" y="1041399"/>
                  </a:lnTo>
                  <a:lnTo>
                    <a:pt x="7296322" y="1015999"/>
                  </a:lnTo>
                  <a:lnTo>
                    <a:pt x="7265790" y="977899"/>
                  </a:lnTo>
                  <a:lnTo>
                    <a:pt x="7234871" y="952499"/>
                  </a:lnTo>
                  <a:lnTo>
                    <a:pt x="7203567" y="914399"/>
                  </a:lnTo>
                  <a:lnTo>
                    <a:pt x="7171884" y="888999"/>
                  </a:lnTo>
                  <a:lnTo>
                    <a:pt x="7139823" y="850899"/>
                  </a:lnTo>
                  <a:lnTo>
                    <a:pt x="7107391" y="825499"/>
                  </a:lnTo>
                  <a:lnTo>
                    <a:pt x="7074589" y="787399"/>
                  </a:lnTo>
                  <a:lnTo>
                    <a:pt x="7007894" y="736599"/>
                  </a:lnTo>
                  <a:lnTo>
                    <a:pt x="6974009" y="698499"/>
                  </a:lnTo>
                  <a:lnTo>
                    <a:pt x="6905181" y="647699"/>
                  </a:lnTo>
                  <a:lnTo>
                    <a:pt x="6870246" y="622299"/>
                  </a:lnTo>
                  <a:lnTo>
                    <a:pt x="6834969" y="584199"/>
                  </a:lnTo>
                  <a:lnTo>
                    <a:pt x="6727123" y="507999"/>
                  </a:lnTo>
                  <a:lnTo>
                    <a:pt x="6616333" y="431799"/>
                  </a:lnTo>
                  <a:lnTo>
                    <a:pt x="6502703" y="355599"/>
                  </a:lnTo>
                  <a:lnTo>
                    <a:pt x="6464213" y="342900"/>
                  </a:lnTo>
                  <a:lnTo>
                    <a:pt x="6346954" y="266700"/>
                  </a:lnTo>
                  <a:lnTo>
                    <a:pt x="6307285" y="254000"/>
                  </a:lnTo>
                  <a:lnTo>
                    <a:pt x="6227095" y="203200"/>
                  </a:lnTo>
                  <a:lnTo>
                    <a:pt x="6186581" y="190500"/>
                  </a:lnTo>
                  <a:lnTo>
                    <a:pt x="6145794" y="165100"/>
                  </a:lnTo>
                  <a:lnTo>
                    <a:pt x="6104737" y="152400"/>
                  </a:lnTo>
                  <a:lnTo>
                    <a:pt x="6063413" y="127000"/>
                  </a:lnTo>
                  <a:lnTo>
                    <a:pt x="5979982" y="101600"/>
                  </a:lnTo>
                  <a:lnTo>
                    <a:pt x="5937883" y="76200"/>
                  </a:lnTo>
                  <a:lnTo>
                    <a:pt x="5680384" y="0"/>
                  </a:lnTo>
                  <a:close/>
                </a:path>
                <a:path w="8167370" h="6845300">
                  <a:moveTo>
                    <a:pt x="8141372" y="355383"/>
                  </a:moveTo>
                  <a:lnTo>
                    <a:pt x="8167115" y="380999"/>
                  </a:lnTo>
                  <a:lnTo>
                    <a:pt x="8156450" y="368299"/>
                  </a:lnTo>
                  <a:lnTo>
                    <a:pt x="8141372" y="355383"/>
                  </a:lnTo>
                  <a:close/>
                </a:path>
                <a:path w="8167370" h="6845300">
                  <a:moveTo>
                    <a:pt x="8119510" y="333629"/>
                  </a:moveTo>
                  <a:lnTo>
                    <a:pt x="8126799" y="342900"/>
                  </a:lnTo>
                  <a:lnTo>
                    <a:pt x="8141372" y="355383"/>
                  </a:lnTo>
                  <a:lnTo>
                    <a:pt x="8119510" y="333629"/>
                  </a:lnTo>
                  <a:close/>
                </a:path>
                <a:path w="8167370" h="6845300">
                  <a:moveTo>
                    <a:pt x="7784225" y="0"/>
                  </a:moveTo>
                  <a:lnTo>
                    <a:pt x="8119510" y="333629"/>
                  </a:lnTo>
                  <a:lnTo>
                    <a:pt x="8096842" y="304800"/>
                  </a:lnTo>
                  <a:lnTo>
                    <a:pt x="8066581" y="279400"/>
                  </a:lnTo>
                  <a:lnTo>
                    <a:pt x="8036018" y="241300"/>
                  </a:lnTo>
                  <a:lnTo>
                    <a:pt x="8005156" y="203200"/>
                  </a:lnTo>
                  <a:lnTo>
                    <a:pt x="7973996" y="177800"/>
                  </a:lnTo>
                  <a:lnTo>
                    <a:pt x="7942542" y="139700"/>
                  </a:lnTo>
                  <a:lnTo>
                    <a:pt x="7910795" y="114300"/>
                  </a:lnTo>
                  <a:lnTo>
                    <a:pt x="7878757" y="76200"/>
                  </a:lnTo>
                  <a:lnTo>
                    <a:pt x="7813821" y="25400"/>
                  </a:lnTo>
                  <a:lnTo>
                    <a:pt x="7784225" y="0"/>
                  </a:lnTo>
                  <a:close/>
                </a:path>
              </a:pathLst>
            </a:custGeom>
            <a:solidFill>
              <a:srgbClr val="BBDFF6">
                <a:alpha val="30195"/>
              </a:srgbClr>
            </a:solidFill>
          </p:spPr>
          <p:txBody>
            <a:bodyPr wrap="square" lIns="0" tIns="0" rIns="0" bIns="0" rtlCol="0"/>
            <a:lstStyle/>
            <a:p>
              <a:endParaRPr/>
            </a:p>
          </p:txBody>
        </p:sp>
        <p:sp>
          <p:nvSpPr>
            <p:cNvPr id="44" name="object 7"/>
            <p:cNvSpPr/>
            <p:nvPr/>
          </p:nvSpPr>
          <p:spPr>
            <a:xfrm>
              <a:off x="0" y="12696"/>
              <a:ext cx="9417050" cy="6845300"/>
            </a:xfrm>
            <a:custGeom>
              <a:avLst/>
              <a:gdLst/>
              <a:ahLst/>
              <a:cxnLst/>
              <a:rect l="l" t="t" r="r" b="b"/>
              <a:pathLst>
                <a:path w="9417050" h="6845300">
                  <a:moveTo>
                    <a:pt x="0" y="5575300"/>
                  </a:moveTo>
                  <a:lnTo>
                    <a:pt x="0" y="6845300"/>
                  </a:lnTo>
                  <a:lnTo>
                    <a:pt x="1971453" y="6845300"/>
                  </a:lnTo>
                  <a:lnTo>
                    <a:pt x="1841957" y="6807200"/>
                  </a:lnTo>
                  <a:lnTo>
                    <a:pt x="1799175" y="6781800"/>
                  </a:lnTo>
                  <a:lnTo>
                    <a:pt x="1714200" y="6756400"/>
                  </a:lnTo>
                  <a:lnTo>
                    <a:pt x="1672011" y="6731000"/>
                  </a:lnTo>
                  <a:lnTo>
                    <a:pt x="1588244" y="6705600"/>
                  </a:lnTo>
                  <a:lnTo>
                    <a:pt x="1546670" y="6680200"/>
                  </a:lnTo>
                  <a:lnTo>
                    <a:pt x="1505306" y="6667500"/>
                  </a:lnTo>
                  <a:lnTo>
                    <a:pt x="1464154" y="6642100"/>
                  </a:lnTo>
                  <a:lnTo>
                    <a:pt x="1423216" y="6629400"/>
                  </a:lnTo>
                  <a:lnTo>
                    <a:pt x="1382494" y="6604000"/>
                  </a:lnTo>
                  <a:lnTo>
                    <a:pt x="1341992" y="6591300"/>
                  </a:lnTo>
                  <a:lnTo>
                    <a:pt x="1301711" y="6565900"/>
                  </a:lnTo>
                  <a:lnTo>
                    <a:pt x="1261653" y="6553200"/>
                  </a:lnTo>
                  <a:lnTo>
                    <a:pt x="1142844" y="6477000"/>
                  </a:lnTo>
                  <a:lnTo>
                    <a:pt x="1103704" y="6464300"/>
                  </a:lnTo>
                  <a:lnTo>
                    <a:pt x="949519" y="6362700"/>
                  </a:lnTo>
                  <a:lnTo>
                    <a:pt x="911579" y="6350000"/>
                  </a:lnTo>
                  <a:lnTo>
                    <a:pt x="762309" y="6248400"/>
                  </a:lnTo>
                  <a:lnTo>
                    <a:pt x="653039" y="6172200"/>
                  </a:lnTo>
                  <a:lnTo>
                    <a:pt x="617140" y="6134100"/>
                  </a:lnTo>
                  <a:lnTo>
                    <a:pt x="511043" y="6057900"/>
                  </a:lnTo>
                  <a:lnTo>
                    <a:pt x="476220" y="6032500"/>
                  </a:lnTo>
                  <a:lnTo>
                    <a:pt x="441671" y="5994400"/>
                  </a:lnTo>
                  <a:lnTo>
                    <a:pt x="339699" y="5918200"/>
                  </a:lnTo>
                  <a:lnTo>
                    <a:pt x="306273" y="5880100"/>
                  </a:lnTo>
                  <a:lnTo>
                    <a:pt x="273134" y="5854700"/>
                  </a:lnTo>
                  <a:lnTo>
                    <a:pt x="240285" y="5816600"/>
                  </a:lnTo>
                  <a:lnTo>
                    <a:pt x="175461" y="5765800"/>
                  </a:lnTo>
                  <a:lnTo>
                    <a:pt x="143492" y="5727700"/>
                  </a:lnTo>
                  <a:lnTo>
                    <a:pt x="111821" y="5702300"/>
                  </a:lnTo>
                  <a:lnTo>
                    <a:pt x="80451" y="5664200"/>
                  </a:lnTo>
                  <a:lnTo>
                    <a:pt x="49384" y="5638800"/>
                  </a:lnTo>
                  <a:lnTo>
                    <a:pt x="18622" y="5600700"/>
                  </a:lnTo>
                  <a:lnTo>
                    <a:pt x="0" y="5575300"/>
                  </a:lnTo>
                  <a:close/>
                </a:path>
                <a:path w="9417050" h="6845300">
                  <a:moveTo>
                    <a:pt x="8930096" y="0"/>
                  </a:moveTo>
                  <a:lnTo>
                    <a:pt x="7391511" y="0"/>
                  </a:lnTo>
                  <a:lnTo>
                    <a:pt x="7414497" y="38100"/>
                  </a:lnTo>
                  <a:lnTo>
                    <a:pt x="7436869" y="76200"/>
                  </a:lnTo>
                  <a:lnTo>
                    <a:pt x="7458874" y="114300"/>
                  </a:lnTo>
                  <a:lnTo>
                    <a:pt x="7480511" y="152400"/>
                  </a:lnTo>
                  <a:lnTo>
                    <a:pt x="7501777" y="190500"/>
                  </a:lnTo>
                  <a:lnTo>
                    <a:pt x="7522670" y="228600"/>
                  </a:lnTo>
                  <a:lnTo>
                    <a:pt x="7543188" y="266700"/>
                  </a:lnTo>
                  <a:lnTo>
                    <a:pt x="7563328" y="317500"/>
                  </a:lnTo>
                  <a:lnTo>
                    <a:pt x="7583088" y="355600"/>
                  </a:lnTo>
                  <a:lnTo>
                    <a:pt x="7602466" y="393700"/>
                  </a:lnTo>
                  <a:lnTo>
                    <a:pt x="7621460" y="431800"/>
                  </a:lnTo>
                  <a:lnTo>
                    <a:pt x="7640066" y="482600"/>
                  </a:lnTo>
                  <a:lnTo>
                    <a:pt x="7658283" y="520700"/>
                  </a:lnTo>
                  <a:lnTo>
                    <a:pt x="7676108" y="558800"/>
                  </a:lnTo>
                  <a:lnTo>
                    <a:pt x="7693539" y="596900"/>
                  </a:lnTo>
                  <a:lnTo>
                    <a:pt x="7710574" y="647700"/>
                  </a:lnTo>
                  <a:lnTo>
                    <a:pt x="7727210" y="685800"/>
                  </a:lnTo>
                  <a:lnTo>
                    <a:pt x="7743445" y="736600"/>
                  </a:lnTo>
                  <a:lnTo>
                    <a:pt x="7759277" y="774700"/>
                  </a:lnTo>
                  <a:lnTo>
                    <a:pt x="7774703" y="812800"/>
                  </a:lnTo>
                  <a:lnTo>
                    <a:pt x="7789721" y="863600"/>
                  </a:lnTo>
                  <a:lnTo>
                    <a:pt x="7804328" y="901700"/>
                  </a:lnTo>
                  <a:lnTo>
                    <a:pt x="7818523" y="952500"/>
                  </a:lnTo>
                  <a:lnTo>
                    <a:pt x="7832303" y="990600"/>
                  </a:lnTo>
                  <a:lnTo>
                    <a:pt x="7845666" y="1041400"/>
                  </a:lnTo>
                  <a:lnTo>
                    <a:pt x="7858609" y="1079500"/>
                  </a:lnTo>
                  <a:lnTo>
                    <a:pt x="7871130" y="1130300"/>
                  </a:lnTo>
                  <a:lnTo>
                    <a:pt x="7883226" y="1168400"/>
                  </a:lnTo>
                  <a:lnTo>
                    <a:pt x="7894896" y="1219200"/>
                  </a:lnTo>
                  <a:lnTo>
                    <a:pt x="7906136" y="1257300"/>
                  </a:lnTo>
                  <a:lnTo>
                    <a:pt x="7916946" y="1308100"/>
                  </a:lnTo>
                  <a:lnTo>
                    <a:pt x="7927321" y="1346200"/>
                  </a:lnTo>
                  <a:lnTo>
                    <a:pt x="7937261" y="1397000"/>
                  </a:lnTo>
                  <a:lnTo>
                    <a:pt x="7946762" y="1435100"/>
                  </a:lnTo>
                  <a:lnTo>
                    <a:pt x="7955823" y="1485900"/>
                  </a:lnTo>
                  <a:lnTo>
                    <a:pt x="7964440" y="1536700"/>
                  </a:lnTo>
                  <a:lnTo>
                    <a:pt x="7972612" y="1574800"/>
                  </a:lnTo>
                  <a:lnTo>
                    <a:pt x="7980337" y="1625600"/>
                  </a:lnTo>
                  <a:lnTo>
                    <a:pt x="7987611" y="1676400"/>
                  </a:lnTo>
                  <a:lnTo>
                    <a:pt x="7994433" y="1714500"/>
                  </a:lnTo>
                  <a:lnTo>
                    <a:pt x="8000800" y="1765300"/>
                  </a:lnTo>
                  <a:lnTo>
                    <a:pt x="8006710" y="1816100"/>
                  </a:lnTo>
                  <a:lnTo>
                    <a:pt x="8012161" y="1854200"/>
                  </a:lnTo>
                  <a:lnTo>
                    <a:pt x="8017150" y="1905000"/>
                  </a:lnTo>
                  <a:lnTo>
                    <a:pt x="8021675" y="1955800"/>
                  </a:lnTo>
                  <a:lnTo>
                    <a:pt x="8025734" y="2006600"/>
                  </a:lnTo>
                  <a:lnTo>
                    <a:pt x="8029323" y="2044700"/>
                  </a:lnTo>
                  <a:lnTo>
                    <a:pt x="8032442" y="2095500"/>
                  </a:lnTo>
                  <a:lnTo>
                    <a:pt x="8035087" y="2146300"/>
                  </a:lnTo>
                  <a:lnTo>
                    <a:pt x="8037257" y="2197100"/>
                  </a:lnTo>
                  <a:lnTo>
                    <a:pt x="8038949" y="2235200"/>
                  </a:lnTo>
                  <a:lnTo>
                    <a:pt x="8040160" y="2286000"/>
                  </a:lnTo>
                  <a:lnTo>
                    <a:pt x="8040888" y="2336800"/>
                  </a:lnTo>
                  <a:lnTo>
                    <a:pt x="8041132" y="2387600"/>
                  </a:lnTo>
                  <a:lnTo>
                    <a:pt x="8040888" y="2438400"/>
                  </a:lnTo>
                  <a:lnTo>
                    <a:pt x="8040160" y="2476500"/>
                  </a:lnTo>
                  <a:lnTo>
                    <a:pt x="8038949" y="2527300"/>
                  </a:lnTo>
                  <a:lnTo>
                    <a:pt x="8037257" y="2578100"/>
                  </a:lnTo>
                  <a:lnTo>
                    <a:pt x="8035087" y="2628900"/>
                  </a:lnTo>
                  <a:lnTo>
                    <a:pt x="8032442" y="2679700"/>
                  </a:lnTo>
                  <a:lnTo>
                    <a:pt x="8029323" y="2717800"/>
                  </a:lnTo>
                  <a:lnTo>
                    <a:pt x="8025734" y="2768600"/>
                  </a:lnTo>
                  <a:lnTo>
                    <a:pt x="8021675" y="2819400"/>
                  </a:lnTo>
                  <a:lnTo>
                    <a:pt x="8017150" y="2870200"/>
                  </a:lnTo>
                  <a:lnTo>
                    <a:pt x="8012161" y="2908300"/>
                  </a:lnTo>
                  <a:lnTo>
                    <a:pt x="8006710" y="2959100"/>
                  </a:lnTo>
                  <a:lnTo>
                    <a:pt x="8000800" y="3009900"/>
                  </a:lnTo>
                  <a:lnTo>
                    <a:pt x="7994433" y="3048000"/>
                  </a:lnTo>
                  <a:lnTo>
                    <a:pt x="7987611" y="3098800"/>
                  </a:lnTo>
                  <a:lnTo>
                    <a:pt x="7980337" y="3149600"/>
                  </a:lnTo>
                  <a:lnTo>
                    <a:pt x="7972612" y="3187700"/>
                  </a:lnTo>
                  <a:lnTo>
                    <a:pt x="7964440" y="3238500"/>
                  </a:lnTo>
                  <a:lnTo>
                    <a:pt x="7955823" y="3289300"/>
                  </a:lnTo>
                  <a:lnTo>
                    <a:pt x="7946762" y="3327400"/>
                  </a:lnTo>
                  <a:lnTo>
                    <a:pt x="7937261" y="3378200"/>
                  </a:lnTo>
                  <a:lnTo>
                    <a:pt x="7927321" y="3416300"/>
                  </a:lnTo>
                  <a:lnTo>
                    <a:pt x="7916946" y="3467100"/>
                  </a:lnTo>
                  <a:lnTo>
                    <a:pt x="7906136" y="3505200"/>
                  </a:lnTo>
                  <a:lnTo>
                    <a:pt x="7894896" y="3556000"/>
                  </a:lnTo>
                  <a:lnTo>
                    <a:pt x="7883226" y="3606800"/>
                  </a:lnTo>
                  <a:lnTo>
                    <a:pt x="7871130" y="3644900"/>
                  </a:lnTo>
                  <a:lnTo>
                    <a:pt x="7858609" y="3695700"/>
                  </a:lnTo>
                  <a:lnTo>
                    <a:pt x="7845666" y="3733800"/>
                  </a:lnTo>
                  <a:lnTo>
                    <a:pt x="7832303" y="3771900"/>
                  </a:lnTo>
                  <a:lnTo>
                    <a:pt x="7818523" y="3822700"/>
                  </a:lnTo>
                  <a:lnTo>
                    <a:pt x="7804328" y="3860800"/>
                  </a:lnTo>
                  <a:lnTo>
                    <a:pt x="7789721" y="3911600"/>
                  </a:lnTo>
                  <a:lnTo>
                    <a:pt x="7774703" y="3949700"/>
                  </a:lnTo>
                  <a:lnTo>
                    <a:pt x="7759277" y="4000500"/>
                  </a:lnTo>
                  <a:lnTo>
                    <a:pt x="7743445" y="4038600"/>
                  </a:lnTo>
                  <a:lnTo>
                    <a:pt x="7727210" y="4076700"/>
                  </a:lnTo>
                  <a:lnTo>
                    <a:pt x="7710574" y="4127500"/>
                  </a:lnTo>
                  <a:lnTo>
                    <a:pt x="7693539" y="4165600"/>
                  </a:lnTo>
                  <a:lnTo>
                    <a:pt x="7676108" y="4203700"/>
                  </a:lnTo>
                  <a:lnTo>
                    <a:pt x="7658283" y="4254500"/>
                  </a:lnTo>
                  <a:lnTo>
                    <a:pt x="7640066" y="4292600"/>
                  </a:lnTo>
                  <a:lnTo>
                    <a:pt x="7621460" y="4330700"/>
                  </a:lnTo>
                  <a:lnTo>
                    <a:pt x="7602466" y="4368800"/>
                  </a:lnTo>
                  <a:lnTo>
                    <a:pt x="7583088" y="4419600"/>
                  </a:lnTo>
                  <a:lnTo>
                    <a:pt x="7563328" y="4457700"/>
                  </a:lnTo>
                  <a:lnTo>
                    <a:pt x="7543188" y="4495800"/>
                  </a:lnTo>
                  <a:lnTo>
                    <a:pt x="7522670" y="4533900"/>
                  </a:lnTo>
                  <a:lnTo>
                    <a:pt x="7501777" y="4572000"/>
                  </a:lnTo>
                  <a:lnTo>
                    <a:pt x="7480511" y="4622800"/>
                  </a:lnTo>
                  <a:lnTo>
                    <a:pt x="7458874" y="4660900"/>
                  </a:lnTo>
                  <a:lnTo>
                    <a:pt x="7436869" y="4699000"/>
                  </a:lnTo>
                  <a:lnTo>
                    <a:pt x="7414497" y="4737100"/>
                  </a:lnTo>
                  <a:lnTo>
                    <a:pt x="7391762" y="4775200"/>
                  </a:lnTo>
                  <a:lnTo>
                    <a:pt x="7368666" y="4813300"/>
                  </a:lnTo>
                  <a:lnTo>
                    <a:pt x="7345211" y="4851400"/>
                  </a:lnTo>
                  <a:lnTo>
                    <a:pt x="7321399" y="4889500"/>
                  </a:lnTo>
                  <a:lnTo>
                    <a:pt x="7297233" y="4927600"/>
                  </a:lnTo>
                  <a:lnTo>
                    <a:pt x="7272715" y="4965700"/>
                  </a:lnTo>
                  <a:lnTo>
                    <a:pt x="7247847" y="5003800"/>
                  </a:lnTo>
                  <a:lnTo>
                    <a:pt x="7222632" y="5041900"/>
                  </a:lnTo>
                  <a:lnTo>
                    <a:pt x="7197072" y="5080000"/>
                  </a:lnTo>
                  <a:lnTo>
                    <a:pt x="7171169" y="5118100"/>
                  </a:lnTo>
                  <a:lnTo>
                    <a:pt x="7144926" y="5156200"/>
                  </a:lnTo>
                  <a:lnTo>
                    <a:pt x="7118345" y="5194300"/>
                  </a:lnTo>
                  <a:lnTo>
                    <a:pt x="7091428" y="5219700"/>
                  </a:lnTo>
                  <a:lnTo>
                    <a:pt x="7064178" y="5257800"/>
                  </a:lnTo>
                  <a:lnTo>
                    <a:pt x="7036597" y="5295900"/>
                  </a:lnTo>
                  <a:lnTo>
                    <a:pt x="7008688" y="5334000"/>
                  </a:lnTo>
                  <a:lnTo>
                    <a:pt x="6980452" y="5359400"/>
                  </a:lnTo>
                  <a:lnTo>
                    <a:pt x="6951892" y="5397500"/>
                  </a:lnTo>
                  <a:lnTo>
                    <a:pt x="6923010" y="5435600"/>
                  </a:lnTo>
                  <a:lnTo>
                    <a:pt x="6893810" y="5473700"/>
                  </a:lnTo>
                  <a:lnTo>
                    <a:pt x="6864292" y="5499100"/>
                  </a:lnTo>
                  <a:lnTo>
                    <a:pt x="6834460" y="5537200"/>
                  </a:lnTo>
                  <a:lnTo>
                    <a:pt x="6804315" y="5562600"/>
                  </a:lnTo>
                  <a:lnTo>
                    <a:pt x="6773860" y="5600700"/>
                  </a:lnTo>
                  <a:lnTo>
                    <a:pt x="6743098" y="5638800"/>
                  </a:lnTo>
                  <a:lnTo>
                    <a:pt x="6712030" y="5664200"/>
                  </a:lnTo>
                  <a:lnTo>
                    <a:pt x="6680660" y="5702300"/>
                  </a:lnTo>
                  <a:lnTo>
                    <a:pt x="6648989" y="5727700"/>
                  </a:lnTo>
                  <a:lnTo>
                    <a:pt x="6617019" y="5765800"/>
                  </a:lnTo>
                  <a:lnTo>
                    <a:pt x="6552195" y="5816600"/>
                  </a:lnTo>
                  <a:lnTo>
                    <a:pt x="6519345" y="5854700"/>
                  </a:lnTo>
                  <a:lnTo>
                    <a:pt x="6486206" y="5880100"/>
                  </a:lnTo>
                  <a:lnTo>
                    <a:pt x="6452780" y="5918200"/>
                  </a:lnTo>
                  <a:lnTo>
                    <a:pt x="6350806" y="5994400"/>
                  </a:lnTo>
                  <a:lnTo>
                    <a:pt x="6316257" y="6032500"/>
                  </a:lnTo>
                  <a:lnTo>
                    <a:pt x="6281433" y="6057900"/>
                  </a:lnTo>
                  <a:lnTo>
                    <a:pt x="6175336" y="6134100"/>
                  </a:lnTo>
                  <a:lnTo>
                    <a:pt x="6139436" y="6172200"/>
                  </a:lnTo>
                  <a:lnTo>
                    <a:pt x="6030165" y="6248400"/>
                  </a:lnTo>
                  <a:lnTo>
                    <a:pt x="5880894" y="6350000"/>
                  </a:lnTo>
                  <a:lnTo>
                    <a:pt x="5842953" y="6362700"/>
                  </a:lnTo>
                  <a:lnTo>
                    <a:pt x="5688767" y="6464300"/>
                  </a:lnTo>
                  <a:lnTo>
                    <a:pt x="5649626" y="6477000"/>
                  </a:lnTo>
                  <a:lnTo>
                    <a:pt x="5530817" y="6553200"/>
                  </a:lnTo>
                  <a:lnTo>
                    <a:pt x="5490759" y="6565900"/>
                  </a:lnTo>
                  <a:lnTo>
                    <a:pt x="5450477" y="6591300"/>
                  </a:lnTo>
                  <a:lnTo>
                    <a:pt x="5409974" y="6604000"/>
                  </a:lnTo>
                  <a:lnTo>
                    <a:pt x="5369253" y="6629400"/>
                  </a:lnTo>
                  <a:lnTo>
                    <a:pt x="5328314" y="6642100"/>
                  </a:lnTo>
                  <a:lnTo>
                    <a:pt x="5287162" y="6667500"/>
                  </a:lnTo>
                  <a:lnTo>
                    <a:pt x="5245797" y="6680200"/>
                  </a:lnTo>
                  <a:lnTo>
                    <a:pt x="5204223" y="6705600"/>
                  </a:lnTo>
                  <a:lnTo>
                    <a:pt x="5120456" y="6731000"/>
                  </a:lnTo>
                  <a:lnTo>
                    <a:pt x="5078267" y="6756400"/>
                  </a:lnTo>
                  <a:lnTo>
                    <a:pt x="4993292" y="6781800"/>
                  </a:lnTo>
                  <a:lnTo>
                    <a:pt x="4950510" y="6807200"/>
                  </a:lnTo>
                  <a:lnTo>
                    <a:pt x="4821013" y="6845300"/>
                  </a:lnTo>
                  <a:lnTo>
                    <a:pt x="7465581" y="6845300"/>
                  </a:lnTo>
                  <a:lnTo>
                    <a:pt x="7486922" y="6832600"/>
                  </a:lnTo>
                  <a:lnTo>
                    <a:pt x="7520714" y="6794500"/>
                  </a:lnTo>
                  <a:lnTo>
                    <a:pt x="7554262" y="6769100"/>
                  </a:lnTo>
                  <a:lnTo>
                    <a:pt x="7587565" y="6731000"/>
                  </a:lnTo>
                  <a:lnTo>
                    <a:pt x="7620623" y="6705600"/>
                  </a:lnTo>
                  <a:lnTo>
                    <a:pt x="7653432" y="6667500"/>
                  </a:lnTo>
                  <a:lnTo>
                    <a:pt x="7685992" y="6642100"/>
                  </a:lnTo>
                  <a:lnTo>
                    <a:pt x="7750358" y="6565900"/>
                  </a:lnTo>
                  <a:lnTo>
                    <a:pt x="7782161" y="6540500"/>
                  </a:lnTo>
                  <a:lnTo>
                    <a:pt x="7844998" y="6464300"/>
                  </a:lnTo>
                  <a:lnTo>
                    <a:pt x="7876029" y="6438900"/>
                  </a:lnTo>
                  <a:lnTo>
                    <a:pt x="7906800" y="6400800"/>
                  </a:lnTo>
                  <a:lnTo>
                    <a:pt x="7937309" y="6362700"/>
                  </a:lnTo>
                  <a:lnTo>
                    <a:pt x="7967555" y="6324600"/>
                  </a:lnTo>
                  <a:lnTo>
                    <a:pt x="7997536" y="6299200"/>
                  </a:lnTo>
                  <a:lnTo>
                    <a:pt x="8027251" y="6261100"/>
                  </a:lnTo>
                  <a:lnTo>
                    <a:pt x="8056698" y="6223000"/>
                  </a:lnTo>
                  <a:lnTo>
                    <a:pt x="8085875" y="6184900"/>
                  </a:lnTo>
                  <a:lnTo>
                    <a:pt x="8114781" y="6146800"/>
                  </a:lnTo>
                  <a:lnTo>
                    <a:pt x="8143414" y="6108700"/>
                  </a:lnTo>
                  <a:lnTo>
                    <a:pt x="8171773" y="6070600"/>
                  </a:lnTo>
                  <a:lnTo>
                    <a:pt x="8199857" y="6045200"/>
                  </a:lnTo>
                  <a:lnTo>
                    <a:pt x="8227663" y="6007100"/>
                  </a:lnTo>
                  <a:lnTo>
                    <a:pt x="8255191" y="5969000"/>
                  </a:lnTo>
                  <a:lnTo>
                    <a:pt x="8282438" y="5930900"/>
                  </a:lnTo>
                  <a:lnTo>
                    <a:pt x="8309403" y="5892800"/>
                  </a:lnTo>
                  <a:lnTo>
                    <a:pt x="8336084" y="5854700"/>
                  </a:lnTo>
                  <a:lnTo>
                    <a:pt x="8362481" y="5816600"/>
                  </a:lnTo>
                  <a:lnTo>
                    <a:pt x="8388591" y="5778500"/>
                  </a:lnTo>
                  <a:lnTo>
                    <a:pt x="8414413" y="5740400"/>
                  </a:lnTo>
                  <a:lnTo>
                    <a:pt x="8439945" y="5689600"/>
                  </a:lnTo>
                  <a:lnTo>
                    <a:pt x="8465186" y="5651500"/>
                  </a:lnTo>
                  <a:lnTo>
                    <a:pt x="8490135" y="5613400"/>
                  </a:lnTo>
                  <a:lnTo>
                    <a:pt x="8514789" y="5575300"/>
                  </a:lnTo>
                  <a:lnTo>
                    <a:pt x="8539147" y="5537200"/>
                  </a:lnTo>
                  <a:lnTo>
                    <a:pt x="8563208" y="5499100"/>
                  </a:lnTo>
                  <a:lnTo>
                    <a:pt x="8586969" y="5461000"/>
                  </a:lnTo>
                  <a:lnTo>
                    <a:pt x="8610431" y="5422900"/>
                  </a:lnTo>
                  <a:lnTo>
                    <a:pt x="8633590" y="5372100"/>
                  </a:lnTo>
                  <a:lnTo>
                    <a:pt x="8656445" y="5334000"/>
                  </a:lnTo>
                  <a:lnTo>
                    <a:pt x="8678996" y="5295900"/>
                  </a:lnTo>
                  <a:lnTo>
                    <a:pt x="8701240" y="5257800"/>
                  </a:lnTo>
                  <a:lnTo>
                    <a:pt x="8723175" y="5207000"/>
                  </a:lnTo>
                  <a:lnTo>
                    <a:pt x="8744801" y="5168900"/>
                  </a:lnTo>
                  <a:lnTo>
                    <a:pt x="8766115" y="5130800"/>
                  </a:lnTo>
                  <a:lnTo>
                    <a:pt x="8787116" y="5092700"/>
                  </a:lnTo>
                  <a:lnTo>
                    <a:pt x="8807803" y="5041900"/>
                  </a:lnTo>
                  <a:lnTo>
                    <a:pt x="8828174" y="5003800"/>
                  </a:lnTo>
                  <a:lnTo>
                    <a:pt x="8848228" y="4953000"/>
                  </a:lnTo>
                  <a:lnTo>
                    <a:pt x="8867962" y="4914900"/>
                  </a:lnTo>
                  <a:lnTo>
                    <a:pt x="8887375" y="4876800"/>
                  </a:lnTo>
                  <a:lnTo>
                    <a:pt x="8906467" y="4826000"/>
                  </a:lnTo>
                  <a:lnTo>
                    <a:pt x="8925234" y="4787900"/>
                  </a:lnTo>
                  <a:lnTo>
                    <a:pt x="8943677" y="4749800"/>
                  </a:lnTo>
                  <a:lnTo>
                    <a:pt x="8961792" y="4699000"/>
                  </a:lnTo>
                  <a:lnTo>
                    <a:pt x="8979579" y="4660900"/>
                  </a:lnTo>
                  <a:lnTo>
                    <a:pt x="8997037" y="4610100"/>
                  </a:lnTo>
                  <a:lnTo>
                    <a:pt x="9014162" y="4572000"/>
                  </a:lnTo>
                  <a:lnTo>
                    <a:pt x="9030955" y="4521200"/>
                  </a:lnTo>
                  <a:lnTo>
                    <a:pt x="9047413" y="4483100"/>
                  </a:lnTo>
                  <a:lnTo>
                    <a:pt x="9063535" y="4432300"/>
                  </a:lnTo>
                  <a:lnTo>
                    <a:pt x="9079319" y="4394200"/>
                  </a:lnTo>
                  <a:lnTo>
                    <a:pt x="9094764" y="4343400"/>
                  </a:lnTo>
                  <a:lnTo>
                    <a:pt x="9109868" y="4305300"/>
                  </a:lnTo>
                  <a:lnTo>
                    <a:pt x="9124630" y="4254500"/>
                  </a:lnTo>
                  <a:lnTo>
                    <a:pt x="9139048" y="4203700"/>
                  </a:lnTo>
                  <a:lnTo>
                    <a:pt x="9153120" y="4165600"/>
                  </a:lnTo>
                  <a:lnTo>
                    <a:pt x="9166846" y="4114800"/>
                  </a:lnTo>
                  <a:lnTo>
                    <a:pt x="9180223" y="4076700"/>
                  </a:lnTo>
                  <a:lnTo>
                    <a:pt x="9193249" y="4025900"/>
                  </a:lnTo>
                  <a:lnTo>
                    <a:pt x="9205925" y="3975100"/>
                  </a:lnTo>
                  <a:lnTo>
                    <a:pt x="9218247" y="3937000"/>
                  </a:lnTo>
                  <a:lnTo>
                    <a:pt x="9230214" y="3886200"/>
                  </a:lnTo>
                  <a:lnTo>
                    <a:pt x="9241825" y="3835400"/>
                  </a:lnTo>
                  <a:lnTo>
                    <a:pt x="9253078" y="3797300"/>
                  </a:lnTo>
                  <a:lnTo>
                    <a:pt x="9263972" y="3746500"/>
                  </a:lnTo>
                  <a:lnTo>
                    <a:pt x="9274504" y="3695700"/>
                  </a:lnTo>
                  <a:lnTo>
                    <a:pt x="9284675" y="3657600"/>
                  </a:lnTo>
                  <a:lnTo>
                    <a:pt x="9294481" y="3606800"/>
                  </a:lnTo>
                  <a:lnTo>
                    <a:pt x="9303922" y="3556000"/>
                  </a:lnTo>
                  <a:lnTo>
                    <a:pt x="9312995" y="3505200"/>
                  </a:lnTo>
                  <a:lnTo>
                    <a:pt x="9321700" y="3467100"/>
                  </a:lnTo>
                  <a:lnTo>
                    <a:pt x="9330035" y="3416300"/>
                  </a:lnTo>
                  <a:lnTo>
                    <a:pt x="9337998" y="3365500"/>
                  </a:lnTo>
                  <a:lnTo>
                    <a:pt x="9345587" y="3314700"/>
                  </a:lnTo>
                  <a:lnTo>
                    <a:pt x="9352802" y="3276600"/>
                  </a:lnTo>
                  <a:lnTo>
                    <a:pt x="9359640" y="3225800"/>
                  </a:lnTo>
                  <a:lnTo>
                    <a:pt x="9366101" y="3175000"/>
                  </a:lnTo>
                  <a:lnTo>
                    <a:pt x="9372181" y="3124200"/>
                  </a:lnTo>
                  <a:lnTo>
                    <a:pt x="9377881" y="3073400"/>
                  </a:lnTo>
                  <a:lnTo>
                    <a:pt x="9383198" y="3022600"/>
                  </a:lnTo>
                  <a:lnTo>
                    <a:pt x="9388131" y="2984500"/>
                  </a:lnTo>
                  <a:lnTo>
                    <a:pt x="9392678" y="2933700"/>
                  </a:lnTo>
                  <a:lnTo>
                    <a:pt x="9396838" y="2882900"/>
                  </a:lnTo>
                  <a:lnTo>
                    <a:pt x="9400609" y="2832100"/>
                  </a:lnTo>
                  <a:lnTo>
                    <a:pt x="9403990" y="2781300"/>
                  </a:lnTo>
                  <a:lnTo>
                    <a:pt x="9406978" y="2730500"/>
                  </a:lnTo>
                  <a:lnTo>
                    <a:pt x="9409574" y="2679700"/>
                  </a:lnTo>
                  <a:lnTo>
                    <a:pt x="9411774" y="2628900"/>
                  </a:lnTo>
                  <a:lnTo>
                    <a:pt x="9413577" y="2590800"/>
                  </a:lnTo>
                  <a:lnTo>
                    <a:pt x="9414983" y="2540000"/>
                  </a:lnTo>
                  <a:lnTo>
                    <a:pt x="9415989" y="2489200"/>
                  </a:lnTo>
                  <a:lnTo>
                    <a:pt x="9416594" y="2438400"/>
                  </a:lnTo>
                  <a:lnTo>
                    <a:pt x="9416796" y="2387600"/>
                  </a:lnTo>
                  <a:lnTo>
                    <a:pt x="9416594" y="2336800"/>
                  </a:lnTo>
                  <a:lnTo>
                    <a:pt x="9415989" y="2286000"/>
                  </a:lnTo>
                  <a:lnTo>
                    <a:pt x="9414983" y="2235200"/>
                  </a:lnTo>
                  <a:lnTo>
                    <a:pt x="9413577" y="2184400"/>
                  </a:lnTo>
                  <a:lnTo>
                    <a:pt x="9411774" y="2133600"/>
                  </a:lnTo>
                  <a:lnTo>
                    <a:pt x="9409574" y="2082800"/>
                  </a:lnTo>
                  <a:lnTo>
                    <a:pt x="9406978" y="2032000"/>
                  </a:lnTo>
                  <a:lnTo>
                    <a:pt x="9403990" y="1981200"/>
                  </a:lnTo>
                  <a:lnTo>
                    <a:pt x="9400609" y="1943100"/>
                  </a:lnTo>
                  <a:lnTo>
                    <a:pt x="9396838" y="1892300"/>
                  </a:lnTo>
                  <a:lnTo>
                    <a:pt x="9392678" y="1841500"/>
                  </a:lnTo>
                  <a:lnTo>
                    <a:pt x="9388131" y="1790700"/>
                  </a:lnTo>
                  <a:lnTo>
                    <a:pt x="9383198" y="1739900"/>
                  </a:lnTo>
                  <a:lnTo>
                    <a:pt x="9377881" y="1689100"/>
                  </a:lnTo>
                  <a:lnTo>
                    <a:pt x="9372181" y="1638300"/>
                  </a:lnTo>
                  <a:lnTo>
                    <a:pt x="9366101" y="1600200"/>
                  </a:lnTo>
                  <a:lnTo>
                    <a:pt x="9359640" y="1549400"/>
                  </a:lnTo>
                  <a:lnTo>
                    <a:pt x="9352802" y="1498600"/>
                  </a:lnTo>
                  <a:lnTo>
                    <a:pt x="9345587" y="1447800"/>
                  </a:lnTo>
                  <a:lnTo>
                    <a:pt x="9337998" y="1397000"/>
                  </a:lnTo>
                  <a:lnTo>
                    <a:pt x="9330035" y="1358900"/>
                  </a:lnTo>
                  <a:lnTo>
                    <a:pt x="9321700" y="1308100"/>
                  </a:lnTo>
                  <a:lnTo>
                    <a:pt x="9312995" y="1257300"/>
                  </a:lnTo>
                  <a:lnTo>
                    <a:pt x="9303922" y="1206500"/>
                  </a:lnTo>
                  <a:lnTo>
                    <a:pt x="9294481" y="1168400"/>
                  </a:lnTo>
                  <a:lnTo>
                    <a:pt x="9284675" y="1117600"/>
                  </a:lnTo>
                  <a:lnTo>
                    <a:pt x="9274504" y="1066800"/>
                  </a:lnTo>
                  <a:lnTo>
                    <a:pt x="9263972" y="1016000"/>
                  </a:lnTo>
                  <a:lnTo>
                    <a:pt x="9253078" y="977900"/>
                  </a:lnTo>
                  <a:lnTo>
                    <a:pt x="9241825" y="927100"/>
                  </a:lnTo>
                  <a:lnTo>
                    <a:pt x="9230214" y="876300"/>
                  </a:lnTo>
                  <a:lnTo>
                    <a:pt x="9218247" y="838200"/>
                  </a:lnTo>
                  <a:lnTo>
                    <a:pt x="9205925" y="787400"/>
                  </a:lnTo>
                  <a:lnTo>
                    <a:pt x="9193249" y="736600"/>
                  </a:lnTo>
                  <a:lnTo>
                    <a:pt x="9180223" y="698500"/>
                  </a:lnTo>
                  <a:lnTo>
                    <a:pt x="9166846" y="647700"/>
                  </a:lnTo>
                  <a:lnTo>
                    <a:pt x="9153120" y="609600"/>
                  </a:lnTo>
                  <a:lnTo>
                    <a:pt x="9139048" y="558800"/>
                  </a:lnTo>
                  <a:lnTo>
                    <a:pt x="9124630" y="508000"/>
                  </a:lnTo>
                  <a:lnTo>
                    <a:pt x="9109868" y="469900"/>
                  </a:lnTo>
                  <a:lnTo>
                    <a:pt x="9094764" y="419100"/>
                  </a:lnTo>
                  <a:lnTo>
                    <a:pt x="9079319" y="381000"/>
                  </a:lnTo>
                  <a:lnTo>
                    <a:pt x="9063535" y="330200"/>
                  </a:lnTo>
                  <a:lnTo>
                    <a:pt x="9047413" y="292100"/>
                  </a:lnTo>
                  <a:lnTo>
                    <a:pt x="9030955" y="241300"/>
                  </a:lnTo>
                  <a:lnTo>
                    <a:pt x="9014162" y="203200"/>
                  </a:lnTo>
                  <a:lnTo>
                    <a:pt x="8997037" y="152400"/>
                  </a:lnTo>
                  <a:lnTo>
                    <a:pt x="8979579" y="114300"/>
                  </a:lnTo>
                  <a:lnTo>
                    <a:pt x="8961792" y="63500"/>
                  </a:lnTo>
                  <a:lnTo>
                    <a:pt x="8943677" y="25400"/>
                  </a:lnTo>
                  <a:lnTo>
                    <a:pt x="8930096" y="0"/>
                  </a:lnTo>
                  <a:close/>
                </a:path>
              </a:pathLst>
            </a:custGeom>
            <a:solidFill>
              <a:srgbClr val="FFFFFF">
                <a:alpha val="59999"/>
              </a:srgbClr>
            </a:solidFill>
          </p:spPr>
          <p:txBody>
            <a:bodyPr wrap="square" lIns="0" tIns="0" rIns="0" bIns="0" rtlCol="0"/>
            <a:lstStyle/>
            <a:p>
              <a:endParaRPr/>
            </a:p>
          </p:txBody>
        </p:sp>
        <p:pic>
          <p:nvPicPr>
            <p:cNvPr id="45" name="object 8"/>
            <p:cNvPicPr/>
            <p:nvPr/>
          </p:nvPicPr>
          <p:blipFill>
            <a:blip r:embed="rId2" cstate="print"/>
            <a:stretch>
              <a:fillRect/>
            </a:stretch>
          </p:blipFill>
          <p:spPr>
            <a:xfrm>
              <a:off x="7357871" y="1734311"/>
              <a:ext cx="1677924" cy="2554224"/>
            </a:xfrm>
            <a:prstGeom prst="rect">
              <a:avLst/>
            </a:prstGeom>
          </p:spPr>
        </p:pic>
        <p:sp>
          <p:nvSpPr>
            <p:cNvPr id="46" name="object 9"/>
            <p:cNvSpPr/>
            <p:nvPr/>
          </p:nvSpPr>
          <p:spPr>
            <a:xfrm>
              <a:off x="7203947" y="2735579"/>
              <a:ext cx="608330" cy="467995"/>
            </a:xfrm>
            <a:custGeom>
              <a:avLst/>
              <a:gdLst/>
              <a:ahLst/>
              <a:cxnLst/>
              <a:rect l="l" t="t" r="r" b="b"/>
              <a:pathLst>
                <a:path w="608329" h="467994">
                  <a:moveTo>
                    <a:pt x="368807" y="0"/>
                  </a:moveTo>
                  <a:lnTo>
                    <a:pt x="0" y="134874"/>
                  </a:lnTo>
                  <a:lnTo>
                    <a:pt x="172847" y="284225"/>
                  </a:lnTo>
                  <a:lnTo>
                    <a:pt x="358901" y="410464"/>
                  </a:lnTo>
                  <a:lnTo>
                    <a:pt x="418719" y="467868"/>
                  </a:lnTo>
                  <a:lnTo>
                    <a:pt x="608076" y="364490"/>
                  </a:lnTo>
                  <a:lnTo>
                    <a:pt x="368807" y="0"/>
                  </a:lnTo>
                  <a:close/>
                </a:path>
              </a:pathLst>
            </a:custGeom>
            <a:solidFill>
              <a:srgbClr val="FFFFFF"/>
            </a:solidFill>
          </p:spPr>
          <p:txBody>
            <a:bodyPr wrap="square" lIns="0" tIns="0" rIns="0" bIns="0" rtlCol="0"/>
            <a:lstStyle/>
            <a:p>
              <a:endParaRPr/>
            </a:p>
          </p:txBody>
        </p:sp>
        <p:sp>
          <p:nvSpPr>
            <p:cNvPr id="47" name="object 10"/>
            <p:cNvSpPr/>
            <p:nvPr/>
          </p:nvSpPr>
          <p:spPr>
            <a:xfrm>
              <a:off x="7203947" y="2735579"/>
              <a:ext cx="608330" cy="467995"/>
            </a:xfrm>
            <a:custGeom>
              <a:avLst/>
              <a:gdLst/>
              <a:ahLst/>
              <a:cxnLst/>
              <a:rect l="l" t="t" r="r" b="b"/>
              <a:pathLst>
                <a:path w="608329" h="467994">
                  <a:moveTo>
                    <a:pt x="172847" y="284225"/>
                  </a:moveTo>
                  <a:lnTo>
                    <a:pt x="0" y="134874"/>
                  </a:lnTo>
                  <a:lnTo>
                    <a:pt x="368807" y="0"/>
                  </a:lnTo>
                  <a:lnTo>
                    <a:pt x="608076" y="364490"/>
                  </a:lnTo>
                  <a:lnTo>
                    <a:pt x="418719" y="467868"/>
                  </a:lnTo>
                  <a:lnTo>
                    <a:pt x="358901" y="410464"/>
                  </a:lnTo>
                </a:path>
              </a:pathLst>
            </a:custGeom>
            <a:ln w="12191">
              <a:solidFill>
                <a:srgbClr val="A6A6A6"/>
              </a:solidFill>
            </a:ln>
          </p:spPr>
          <p:txBody>
            <a:bodyPr wrap="square" lIns="0" tIns="0" rIns="0" bIns="0" rtlCol="0"/>
            <a:lstStyle/>
            <a:p>
              <a:endParaRPr/>
            </a:p>
          </p:txBody>
        </p:sp>
        <p:pic>
          <p:nvPicPr>
            <p:cNvPr id="48" name="object 11"/>
            <p:cNvPicPr/>
            <p:nvPr/>
          </p:nvPicPr>
          <p:blipFill>
            <a:blip r:embed="rId7" cstate="print"/>
            <a:stretch>
              <a:fillRect/>
            </a:stretch>
          </p:blipFill>
          <p:spPr>
            <a:xfrm>
              <a:off x="7203947" y="1993392"/>
              <a:ext cx="1415796" cy="3067811"/>
            </a:xfrm>
            <a:prstGeom prst="rect">
              <a:avLst/>
            </a:prstGeom>
          </p:spPr>
        </p:pic>
        <p:pic>
          <p:nvPicPr>
            <p:cNvPr id="49" name="object 12"/>
            <p:cNvPicPr/>
            <p:nvPr/>
          </p:nvPicPr>
          <p:blipFill>
            <a:blip r:embed="rId8" cstate="print"/>
            <a:stretch>
              <a:fillRect/>
            </a:stretch>
          </p:blipFill>
          <p:spPr>
            <a:xfrm>
              <a:off x="9311640" y="2011679"/>
              <a:ext cx="827531" cy="2334768"/>
            </a:xfrm>
            <a:prstGeom prst="rect">
              <a:avLst/>
            </a:prstGeom>
          </p:spPr>
        </p:pic>
        <p:sp>
          <p:nvSpPr>
            <p:cNvPr id="50" name="object 13"/>
            <p:cNvSpPr/>
            <p:nvPr/>
          </p:nvSpPr>
          <p:spPr>
            <a:xfrm>
              <a:off x="9681971" y="2464307"/>
              <a:ext cx="120650" cy="411480"/>
            </a:xfrm>
            <a:custGeom>
              <a:avLst/>
              <a:gdLst/>
              <a:ahLst/>
              <a:cxnLst/>
              <a:rect l="l" t="t" r="r" b="b"/>
              <a:pathLst>
                <a:path w="120650" h="411480">
                  <a:moveTo>
                    <a:pt x="58547" y="0"/>
                  </a:moveTo>
                  <a:lnTo>
                    <a:pt x="30606" y="2666"/>
                  </a:lnTo>
                  <a:lnTo>
                    <a:pt x="26288" y="7238"/>
                  </a:lnTo>
                  <a:lnTo>
                    <a:pt x="18287" y="7238"/>
                  </a:lnTo>
                  <a:lnTo>
                    <a:pt x="17525" y="16509"/>
                  </a:lnTo>
                  <a:lnTo>
                    <a:pt x="18045" y="24888"/>
                  </a:lnTo>
                  <a:lnTo>
                    <a:pt x="20256" y="35432"/>
                  </a:lnTo>
                  <a:lnTo>
                    <a:pt x="25653" y="57784"/>
                  </a:lnTo>
                  <a:lnTo>
                    <a:pt x="25979" y="69391"/>
                  </a:lnTo>
                  <a:lnTo>
                    <a:pt x="25971" y="77009"/>
                  </a:lnTo>
                  <a:lnTo>
                    <a:pt x="24725" y="88128"/>
                  </a:lnTo>
                  <a:lnTo>
                    <a:pt x="21335" y="110236"/>
                  </a:lnTo>
                  <a:lnTo>
                    <a:pt x="0" y="175005"/>
                  </a:lnTo>
                  <a:lnTo>
                    <a:pt x="22478" y="227711"/>
                  </a:lnTo>
                  <a:lnTo>
                    <a:pt x="59054" y="328802"/>
                  </a:lnTo>
                  <a:lnTo>
                    <a:pt x="83184" y="411479"/>
                  </a:lnTo>
                  <a:lnTo>
                    <a:pt x="91948" y="383920"/>
                  </a:lnTo>
                  <a:lnTo>
                    <a:pt x="113792" y="296671"/>
                  </a:lnTo>
                  <a:lnTo>
                    <a:pt x="120396" y="168020"/>
                  </a:lnTo>
                  <a:lnTo>
                    <a:pt x="83184" y="62356"/>
                  </a:lnTo>
                  <a:lnTo>
                    <a:pt x="74422" y="39496"/>
                  </a:lnTo>
                  <a:lnTo>
                    <a:pt x="83693" y="14224"/>
                  </a:lnTo>
                  <a:lnTo>
                    <a:pt x="58547" y="0"/>
                  </a:lnTo>
                  <a:close/>
                </a:path>
              </a:pathLst>
            </a:custGeom>
            <a:solidFill>
              <a:srgbClr val="1F4E79"/>
            </a:solidFill>
          </p:spPr>
          <p:txBody>
            <a:bodyPr wrap="square" lIns="0" tIns="0" rIns="0" bIns="0" rtlCol="0"/>
            <a:lstStyle/>
            <a:p>
              <a:endParaRPr/>
            </a:p>
          </p:txBody>
        </p:sp>
        <p:pic>
          <p:nvPicPr>
            <p:cNvPr id="51" name="object 14"/>
            <p:cNvPicPr/>
            <p:nvPr/>
          </p:nvPicPr>
          <p:blipFill>
            <a:blip r:embed="rId9" cstate="print"/>
            <a:stretch>
              <a:fillRect/>
            </a:stretch>
          </p:blipFill>
          <p:spPr>
            <a:xfrm>
              <a:off x="9440067" y="1859521"/>
              <a:ext cx="512033" cy="388226"/>
            </a:xfrm>
            <a:prstGeom prst="rect">
              <a:avLst/>
            </a:prstGeom>
          </p:spPr>
        </p:pic>
        <p:sp>
          <p:nvSpPr>
            <p:cNvPr id="52" name="object 15"/>
            <p:cNvSpPr/>
            <p:nvPr/>
          </p:nvSpPr>
          <p:spPr>
            <a:xfrm>
              <a:off x="9720071" y="2282951"/>
              <a:ext cx="128270" cy="38735"/>
            </a:xfrm>
            <a:custGeom>
              <a:avLst/>
              <a:gdLst/>
              <a:ahLst/>
              <a:cxnLst/>
              <a:rect l="l" t="t" r="r" b="b"/>
              <a:pathLst>
                <a:path w="128270" h="38735">
                  <a:moveTo>
                    <a:pt x="90677" y="0"/>
                  </a:moveTo>
                  <a:lnTo>
                    <a:pt x="48005" y="0"/>
                  </a:lnTo>
                  <a:lnTo>
                    <a:pt x="30378" y="9725"/>
                  </a:lnTo>
                  <a:lnTo>
                    <a:pt x="15001" y="18843"/>
                  </a:lnTo>
                  <a:lnTo>
                    <a:pt x="4125" y="26699"/>
                  </a:lnTo>
                  <a:lnTo>
                    <a:pt x="0" y="32638"/>
                  </a:lnTo>
                  <a:lnTo>
                    <a:pt x="5250" y="36171"/>
                  </a:lnTo>
                  <a:lnTo>
                    <a:pt x="18002" y="37750"/>
                  </a:lnTo>
                  <a:lnTo>
                    <a:pt x="33754" y="38139"/>
                  </a:lnTo>
                  <a:lnTo>
                    <a:pt x="48005" y="38100"/>
                  </a:lnTo>
                  <a:lnTo>
                    <a:pt x="96011" y="32638"/>
                  </a:lnTo>
                  <a:lnTo>
                    <a:pt x="128016" y="16256"/>
                  </a:lnTo>
                  <a:lnTo>
                    <a:pt x="124360" y="12233"/>
                  </a:lnTo>
                  <a:lnTo>
                    <a:pt x="115823" y="8175"/>
                  </a:lnTo>
                  <a:lnTo>
                    <a:pt x="104048" y="4093"/>
                  </a:lnTo>
                  <a:lnTo>
                    <a:pt x="90677" y="0"/>
                  </a:lnTo>
                  <a:close/>
                </a:path>
              </a:pathLst>
            </a:custGeom>
            <a:solidFill>
              <a:srgbClr val="3A3838"/>
            </a:solidFill>
          </p:spPr>
          <p:txBody>
            <a:bodyPr wrap="square" lIns="0" tIns="0" rIns="0" bIns="0" rtlCol="0"/>
            <a:lstStyle/>
            <a:p>
              <a:endParaRPr/>
            </a:p>
          </p:txBody>
        </p:sp>
        <p:pic>
          <p:nvPicPr>
            <p:cNvPr id="53" name="object 16"/>
            <p:cNvPicPr/>
            <p:nvPr/>
          </p:nvPicPr>
          <p:blipFill>
            <a:blip r:embed="rId10" cstate="print"/>
            <a:stretch>
              <a:fillRect/>
            </a:stretch>
          </p:blipFill>
          <p:spPr>
            <a:xfrm>
              <a:off x="10701528" y="2031492"/>
              <a:ext cx="717803" cy="2426207"/>
            </a:xfrm>
            <a:prstGeom prst="rect">
              <a:avLst/>
            </a:prstGeom>
          </p:spPr>
        </p:pic>
        <p:sp>
          <p:nvSpPr>
            <p:cNvPr id="54" name="object 17"/>
            <p:cNvSpPr/>
            <p:nvPr/>
          </p:nvSpPr>
          <p:spPr>
            <a:xfrm>
              <a:off x="0" y="1754123"/>
              <a:ext cx="607060" cy="4234180"/>
            </a:xfrm>
            <a:custGeom>
              <a:avLst/>
              <a:gdLst/>
              <a:ahLst/>
              <a:cxnLst/>
              <a:rect l="l" t="t" r="r" b="b"/>
              <a:pathLst>
                <a:path w="607060" h="4234180">
                  <a:moveTo>
                    <a:pt x="606590" y="0"/>
                  </a:moveTo>
                  <a:lnTo>
                    <a:pt x="0" y="0"/>
                  </a:lnTo>
                  <a:lnTo>
                    <a:pt x="0" y="1595628"/>
                  </a:lnTo>
                  <a:lnTo>
                    <a:pt x="0" y="2096706"/>
                  </a:lnTo>
                  <a:lnTo>
                    <a:pt x="0" y="3478771"/>
                  </a:lnTo>
                  <a:lnTo>
                    <a:pt x="606590" y="4233672"/>
                  </a:lnTo>
                  <a:lnTo>
                    <a:pt x="606590" y="2592324"/>
                  </a:lnTo>
                  <a:lnTo>
                    <a:pt x="606590" y="1595628"/>
                  </a:lnTo>
                  <a:lnTo>
                    <a:pt x="606590" y="0"/>
                  </a:lnTo>
                  <a:close/>
                </a:path>
              </a:pathLst>
            </a:custGeom>
            <a:solidFill>
              <a:srgbClr val="F1F7FB"/>
            </a:solidFill>
          </p:spPr>
          <p:txBody>
            <a:bodyPr wrap="square" lIns="0" tIns="0" rIns="0" bIns="0" rtlCol="0"/>
            <a:lstStyle/>
            <a:p>
              <a:endParaRPr/>
            </a:p>
          </p:txBody>
        </p:sp>
        <p:sp>
          <p:nvSpPr>
            <p:cNvPr id="55" name="object 18"/>
            <p:cNvSpPr/>
            <p:nvPr/>
          </p:nvSpPr>
          <p:spPr>
            <a:xfrm>
              <a:off x="0" y="1632204"/>
              <a:ext cx="612775" cy="1731645"/>
            </a:xfrm>
            <a:custGeom>
              <a:avLst/>
              <a:gdLst/>
              <a:ahLst/>
              <a:cxnLst/>
              <a:rect l="l" t="t" r="r" b="b"/>
              <a:pathLst>
                <a:path w="612775" h="1731645">
                  <a:moveTo>
                    <a:pt x="612686" y="0"/>
                  </a:moveTo>
                  <a:lnTo>
                    <a:pt x="0" y="0"/>
                  </a:lnTo>
                  <a:lnTo>
                    <a:pt x="0" y="1232154"/>
                  </a:lnTo>
                  <a:lnTo>
                    <a:pt x="612686" y="1731264"/>
                  </a:lnTo>
                  <a:lnTo>
                    <a:pt x="612686" y="0"/>
                  </a:lnTo>
                  <a:close/>
                </a:path>
              </a:pathLst>
            </a:custGeom>
            <a:solidFill>
              <a:srgbClr val="5FE3FF"/>
            </a:solidFill>
          </p:spPr>
          <p:txBody>
            <a:bodyPr wrap="square" lIns="0" tIns="0" rIns="0" bIns="0" rtlCol="0"/>
            <a:lstStyle/>
            <a:p>
              <a:endParaRPr/>
            </a:p>
          </p:txBody>
        </p:sp>
        <p:sp>
          <p:nvSpPr>
            <p:cNvPr id="56" name="object 19"/>
            <p:cNvSpPr/>
            <p:nvPr/>
          </p:nvSpPr>
          <p:spPr>
            <a:xfrm>
              <a:off x="0" y="38100"/>
              <a:ext cx="612775" cy="2590800"/>
            </a:xfrm>
            <a:custGeom>
              <a:avLst/>
              <a:gdLst/>
              <a:ahLst/>
              <a:cxnLst/>
              <a:rect l="l" t="t" r="r" b="b"/>
              <a:pathLst>
                <a:path w="612775" h="2590800">
                  <a:moveTo>
                    <a:pt x="612686" y="0"/>
                  </a:moveTo>
                  <a:lnTo>
                    <a:pt x="0" y="0"/>
                  </a:lnTo>
                  <a:lnTo>
                    <a:pt x="0" y="2091816"/>
                  </a:lnTo>
                  <a:lnTo>
                    <a:pt x="612686" y="2590800"/>
                  </a:lnTo>
                  <a:lnTo>
                    <a:pt x="612686" y="0"/>
                  </a:lnTo>
                  <a:close/>
                </a:path>
              </a:pathLst>
            </a:custGeom>
            <a:solidFill>
              <a:srgbClr val="00AFEF"/>
            </a:solidFill>
          </p:spPr>
          <p:txBody>
            <a:bodyPr wrap="square" lIns="0" tIns="0" rIns="0" bIns="0" rtlCol="0"/>
            <a:lstStyle/>
            <a:p>
              <a:endParaRPr/>
            </a:p>
          </p:txBody>
        </p:sp>
        <p:sp>
          <p:nvSpPr>
            <p:cNvPr id="57" name="object 20"/>
            <p:cNvSpPr/>
            <p:nvPr/>
          </p:nvSpPr>
          <p:spPr>
            <a:xfrm>
              <a:off x="0" y="0"/>
              <a:ext cx="612775" cy="1824355"/>
            </a:xfrm>
            <a:custGeom>
              <a:avLst/>
              <a:gdLst/>
              <a:ahLst/>
              <a:cxnLst/>
              <a:rect l="l" t="t" r="r" b="b"/>
              <a:pathLst>
                <a:path w="612775" h="1824355">
                  <a:moveTo>
                    <a:pt x="612686" y="0"/>
                  </a:moveTo>
                  <a:lnTo>
                    <a:pt x="0" y="0"/>
                  </a:lnTo>
                  <a:lnTo>
                    <a:pt x="0" y="1326261"/>
                  </a:lnTo>
                  <a:lnTo>
                    <a:pt x="612686" y="1824227"/>
                  </a:lnTo>
                  <a:lnTo>
                    <a:pt x="612686" y="0"/>
                  </a:lnTo>
                  <a:close/>
                </a:path>
              </a:pathLst>
            </a:custGeom>
            <a:solidFill>
              <a:srgbClr val="007BAD"/>
            </a:solidFill>
          </p:spPr>
          <p:txBody>
            <a:bodyPr wrap="square" lIns="0" tIns="0" rIns="0" bIns="0" rtlCol="0"/>
            <a:lstStyle/>
            <a:p>
              <a:endParaRPr/>
            </a:p>
          </p:txBody>
        </p:sp>
        <p:sp>
          <p:nvSpPr>
            <p:cNvPr id="58" name="object 21"/>
            <p:cNvSpPr/>
            <p:nvPr/>
          </p:nvSpPr>
          <p:spPr>
            <a:xfrm>
              <a:off x="0" y="5017073"/>
              <a:ext cx="1290955" cy="1841500"/>
            </a:xfrm>
            <a:custGeom>
              <a:avLst/>
              <a:gdLst/>
              <a:ahLst/>
              <a:cxnLst/>
              <a:rect l="l" t="t" r="r" b="b"/>
              <a:pathLst>
                <a:path w="1290955" h="1841500">
                  <a:moveTo>
                    <a:pt x="0" y="0"/>
                  </a:moveTo>
                  <a:lnTo>
                    <a:pt x="0" y="1840923"/>
                  </a:lnTo>
                  <a:lnTo>
                    <a:pt x="1290828" y="1840923"/>
                  </a:lnTo>
                  <a:lnTo>
                    <a:pt x="1290828" y="1038247"/>
                  </a:lnTo>
                  <a:lnTo>
                    <a:pt x="0" y="0"/>
                  </a:lnTo>
                  <a:close/>
                </a:path>
              </a:pathLst>
            </a:custGeom>
            <a:solidFill>
              <a:srgbClr val="B8DFF8"/>
            </a:solidFill>
          </p:spPr>
          <p:txBody>
            <a:bodyPr wrap="square" lIns="0" tIns="0" rIns="0" bIns="0" rtlCol="0"/>
            <a:lstStyle/>
            <a:p>
              <a:endParaRPr/>
            </a:p>
          </p:txBody>
        </p:sp>
        <p:sp>
          <p:nvSpPr>
            <p:cNvPr id="59" name="object 22"/>
            <p:cNvSpPr/>
            <p:nvPr/>
          </p:nvSpPr>
          <p:spPr>
            <a:xfrm>
              <a:off x="10268711" y="5111496"/>
              <a:ext cx="1923414" cy="1737360"/>
            </a:xfrm>
            <a:custGeom>
              <a:avLst/>
              <a:gdLst/>
              <a:ahLst/>
              <a:cxnLst/>
              <a:rect l="l" t="t" r="r" b="b"/>
              <a:pathLst>
                <a:path w="1923415" h="1737359">
                  <a:moveTo>
                    <a:pt x="1923288" y="0"/>
                  </a:moveTo>
                  <a:lnTo>
                    <a:pt x="0" y="1291247"/>
                  </a:lnTo>
                  <a:lnTo>
                    <a:pt x="0" y="1737359"/>
                  </a:lnTo>
                  <a:lnTo>
                    <a:pt x="1923288" y="1737359"/>
                  </a:lnTo>
                  <a:lnTo>
                    <a:pt x="1923288" y="0"/>
                  </a:lnTo>
                  <a:close/>
                </a:path>
              </a:pathLst>
            </a:custGeom>
            <a:solidFill>
              <a:srgbClr val="3A60A8"/>
            </a:solidFill>
          </p:spPr>
          <p:txBody>
            <a:bodyPr wrap="square" lIns="0" tIns="0" rIns="0" bIns="0" rtlCol="0"/>
            <a:lstStyle/>
            <a:p>
              <a:endParaRPr/>
            </a:p>
          </p:txBody>
        </p:sp>
        <p:sp>
          <p:nvSpPr>
            <p:cNvPr id="60" name="object 23"/>
            <p:cNvSpPr/>
            <p:nvPr/>
          </p:nvSpPr>
          <p:spPr>
            <a:xfrm>
              <a:off x="10268711" y="5111496"/>
              <a:ext cx="1923414" cy="1737360"/>
            </a:xfrm>
            <a:custGeom>
              <a:avLst/>
              <a:gdLst/>
              <a:ahLst/>
              <a:cxnLst/>
              <a:rect l="l" t="t" r="r" b="b"/>
              <a:pathLst>
                <a:path w="1923415" h="1737359">
                  <a:moveTo>
                    <a:pt x="1923288" y="0"/>
                  </a:moveTo>
                  <a:lnTo>
                    <a:pt x="0" y="1291247"/>
                  </a:lnTo>
                  <a:lnTo>
                    <a:pt x="0" y="1737359"/>
                  </a:lnTo>
                  <a:lnTo>
                    <a:pt x="1923288" y="1737359"/>
                  </a:lnTo>
                  <a:lnTo>
                    <a:pt x="1923288" y="0"/>
                  </a:lnTo>
                  <a:close/>
                </a:path>
              </a:pathLst>
            </a:custGeom>
            <a:ln w="12192">
              <a:solidFill>
                <a:srgbClr val="41709C"/>
              </a:solidFill>
            </a:ln>
          </p:spPr>
          <p:txBody>
            <a:bodyPr wrap="square" lIns="0" tIns="0" rIns="0" bIns="0" rtlCol="0"/>
            <a:lstStyle/>
            <a:p>
              <a:endParaRPr/>
            </a:p>
          </p:txBody>
        </p:sp>
        <p:sp>
          <p:nvSpPr>
            <p:cNvPr id="61" name="object 24"/>
            <p:cNvSpPr/>
            <p:nvPr/>
          </p:nvSpPr>
          <p:spPr>
            <a:xfrm>
              <a:off x="8485378" y="5011928"/>
              <a:ext cx="1304290" cy="680085"/>
            </a:xfrm>
            <a:custGeom>
              <a:avLst/>
              <a:gdLst/>
              <a:ahLst/>
              <a:cxnLst/>
              <a:rect l="l" t="t" r="r" b="b"/>
              <a:pathLst>
                <a:path w="1304290" h="680085">
                  <a:moveTo>
                    <a:pt x="843279" y="0"/>
                  </a:moveTo>
                  <a:lnTo>
                    <a:pt x="0" y="27178"/>
                  </a:lnTo>
                  <a:lnTo>
                    <a:pt x="462152" y="679970"/>
                  </a:lnTo>
                  <a:lnTo>
                    <a:pt x="1304163" y="650900"/>
                  </a:lnTo>
                  <a:lnTo>
                    <a:pt x="843279" y="0"/>
                  </a:lnTo>
                  <a:close/>
                </a:path>
              </a:pathLst>
            </a:custGeom>
            <a:solidFill>
              <a:srgbClr val="DEEAF6"/>
            </a:solidFill>
          </p:spPr>
          <p:txBody>
            <a:bodyPr wrap="square" lIns="0" tIns="0" rIns="0" bIns="0" rtlCol="0"/>
            <a:lstStyle/>
            <a:p>
              <a:endParaRPr/>
            </a:p>
          </p:txBody>
        </p:sp>
        <p:sp>
          <p:nvSpPr>
            <p:cNvPr id="62" name="object 25"/>
            <p:cNvSpPr/>
            <p:nvPr/>
          </p:nvSpPr>
          <p:spPr>
            <a:xfrm>
              <a:off x="10017379" y="5593384"/>
              <a:ext cx="728345" cy="378460"/>
            </a:xfrm>
            <a:custGeom>
              <a:avLst/>
              <a:gdLst/>
              <a:ahLst/>
              <a:cxnLst/>
              <a:rect l="l" t="t" r="r" b="b"/>
              <a:pathLst>
                <a:path w="728345" h="378460">
                  <a:moveTo>
                    <a:pt x="469773" y="0"/>
                  </a:moveTo>
                  <a:lnTo>
                    <a:pt x="0" y="12877"/>
                  </a:lnTo>
                  <a:lnTo>
                    <a:pt x="258699" y="378155"/>
                  </a:lnTo>
                  <a:lnTo>
                    <a:pt x="728345" y="365277"/>
                  </a:lnTo>
                  <a:lnTo>
                    <a:pt x="469773" y="0"/>
                  </a:lnTo>
                  <a:close/>
                </a:path>
              </a:pathLst>
            </a:custGeom>
            <a:solidFill>
              <a:srgbClr val="9CC2E4"/>
            </a:solidFill>
          </p:spPr>
          <p:txBody>
            <a:bodyPr wrap="square" lIns="0" tIns="0" rIns="0" bIns="0" rtlCol="0"/>
            <a:lstStyle/>
            <a:p>
              <a:endParaRPr/>
            </a:p>
          </p:txBody>
        </p:sp>
        <p:sp>
          <p:nvSpPr>
            <p:cNvPr id="63" name="object 26"/>
            <p:cNvSpPr/>
            <p:nvPr/>
          </p:nvSpPr>
          <p:spPr>
            <a:xfrm>
              <a:off x="614172" y="0"/>
              <a:ext cx="1184275" cy="1819910"/>
            </a:xfrm>
            <a:custGeom>
              <a:avLst/>
              <a:gdLst/>
              <a:ahLst/>
              <a:cxnLst/>
              <a:rect l="l" t="t" r="r" b="b"/>
              <a:pathLst>
                <a:path w="1184275" h="1819910">
                  <a:moveTo>
                    <a:pt x="1184148" y="0"/>
                  </a:moveTo>
                  <a:lnTo>
                    <a:pt x="0" y="0"/>
                  </a:lnTo>
                  <a:lnTo>
                    <a:pt x="0" y="1819655"/>
                  </a:lnTo>
                  <a:lnTo>
                    <a:pt x="1184148" y="157860"/>
                  </a:lnTo>
                  <a:lnTo>
                    <a:pt x="1184148" y="0"/>
                  </a:lnTo>
                  <a:close/>
                </a:path>
              </a:pathLst>
            </a:custGeom>
            <a:solidFill>
              <a:srgbClr val="3A60A8"/>
            </a:solidFill>
          </p:spPr>
          <p:txBody>
            <a:bodyPr wrap="square" lIns="0" tIns="0" rIns="0" bIns="0" rtlCol="0"/>
            <a:lstStyle/>
            <a:p>
              <a:endParaRPr/>
            </a:p>
          </p:txBody>
        </p:sp>
        <p:sp>
          <p:nvSpPr>
            <p:cNvPr id="64" name="object 27"/>
            <p:cNvSpPr/>
            <p:nvPr/>
          </p:nvSpPr>
          <p:spPr>
            <a:xfrm>
              <a:off x="11538204" y="3698747"/>
              <a:ext cx="652780" cy="1624965"/>
            </a:xfrm>
            <a:custGeom>
              <a:avLst/>
              <a:gdLst/>
              <a:ahLst/>
              <a:cxnLst/>
              <a:rect l="l" t="t" r="r" b="b"/>
              <a:pathLst>
                <a:path w="652779" h="1624964">
                  <a:moveTo>
                    <a:pt x="652272" y="0"/>
                  </a:moveTo>
                  <a:lnTo>
                    <a:pt x="0" y="468375"/>
                  </a:lnTo>
                  <a:lnTo>
                    <a:pt x="0" y="1624583"/>
                  </a:lnTo>
                  <a:lnTo>
                    <a:pt x="652272" y="1624583"/>
                  </a:lnTo>
                  <a:lnTo>
                    <a:pt x="652272" y="0"/>
                  </a:lnTo>
                  <a:close/>
                </a:path>
              </a:pathLst>
            </a:custGeom>
            <a:solidFill>
              <a:srgbClr val="BBDFF6"/>
            </a:solidFill>
          </p:spPr>
          <p:txBody>
            <a:bodyPr wrap="square" lIns="0" tIns="0" rIns="0" bIns="0" rtlCol="0"/>
            <a:lstStyle/>
            <a:p>
              <a:endParaRPr/>
            </a:p>
          </p:txBody>
        </p:sp>
        <p:sp>
          <p:nvSpPr>
            <p:cNvPr id="65" name="object 28"/>
            <p:cNvSpPr/>
            <p:nvPr/>
          </p:nvSpPr>
          <p:spPr>
            <a:xfrm>
              <a:off x="11538204" y="4416552"/>
              <a:ext cx="652780" cy="2432685"/>
            </a:xfrm>
            <a:custGeom>
              <a:avLst/>
              <a:gdLst/>
              <a:ahLst/>
              <a:cxnLst/>
              <a:rect l="l" t="t" r="r" b="b"/>
              <a:pathLst>
                <a:path w="652779" h="2432684">
                  <a:moveTo>
                    <a:pt x="652272" y="0"/>
                  </a:moveTo>
                  <a:lnTo>
                    <a:pt x="0" y="468503"/>
                  </a:lnTo>
                  <a:lnTo>
                    <a:pt x="0" y="2432303"/>
                  </a:lnTo>
                  <a:lnTo>
                    <a:pt x="652272" y="2432303"/>
                  </a:lnTo>
                  <a:lnTo>
                    <a:pt x="652272" y="0"/>
                  </a:lnTo>
                  <a:close/>
                </a:path>
              </a:pathLst>
            </a:custGeom>
            <a:solidFill>
              <a:srgbClr val="96CCEE"/>
            </a:solidFill>
          </p:spPr>
          <p:txBody>
            <a:bodyPr wrap="square" lIns="0" tIns="0" rIns="0" bIns="0" rtlCol="0"/>
            <a:lstStyle/>
            <a:p>
              <a:endParaRPr/>
            </a:p>
          </p:txBody>
        </p:sp>
        <p:sp>
          <p:nvSpPr>
            <p:cNvPr id="66" name="object 29"/>
            <p:cNvSpPr/>
            <p:nvPr/>
          </p:nvSpPr>
          <p:spPr>
            <a:xfrm>
              <a:off x="11538204" y="5111496"/>
              <a:ext cx="652780" cy="1737360"/>
            </a:xfrm>
            <a:custGeom>
              <a:avLst/>
              <a:gdLst/>
              <a:ahLst/>
              <a:cxnLst/>
              <a:rect l="l" t="t" r="r" b="b"/>
              <a:pathLst>
                <a:path w="652779" h="1737359">
                  <a:moveTo>
                    <a:pt x="652272" y="0"/>
                  </a:moveTo>
                  <a:lnTo>
                    <a:pt x="0" y="467613"/>
                  </a:lnTo>
                  <a:lnTo>
                    <a:pt x="0" y="1737359"/>
                  </a:lnTo>
                  <a:lnTo>
                    <a:pt x="652272" y="1737359"/>
                  </a:lnTo>
                  <a:lnTo>
                    <a:pt x="652272" y="0"/>
                  </a:lnTo>
                  <a:close/>
                </a:path>
              </a:pathLst>
            </a:custGeom>
            <a:solidFill>
              <a:srgbClr val="007CB6"/>
            </a:solidFill>
          </p:spPr>
          <p:txBody>
            <a:bodyPr wrap="square" lIns="0" tIns="0" rIns="0" bIns="0" rtlCol="0"/>
            <a:lstStyle/>
            <a:p>
              <a:endParaRPr/>
            </a:p>
          </p:txBody>
        </p:sp>
      </p:grpSp>
      <p:pic>
        <p:nvPicPr>
          <p:cNvPr id="67" name="object 5"/>
          <p:cNvPicPr/>
          <p:nvPr/>
        </p:nvPicPr>
        <p:blipFill>
          <a:blip r:embed="rId11" cstate="print"/>
          <a:stretch>
            <a:fillRect/>
          </a:stretch>
        </p:blipFill>
        <p:spPr>
          <a:xfrm>
            <a:off x="8763000" y="3352800"/>
            <a:ext cx="713231" cy="2417064"/>
          </a:xfrm>
          <a:prstGeom prst="rect">
            <a:avLst/>
          </a:prstGeom>
        </p:spPr>
      </p:pic>
      <p:sp>
        <p:nvSpPr>
          <p:cNvPr id="68" name="Прямоугольник 67"/>
          <p:cNvSpPr/>
          <p:nvPr/>
        </p:nvSpPr>
        <p:spPr>
          <a:xfrm>
            <a:off x="1447800" y="3200400"/>
            <a:ext cx="5715000" cy="2677656"/>
          </a:xfrm>
          <a:prstGeom prst="rect">
            <a:avLst/>
          </a:prstGeom>
        </p:spPr>
        <p:txBody>
          <a:bodyPr wrap="square">
            <a:spAutoFit/>
          </a:bodyPr>
          <a:lstStyle/>
          <a:p>
            <a:pPr algn="just"/>
            <a:r>
              <a:rPr lang="ru-RU" sz="1400" b="1" dirty="0" smtClean="0">
                <a:solidFill>
                  <a:schemeClr val="tx2">
                    <a:lumMod val="75000"/>
                  </a:schemeClr>
                </a:solidFill>
                <a:latin typeface="Liberation Serif" pitchFamily="18" charset="0"/>
                <a:ea typeface="Liberation Serif" pitchFamily="18" charset="0"/>
                <a:cs typeface="Liberation Serif" pitchFamily="18" charset="0"/>
              </a:rPr>
              <a:t>Правом избирать депутатов  Законодательного Собрания Свердловской области обладает также гражданин Российской Федерации, достигший на день голосования возраста 18 лет, не имеющий регистрации по месту жительства на территории Российской Федерации, зарегистрированный по месту пребывания на территории соответствующего избирательного округа не менее чем за три месяца до дня </a:t>
            </a:r>
            <a:r>
              <a:rPr lang="ru-RU" sz="1400" b="1" dirty="0" smtClean="0">
                <a:solidFill>
                  <a:schemeClr val="tx2">
                    <a:lumMod val="75000"/>
                  </a:schemeClr>
                </a:solidFill>
                <a:latin typeface="Liberation Serif" pitchFamily="18" charset="0"/>
                <a:ea typeface="Liberation Serif" pitchFamily="18" charset="0"/>
                <a:cs typeface="Liberation Serif" pitchFamily="18" charset="0"/>
              </a:rPr>
              <a:t>голосования</a:t>
            </a:r>
            <a:r>
              <a:rPr lang="ru-RU" sz="1400" dirty="0" smtClean="0"/>
              <a:t> </a:t>
            </a:r>
            <a:r>
              <a:rPr lang="ru-RU" sz="1400" dirty="0" smtClean="0"/>
              <a:t>(</a:t>
            </a:r>
            <a:r>
              <a:rPr lang="ru-RU" sz="1400" b="1" dirty="0" smtClean="0">
                <a:solidFill>
                  <a:schemeClr val="tx2">
                    <a:lumMod val="75000"/>
                  </a:schemeClr>
                </a:solidFill>
                <a:latin typeface="Liberation Serif" pitchFamily="18" charset="0"/>
                <a:ea typeface="Liberation Serif" pitchFamily="18" charset="0"/>
                <a:cs typeface="Liberation Serif" pitchFamily="18" charset="0"/>
              </a:rPr>
              <a:t>до </a:t>
            </a:r>
            <a:r>
              <a:rPr lang="ru-RU" sz="1400" b="1" dirty="0" smtClean="0">
                <a:solidFill>
                  <a:schemeClr val="tx2">
                    <a:lumMod val="75000"/>
                  </a:schemeClr>
                </a:solidFill>
                <a:latin typeface="Liberation Serif" pitchFamily="18" charset="0"/>
                <a:ea typeface="Liberation Serif" pitchFamily="18" charset="0"/>
                <a:cs typeface="Liberation Serif" pitchFamily="18" charset="0"/>
              </a:rPr>
              <a:t>9 июня </a:t>
            </a:r>
            <a:r>
              <a:rPr lang="ru-RU" sz="1400" b="1" dirty="0" smtClean="0">
                <a:solidFill>
                  <a:schemeClr val="tx2">
                    <a:lumMod val="75000"/>
                  </a:schemeClr>
                </a:solidFill>
                <a:latin typeface="Liberation Serif" pitchFamily="18" charset="0"/>
                <a:ea typeface="Liberation Serif" pitchFamily="18" charset="0"/>
                <a:cs typeface="Liberation Serif" pitchFamily="18" charset="0"/>
              </a:rPr>
              <a:t>)2023 </a:t>
            </a:r>
            <a:r>
              <a:rPr lang="ru-RU" sz="1400" b="1" dirty="0" smtClean="0">
                <a:solidFill>
                  <a:schemeClr val="tx2">
                    <a:lumMod val="75000"/>
                  </a:schemeClr>
                </a:solidFill>
                <a:latin typeface="Liberation Serif" pitchFamily="18" charset="0"/>
                <a:ea typeface="Liberation Serif" pitchFamily="18" charset="0"/>
                <a:cs typeface="Liberation Serif" pitchFamily="18" charset="0"/>
              </a:rPr>
              <a:t>года</a:t>
            </a:r>
            <a:r>
              <a:rPr lang="ru-RU" sz="1400" b="1" dirty="0" smtClean="0">
                <a:solidFill>
                  <a:schemeClr val="tx2">
                    <a:lumMod val="75000"/>
                  </a:schemeClr>
                </a:solidFill>
                <a:latin typeface="Liberation Serif" pitchFamily="18" charset="0"/>
                <a:ea typeface="Liberation Serif" pitchFamily="18" charset="0"/>
                <a:cs typeface="Liberation Serif" pitchFamily="18" charset="0"/>
              </a:rPr>
              <a:t>, </a:t>
            </a:r>
            <a:r>
              <a:rPr lang="ru-RU" sz="1400" b="1" dirty="0" smtClean="0">
                <a:solidFill>
                  <a:schemeClr val="tx2">
                    <a:lumMod val="75000"/>
                  </a:schemeClr>
                </a:solidFill>
                <a:latin typeface="Liberation Serif" pitchFamily="18" charset="0"/>
                <a:ea typeface="Liberation Serif" pitchFamily="18" charset="0"/>
                <a:cs typeface="Liberation Serif" pitchFamily="18" charset="0"/>
              </a:rPr>
              <a:t>в случае подачи им заявления о включении в список избирателей по месту нахождения в соответствии с пунктом 2 статьи 82 Избирательного Кодекса Свердловской области для голосования в пределах избирательного округа, где он зарегистрирован по месту пребывания.</a:t>
            </a:r>
            <a:endParaRPr lang="ru-RU" sz="1400" b="1" dirty="0">
              <a:solidFill>
                <a:schemeClr val="tx2">
                  <a:lumMod val="75000"/>
                </a:schemeClr>
              </a:solidFill>
              <a:latin typeface="Liberation Serif" pitchFamily="18" charset="0"/>
              <a:ea typeface="Liberation Serif" pitchFamily="18" charset="0"/>
              <a:cs typeface="Liberation Serif"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099" y="0"/>
            <a:ext cx="12268200" cy="6858000"/>
            <a:chOff x="-38099" y="0"/>
            <a:chExt cx="122682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7385303" y="1330452"/>
              <a:ext cx="4806950" cy="1469390"/>
            </a:xfrm>
            <a:custGeom>
              <a:avLst/>
              <a:gdLst/>
              <a:ahLst/>
              <a:cxnLst/>
              <a:rect l="l" t="t" r="r" b="b"/>
              <a:pathLst>
                <a:path w="4806950" h="1469389">
                  <a:moveTo>
                    <a:pt x="4806696" y="0"/>
                  </a:moveTo>
                  <a:lnTo>
                    <a:pt x="0" y="0"/>
                  </a:lnTo>
                  <a:lnTo>
                    <a:pt x="281304" y="1469136"/>
                  </a:lnTo>
                  <a:lnTo>
                    <a:pt x="4806696" y="1469136"/>
                  </a:lnTo>
                  <a:lnTo>
                    <a:pt x="4806696" y="0"/>
                  </a:lnTo>
                  <a:close/>
                </a:path>
              </a:pathLst>
            </a:custGeom>
            <a:solidFill>
              <a:srgbClr val="FFFFFF"/>
            </a:solidFill>
          </p:spPr>
          <p:txBody>
            <a:bodyPr wrap="square" lIns="0" tIns="0" rIns="0" bIns="0" rtlCol="0"/>
            <a:lstStyle/>
            <a:p>
              <a:endParaRPr/>
            </a:p>
          </p:txBody>
        </p:sp>
        <p:sp>
          <p:nvSpPr>
            <p:cNvPr id="5" name="object 5"/>
            <p:cNvSpPr/>
            <p:nvPr/>
          </p:nvSpPr>
          <p:spPr>
            <a:xfrm>
              <a:off x="7385303" y="1330452"/>
              <a:ext cx="4806950" cy="1469390"/>
            </a:xfrm>
            <a:custGeom>
              <a:avLst/>
              <a:gdLst/>
              <a:ahLst/>
              <a:cxnLst/>
              <a:rect l="l" t="t" r="r" b="b"/>
              <a:pathLst>
                <a:path w="4806950" h="1469389">
                  <a:moveTo>
                    <a:pt x="4806696" y="0"/>
                  </a:moveTo>
                  <a:lnTo>
                    <a:pt x="0" y="0"/>
                  </a:lnTo>
                  <a:lnTo>
                    <a:pt x="281304" y="1469136"/>
                  </a:lnTo>
                  <a:lnTo>
                    <a:pt x="4806696" y="1469136"/>
                  </a:lnTo>
                </a:path>
              </a:pathLst>
            </a:custGeom>
            <a:ln w="76199">
              <a:solidFill>
                <a:srgbClr val="FFFFFF"/>
              </a:solidFill>
            </a:ln>
          </p:spPr>
          <p:txBody>
            <a:bodyPr wrap="square" lIns="0" tIns="0" rIns="0" bIns="0" rtlCol="0"/>
            <a:lstStyle/>
            <a:p>
              <a:endParaRPr/>
            </a:p>
          </p:txBody>
        </p:sp>
        <p:sp>
          <p:nvSpPr>
            <p:cNvPr id="6" name="object 6"/>
            <p:cNvSpPr/>
            <p:nvPr/>
          </p:nvSpPr>
          <p:spPr>
            <a:xfrm>
              <a:off x="0" y="1464563"/>
              <a:ext cx="4912360" cy="1150620"/>
            </a:xfrm>
            <a:custGeom>
              <a:avLst/>
              <a:gdLst/>
              <a:ahLst/>
              <a:cxnLst/>
              <a:rect l="l" t="t" r="r" b="b"/>
              <a:pathLst>
                <a:path w="4912360" h="1150620">
                  <a:moveTo>
                    <a:pt x="4911851" y="0"/>
                  </a:moveTo>
                  <a:lnTo>
                    <a:pt x="0" y="0"/>
                  </a:lnTo>
                  <a:lnTo>
                    <a:pt x="0" y="1150620"/>
                  </a:lnTo>
                  <a:lnTo>
                    <a:pt x="4691506" y="1150620"/>
                  </a:lnTo>
                  <a:lnTo>
                    <a:pt x="4911851" y="0"/>
                  </a:lnTo>
                  <a:close/>
                </a:path>
              </a:pathLst>
            </a:custGeom>
            <a:solidFill>
              <a:srgbClr val="FFFFFF"/>
            </a:solidFill>
          </p:spPr>
          <p:txBody>
            <a:bodyPr wrap="square" lIns="0" tIns="0" rIns="0" bIns="0" rtlCol="0"/>
            <a:lstStyle/>
            <a:p>
              <a:endParaRPr/>
            </a:p>
          </p:txBody>
        </p:sp>
        <p:sp>
          <p:nvSpPr>
            <p:cNvPr id="7" name="object 7"/>
            <p:cNvSpPr/>
            <p:nvPr/>
          </p:nvSpPr>
          <p:spPr>
            <a:xfrm>
              <a:off x="0" y="1464563"/>
              <a:ext cx="4912360" cy="1150620"/>
            </a:xfrm>
            <a:custGeom>
              <a:avLst/>
              <a:gdLst/>
              <a:ahLst/>
              <a:cxnLst/>
              <a:rect l="l" t="t" r="r" b="b"/>
              <a:pathLst>
                <a:path w="4912360" h="1150620">
                  <a:moveTo>
                    <a:pt x="4911851" y="0"/>
                  </a:moveTo>
                  <a:lnTo>
                    <a:pt x="4691506" y="1150620"/>
                  </a:lnTo>
                  <a:lnTo>
                    <a:pt x="0" y="1150620"/>
                  </a:lnTo>
                </a:path>
                <a:path w="4912360" h="1150620">
                  <a:moveTo>
                    <a:pt x="0" y="0"/>
                  </a:moveTo>
                  <a:lnTo>
                    <a:pt x="4911851" y="0"/>
                  </a:lnTo>
                </a:path>
              </a:pathLst>
            </a:custGeom>
            <a:ln w="76200">
              <a:solidFill>
                <a:srgbClr val="FFFFFF"/>
              </a:solidFill>
            </a:ln>
          </p:spPr>
          <p:txBody>
            <a:bodyPr wrap="square" lIns="0" tIns="0" rIns="0" bIns="0" rtlCol="0"/>
            <a:lstStyle/>
            <a:p>
              <a:endParaRPr/>
            </a:p>
          </p:txBody>
        </p:sp>
      </p:grpSp>
      <p:sp>
        <p:nvSpPr>
          <p:cNvPr id="8" name="object 8"/>
          <p:cNvSpPr txBox="1"/>
          <p:nvPr/>
        </p:nvSpPr>
        <p:spPr>
          <a:xfrm>
            <a:off x="1888617" y="437514"/>
            <a:ext cx="7398384" cy="513715"/>
          </a:xfrm>
          <a:prstGeom prst="rect">
            <a:avLst/>
          </a:prstGeom>
        </p:spPr>
        <p:txBody>
          <a:bodyPr vert="horz" wrap="square" lIns="0" tIns="13335" rIns="0" bIns="0" rtlCol="0">
            <a:spAutoFit/>
          </a:bodyPr>
          <a:lstStyle/>
          <a:p>
            <a:pPr marL="12700">
              <a:lnSpc>
                <a:spcPct val="100000"/>
              </a:lnSpc>
              <a:spcBef>
                <a:spcPts val="105"/>
              </a:spcBef>
            </a:pPr>
            <a:r>
              <a:rPr sz="3200" b="1" spc="75" dirty="0">
                <a:solidFill>
                  <a:srgbClr val="1C3057"/>
                </a:solidFill>
                <a:latin typeface="Arial"/>
                <a:cs typeface="Arial"/>
              </a:rPr>
              <a:t>Выдача</a:t>
            </a:r>
            <a:r>
              <a:rPr sz="3200" b="1" spc="-75" dirty="0">
                <a:solidFill>
                  <a:srgbClr val="1C3057"/>
                </a:solidFill>
                <a:latin typeface="Arial"/>
                <a:cs typeface="Arial"/>
              </a:rPr>
              <a:t> </a:t>
            </a:r>
            <a:r>
              <a:rPr sz="3200" b="1" spc="114" dirty="0">
                <a:solidFill>
                  <a:srgbClr val="1C3057"/>
                </a:solidFill>
                <a:latin typeface="Arial"/>
                <a:cs typeface="Arial"/>
              </a:rPr>
              <a:t>бюллетеней</a:t>
            </a:r>
            <a:r>
              <a:rPr sz="3200" b="1" spc="-95" dirty="0">
                <a:solidFill>
                  <a:srgbClr val="1C3057"/>
                </a:solidFill>
                <a:latin typeface="Arial"/>
                <a:cs typeface="Arial"/>
              </a:rPr>
              <a:t> </a:t>
            </a:r>
            <a:r>
              <a:rPr sz="3200" b="1" spc="160" dirty="0">
                <a:solidFill>
                  <a:srgbClr val="1C3057"/>
                </a:solidFill>
                <a:latin typeface="Arial"/>
                <a:cs typeface="Arial"/>
              </a:rPr>
              <a:t>избирателям</a:t>
            </a:r>
            <a:endParaRPr sz="3200">
              <a:latin typeface="Arial"/>
              <a:cs typeface="Arial"/>
            </a:endParaRPr>
          </a:p>
        </p:txBody>
      </p:sp>
      <p:sp>
        <p:nvSpPr>
          <p:cNvPr id="9" name="object 9"/>
          <p:cNvSpPr txBox="1"/>
          <p:nvPr/>
        </p:nvSpPr>
        <p:spPr>
          <a:xfrm>
            <a:off x="1008684" y="1553083"/>
            <a:ext cx="3623945" cy="908050"/>
          </a:xfrm>
          <a:prstGeom prst="rect">
            <a:avLst/>
          </a:prstGeom>
        </p:spPr>
        <p:txBody>
          <a:bodyPr vert="horz" wrap="square" lIns="0" tIns="12065" rIns="0" bIns="0" rtlCol="0">
            <a:spAutoFit/>
          </a:bodyPr>
          <a:lstStyle/>
          <a:p>
            <a:pPr marL="12700" marR="5080">
              <a:lnSpc>
                <a:spcPct val="107300"/>
              </a:lnSpc>
              <a:spcBef>
                <a:spcPts val="95"/>
              </a:spcBef>
            </a:pPr>
            <a:r>
              <a:rPr sz="1800" b="1" spc="120" dirty="0">
                <a:solidFill>
                  <a:srgbClr val="1C3057"/>
                </a:solidFill>
                <a:latin typeface="Arial"/>
                <a:cs typeface="Arial"/>
              </a:rPr>
              <a:t>Каждый</a:t>
            </a:r>
            <a:r>
              <a:rPr sz="1800" b="1" spc="-70" dirty="0">
                <a:solidFill>
                  <a:srgbClr val="1C3057"/>
                </a:solidFill>
                <a:latin typeface="Arial"/>
                <a:cs typeface="Arial"/>
              </a:rPr>
              <a:t> </a:t>
            </a:r>
            <a:r>
              <a:rPr sz="1800" b="1" spc="75" dirty="0">
                <a:solidFill>
                  <a:srgbClr val="1C3057"/>
                </a:solidFill>
                <a:latin typeface="Arial"/>
                <a:cs typeface="Arial"/>
              </a:rPr>
              <a:t>избиратель</a:t>
            </a:r>
            <a:r>
              <a:rPr sz="1800" b="1" spc="-65" dirty="0">
                <a:solidFill>
                  <a:srgbClr val="1C3057"/>
                </a:solidFill>
                <a:latin typeface="Arial"/>
                <a:cs typeface="Arial"/>
              </a:rPr>
              <a:t> </a:t>
            </a:r>
            <a:r>
              <a:rPr sz="1800" b="1" spc="30" dirty="0">
                <a:solidFill>
                  <a:srgbClr val="1C3057"/>
                </a:solidFill>
                <a:latin typeface="Arial"/>
                <a:cs typeface="Arial"/>
              </a:rPr>
              <a:t>голосует </a:t>
            </a:r>
            <a:r>
              <a:rPr sz="1800" b="1" spc="-484" dirty="0">
                <a:solidFill>
                  <a:srgbClr val="1C3057"/>
                </a:solidFill>
                <a:latin typeface="Arial"/>
                <a:cs typeface="Arial"/>
              </a:rPr>
              <a:t> </a:t>
            </a:r>
            <a:r>
              <a:rPr sz="1800" b="1" spc="65" dirty="0">
                <a:solidFill>
                  <a:srgbClr val="1C3057"/>
                </a:solidFill>
                <a:latin typeface="Arial"/>
                <a:cs typeface="Arial"/>
              </a:rPr>
              <a:t>лично</a:t>
            </a:r>
            <a:r>
              <a:rPr sz="1800" spc="65" dirty="0">
                <a:solidFill>
                  <a:srgbClr val="1C3057"/>
                </a:solidFill>
                <a:latin typeface="Microsoft Sans Serif"/>
                <a:cs typeface="Microsoft Sans Serif"/>
              </a:rPr>
              <a:t>, </a:t>
            </a:r>
            <a:r>
              <a:rPr sz="1800" spc="55" dirty="0">
                <a:solidFill>
                  <a:srgbClr val="1C3057"/>
                </a:solidFill>
                <a:latin typeface="Microsoft Sans Serif"/>
                <a:cs typeface="Microsoft Sans Serif"/>
              </a:rPr>
              <a:t>голосование </a:t>
            </a:r>
            <a:r>
              <a:rPr sz="1800" spc="-25" dirty="0">
                <a:solidFill>
                  <a:srgbClr val="1C3057"/>
                </a:solidFill>
                <a:latin typeface="Microsoft Sans Serif"/>
                <a:cs typeface="Microsoft Sans Serif"/>
              </a:rPr>
              <a:t>за </a:t>
            </a:r>
            <a:r>
              <a:rPr sz="1800" spc="55" dirty="0">
                <a:solidFill>
                  <a:srgbClr val="1C3057"/>
                </a:solidFill>
                <a:latin typeface="Microsoft Sans Serif"/>
                <a:cs typeface="Microsoft Sans Serif"/>
              </a:rPr>
              <a:t>других </a:t>
            </a:r>
            <a:r>
              <a:rPr sz="1800" spc="60" dirty="0">
                <a:solidFill>
                  <a:srgbClr val="1C3057"/>
                </a:solidFill>
                <a:latin typeface="Microsoft Sans Serif"/>
                <a:cs typeface="Microsoft Sans Serif"/>
              </a:rPr>
              <a:t> </a:t>
            </a:r>
            <a:r>
              <a:rPr sz="1800" spc="40" dirty="0">
                <a:solidFill>
                  <a:srgbClr val="1C3057"/>
                </a:solidFill>
                <a:latin typeface="Microsoft Sans Serif"/>
                <a:cs typeface="Microsoft Sans Serif"/>
              </a:rPr>
              <a:t>избирателей</a:t>
            </a:r>
            <a:r>
              <a:rPr sz="1800" spc="-20" dirty="0">
                <a:solidFill>
                  <a:srgbClr val="1C3057"/>
                </a:solidFill>
                <a:latin typeface="Microsoft Sans Serif"/>
                <a:cs typeface="Microsoft Sans Serif"/>
              </a:rPr>
              <a:t> </a:t>
            </a:r>
            <a:r>
              <a:rPr sz="1800" spc="70" dirty="0">
                <a:solidFill>
                  <a:srgbClr val="1C3057"/>
                </a:solidFill>
                <a:latin typeface="Microsoft Sans Serif"/>
                <a:cs typeface="Microsoft Sans Serif"/>
              </a:rPr>
              <a:t>не</a:t>
            </a:r>
            <a:r>
              <a:rPr sz="1800" spc="-10" dirty="0">
                <a:solidFill>
                  <a:srgbClr val="1C3057"/>
                </a:solidFill>
                <a:latin typeface="Microsoft Sans Serif"/>
                <a:cs typeface="Microsoft Sans Serif"/>
              </a:rPr>
              <a:t> </a:t>
            </a:r>
            <a:r>
              <a:rPr sz="1800" spc="10" dirty="0">
                <a:solidFill>
                  <a:srgbClr val="1C3057"/>
                </a:solidFill>
                <a:latin typeface="Microsoft Sans Serif"/>
                <a:cs typeface="Microsoft Sans Serif"/>
              </a:rPr>
              <a:t>допускается</a:t>
            </a:r>
            <a:endParaRPr sz="1800">
              <a:latin typeface="Microsoft Sans Serif"/>
              <a:cs typeface="Microsoft Sans Serif"/>
            </a:endParaRPr>
          </a:p>
        </p:txBody>
      </p:sp>
      <p:sp>
        <p:nvSpPr>
          <p:cNvPr id="10" name="object 10"/>
          <p:cNvSpPr txBox="1"/>
          <p:nvPr/>
        </p:nvSpPr>
        <p:spPr>
          <a:xfrm>
            <a:off x="8751569" y="1400302"/>
            <a:ext cx="2884170" cy="1244600"/>
          </a:xfrm>
          <a:prstGeom prst="rect">
            <a:avLst/>
          </a:prstGeom>
        </p:spPr>
        <p:txBody>
          <a:bodyPr vert="horz" wrap="square" lIns="0" tIns="12065" rIns="0" bIns="0" rtlCol="0">
            <a:spAutoFit/>
          </a:bodyPr>
          <a:lstStyle/>
          <a:p>
            <a:pPr marL="12700" marR="243840">
              <a:lnSpc>
                <a:spcPct val="100000"/>
              </a:lnSpc>
              <a:spcBef>
                <a:spcPts val="95"/>
              </a:spcBef>
            </a:pPr>
            <a:r>
              <a:rPr sz="1600" b="1" spc="40" dirty="0">
                <a:solidFill>
                  <a:srgbClr val="1C3057"/>
                </a:solidFill>
                <a:latin typeface="Arial"/>
                <a:cs typeface="Arial"/>
              </a:rPr>
              <a:t>Бюллетени </a:t>
            </a:r>
            <a:r>
              <a:rPr sz="1600" b="1" spc="20" dirty="0">
                <a:solidFill>
                  <a:srgbClr val="1C3057"/>
                </a:solidFill>
                <a:latin typeface="Arial"/>
                <a:cs typeface="Arial"/>
              </a:rPr>
              <a:t>выдаются </a:t>
            </a:r>
            <a:r>
              <a:rPr sz="1600" b="1" spc="25" dirty="0">
                <a:solidFill>
                  <a:srgbClr val="1C3057"/>
                </a:solidFill>
                <a:latin typeface="Arial"/>
                <a:cs typeface="Arial"/>
              </a:rPr>
              <a:t> </a:t>
            </a:r>
            <a:r>
              <a:rPr sz="1600" b="1" spc="75" dirty="0">
                <a:solidFill>
                  <a:srgbClr val="1C3057"/>
                </a:solidFill>
                <a:latin typeface="Arial"/>
                <a:cs typeface="Arial"/>
              </a:rPr>
              <a:t>избирателям лично </a:t>
            </a:r>
            <a:r>
              <a:rPr sz="1600" b="1" spc="40" dirty="0">
                <a:solidFill>
                  <a:srgbClr val="1C3057"/>
                </a:solidFill>
                <a:latin typeface="Arial"/>
                <a:cs typeface="Arial"/>
              </a:rPr>
              <a:t>по </a:t>
            </a:r>
            <a:r>
              <a:rPr sz="1600" b="1" spc="45" dirty="0">
                <a:solidFill>
                  <a:srgbClr val="1C3057"/>
                </a:solidFill>
                <a:latin typeface="Arial"/>
                <a:cs typeface="Arial"/>
              </a:rPr>
              <a:t> </a:t>
            </a:r>
            <a:r>
              <a:rPr sz="1600" b="1" spc="55" dirty="0">
                <a:solidFill>
                  <a:srgbClr val="1C3057"/>
                </a:solidFill>
                <a:latin typeface="Arial"/>
                <a:cs typeface="Arial"/>
              </a:rPr>
              <a:t>предъявлении</a:t>
            </a:r>
            <a:r>
              <a:rPr sz="1600" b="1" spc="-35" dirty="0">
                <a:solidFill>
                  <a:srgbClr val="1C3057"/>
                </a:solidFill>
                <a:latin typeface="Arial"/>
                <a:cs typeface="Arial"/>
              </a:rPr>
              <a:t> </a:t>
            </a:r>
            <a:r>
              <a:rPr sz="1600" b="1" spc="40" dirty="0">
                <a:solidFill>
                  <a:srgbClr val="1C3057"/>
                </a:solidFill>
                <a:latin typeface="Arial"/>
                <a:cs typeface="Arial"/>
              </a:rPr>
              <a:t>паспорта </a:t>
            </a:r>
            <a:r>
              <a:rPr sz="1600" b="1" spc="-430" dirty="0">
                <a:solidFill>
                  <a:srgbClr val="1C3057"/>
                </a:solidFill>
                <a:latin typeface="Arial"/>
                <a:cs typeface="Arial"/>
              </a:rPr>
              <a:t> </a:t>
            </a:r>
            <a:r>
              <a:rPr sz="1600" spc="35" dirty="0">
                <a:solidFill>
                  <a:srgbClr val="1C3057"/>
                </a:solidFill>
                <a:latin typeface="Microsoft Sans Serif"/>
                <a:cs typeface="Microsoft Sans Serif"/>
              </a:rPr>
              <a:t>гражда</a:t>
            </a:r>
            <a:r>
              <a:rPr sz="1600" spc="30" dirty="0">
                <a:solidFill>
                  <a:srgbClr val="1C3057"/>
                </a:solidFill>
                <a:latin typeface="Microsoft Sans Serif"/>
                <a:cs typeface="Microsoft Sans Serif"/>
              </a:rPr>
              <a:t>н</a:t>
            </a:r>
            <a:r>
              <a:rPr sz="1600" spc="110" dirty="0">
                <a:solidFill>
                  <a:srgbClr val="1C3057"/>
                </a:solidFill>
                <a:latin typeface="Microsoft Sans Serif"/>
                <a:cs typeface="Microsoft Sans Serif"/>
              </a:rPr>
              <a:t>и</a:t>
            </a:r>
            <a:r>
              <a:rPr sz="1600" spc="114" dirty="0">
                <a:solidFill>
                  <a:srgbClr val="1C3057"/>
                </a:solidFill>
                <a:latin typeface="Microsoft Sans Serif"/>
                <a:cs typeface="Microsoft Sans Serif"/>
              </a:rPr>
              <a:t>н</a:t>
            </a:r>
            <a:r>
              <a:rPr sz="1600" spc="-5" dirty="0">
                <a:solidFill>
                  <a:srgbClr val="1C3057"/>
                </a:solidFill>
                <a:latin typeface="Microsoft Sans Serif"/>
                <a:cs typeface="Microsoft Sans Serif"/>
              </a:rPr>
              <a:t>а</a:t>
            </a:r>
            <a:r>
              <a:rPr sz="1600" spc="-10" dirty="0">
                <a:solidFill>
                  <a:srgbClr val="1C3057"/>
                </a:solidFill>
                <a:latin typeface="Microsoft Sans Serif"/>
                <a:cs typeface="Microsoft Sans Serif"/>
              </a:rPr>
              <a:t> </a:t>
            </a:r>
            <a:r>
              <a:rPr sz="1600" spc="-90" dirty="0">
                <a:solidFill>
                  <a:srgbClr val="1C3057"/>
                </a:solidFill>
                <a:latin typeface="Microsoft Sans Serif"/>
                <a:cs typeface="Microsoft Sans Serif"/>
              </a:rPr>
              <a:t>Р</a:t>
            </a:r>
            <a:r>
              <a:rPr sz="1600" spc="-110" dirty="0">
                <a:solidFill>
                  <a:srgbClr val="1C3057"/>
                </a:solidFill>
                <a:latin typeface="Microsoft Sans Serif"/>
                <a:cs typeface="Microsoft Sans Serif"/>
              </a:rPr>
              <a:t>Ф</a:t>
            </a:r>
            <a:r>
              <a:rPr sz="1600" spc="-10" dirty="0">
                <a:solidFill>
                  <a:srgbClr val="1C3057"/>
                </a:solidFill>
                <a:latin typeface="Microsoft Sans Serif"/>
                <a:cs typeface="Microsoft Sans Serif"/>
              </a:rPr>
              <a:t> </a:t>
            </a:r>
            <a:r>
              <a:rPr sz="1600" spc="75" dirty="0">
                <a:solidFill>
                  <a:srgbClr val="1C3057"/>
                </a:solidFill>
                <a:latin typeface="Microsoft Sans Serif"/>
                <a:cs typeface="Microsoft Sans Serif"/>
              </a:rPr>
              <a:t>или</a:t>
            </a:r>
            <a:endParaRPr sz="1600">
              <a:latin typeface="Microsoft Sans Serif"/>
              <a:cs typeface="Microsoft Sans Serif"/>
            </a:endParaRPr>
          </a:p>
          <a:p>
            <a:pPr marL="12700">
              <a:lnSpc>
                <a:spcPct val="100000"/>
              </a:lnSpc>
            </a:pPr>
            <a:r>
              <a:rPr sz="1600" spc="45" dirty="0">
                <a:solidFill>
                  <a:srgbClr val="1C3057"/>
                </a:solidFill>
                <a:latin typeface="Microsoft Sans Serif"/>
                <a:cs typeface="Microsoft Sans Serif"/>
              </a:rPr>
              <a:t>заменяющего</a:t>
            </a:r>
            <a:r>
              <a:rPr sz="1600" spc="-25" dirty="0">
                <a:solidFill>
                  <a:srgbClr val="1C3057"/>
                </a:solidFill>
                <a:latin typeface="Microsoft Sans Serif"/>
                <a:cs typeface="Microsoft Sans Serif"/>
              </a:rPr>
              <a:t> </a:t>
            </a:r>
            <a:r>
              <a:rPr sz="1600" spc="45" dirty="0">
                <a:solidFill>
                  <a:srgbClr val="1C3057"/>
                </a:solidFill>
                <a:latin typeface="Microsoft Sans Serif"/>
                <a:cs typeface="Microsoft Sans Serif"/>
              </a:rPr>
              <a:t>его</a:t>
            </a:r>
            <a:r>
              <a:rPr sz="1600" spc="-50" dirty="0">
                <a:solidFill>
                  <a:srgbClr val="1C3057"/>
                </a:solidFill>
                <a:latin typeface="Microsoft Sans Serif"/>
                <a:cs typeface="Microsoft Sans Serif"/>
              </a:rPr>
              <a:t> </a:t>
            </a:r>
            <a:r>
              <a:rPr sz="1600" spc="25" dirty="0">
                <a:solidFill>
                  <a:srgbClr val="1C3057"/>
                </a:solidFill>
                <a:latin typeface="Microsoft Sans Serif"/>
                <a:cs typeface="Microsoft Sans Serif"/>
              </a:rPr>
              <a:t>документа</a:t>
            </a:r>
            <a:endParaRPr sz="1600">
              <a:latin typeface="Microsoft Sans Serif"/>
              <a:cs typeface="Microsoft Sans Serif"/>
            </a:endParaRPr>
          </a:p>
        </p:txBody>
      </p:sp>
      <p:grpSp>
        <p:nvGrpSpPr>
          <p:cNvPr id="11" name="object 11"/>
          <p:cNvGrpSpPr/>
          <p:nvPr/>
        </p:nvGrpSpPr>
        <p:grpSpPr>
          <a:xfrm>
            <a:off x="-38100" y="1516380"/>
            <a:ext cx="8656320" cy="4666615"/>
            <a:chOff x="-38100" y="1516380"/>
            <a:chExt cx="8656320" cy="4666615"/>
          </a:xfrm>
        </p:grpSpPr>
        <p:pic>
          <p:nvPicPr>
            <p:cNvPr id="12" name="object 12"/>
            <p:cNvPicPr/>
            <p:nvPr/>
          </p:nvPicPr>
          <p:blipFill>
            <a:blip r:embed="rId3" cstate="print"/>
            <a:stretch>
              <a:fillRect/>
            </a:stretch>
          </p:blipFill>
          <p:spPr>
            <a:xfrm>
              <a:off x="7822692" y="1516380"/>
              <a:ext cx="795527" cy="1098803"/>
            </a:xfrm>
            <a:prstGeom prst="rect">
              <a:avLst/>
            </a:prstGeom>
          </p:spPr>
        </p:pic>
        <p:sp>
          <p:nvSpPr>
            <p:cNvPr id="13" name="object 13"/>
            <p:cNvSpPr/>
            <p:nvPr/>
          </p:nvSpPr>
          <p:spPr>
            <a:xfrm>
              <a:off x="0" y="4774691"/>
              <a:ext cx="3429000" cy="1370330"/>
            </a:xfrm>
            <a:custGeom>
              <a:avLst/>
              <a:gdLst/>
              <a:ahLst/>
              <a:cxnLst/>
              <a:rect l="l" t="t" r="r" b="b"/>
              <a:pathLst>
                <a:path w="3429000" h="1370329">
                  <a:moveTo>
                    <a:pt x="3429000" y="0"/>
                  </a:moveTo>
                  <a:lnTo>
                    <a:pt x="0" y="0"/>
                  </a:lnTo>
                  <a:lnTo>
                    <a:pt x="0" y="1370075"/>
                  </a:lnTo>
                  <a:lnTo>
                    <a:pt x="3166618" y="1370075"/>
                  </a:lnTo>
                  <a:lnTo>
                    <a:pt x="3429000" y="0"/>
                  </a:lnTo>
                  <a:close/>
                </a:path>
              </a:pathLst>
            </a:custGeom>
            <a:solidFill>
              <a:srgbClr val="FFFFFF"/>
            </a:solidFill>
          </p:spPr>
          <p:txBody>
            <a:bodyPr wrap="square" lIns="0" tIns="0" rIns="0" bIns="0" rtlCol="0"/>
            <a:lstStyle/>
            <a:p>
              <a:endParaRPr/>
            </a:p>
          </p:txBody>
        </p:sp>
        <p:sp>
          <p:nvSpPr>
            <p:cNvPr id="14" name="object 14"/>
            <p:cNvSpPr/>
            <p:nvPr/>
          </p:nvSpPr>
          <p:spPr>
            <a:xfrm>
              <a:off x="0" y="4774691"/>
              <a:ext cx="3429000" cy="1370330"/>
            </a:xfrm>
            <a:custGeom>
              <a:avLst/>
              <a:gdLst/>
              <a:ahLst/>
              <a:cxnLst/>
              <a:rect l="l" t="t" r="r" b="b"/>
              <a:pathLst>
                <a:path w="3429000" h="1370329">
                  <a:moveTo>
                    <a:pt x="0" y="0"/>
                  </a:moveTo>
                  <a:lnTo>
                    <a:pt x="3429000" y="0"/>
                  </a:lnTo>
                  <a:lnTo>
                    <a:pt x="3166618" y="1370075"/>
                  </a:lnTo>
                  <a:lnTo>
                    <a:pt x="0" y="1370075"/>
                  </a:lnTo>
                </a:path>
              </a:pathLst>
            </a:custGeom>
            <a:ln w="76200">
              <a:solidFill>
                <a:srgbClr val="FFFFFF"/>
              </a:solidFill>
            </a:ln>
          </p:spPr>
          <p:txBody>
            <a:bodyPr wrap="square" lIns="0" tIns="0" rIns="0" bIns="0" rtlCol="0"/>
            <a:lstStyle/>
            <a:p>
              <a:endParaRPr/>
            </a:p>
          </p:txBody>
        </p:sp>
        <p:sp>
          <p:nvSpPr>
            <p:cNvPr id="15" name="object 15"/>
            <p:cNvSpPr/>
            <p:nvPr/>
          </p:nvSpPr>
          <p:spPr>
            <a:xfrm>
              <a:off x="3041904" y="4613147"/>
              <a:ext cx="628015" cy="490855"/>
            </a:xfrm>
            <a:custGeom>
              <a:avLst/>
              <a:gdLst/>
              <a:ahLst/>
              <a:cxnLst/>
              <a:rect l="l" t="t" r="r" b="b"/>
              <a:pathLst>
                <a:path w="628014" h="490854">
                  <a:moveTo>
                    <a:pt x="627888" y="0"/>
                  </a:moveTo>
                  <a:lnTo>
                    <a:pt x="107061" y="0"/>
                  </a:lnTo>
                  <a:lnTo>
                    <a:pt x="0" y="490728"/>
                  </a:lnTo>
                  <a:lnTo>
                    <a:pt x="520827" y="490728"/>
                  </a:lnTo>
                  <a:lnTo>
                    <a:pt x="627888" y="0"/>
                  </a:lnTo>
                  <a:close/>
                </a:path>
              </a:pathLst>
            </a:custGeom>
            <a:solidFill>
              <a:srgbClr val="00AFEF"/>
            </a:solidFill>
          </p:spPr>
          <p:txBody>
            <a:bodyPr wrap="square" lIns="0" tIns="0" rIns="0" bIns="0" rtlCol="0"/>
            <a:lstStyle/>
            <a:p>
              <a:endParaRPr/>
            </a:p>
          </p:txBody>
        </p:sp>
        <p:pic>
          <p:nvPicPr>
            <p:cNvPr id="16" name="object 16"/>
            <p:cNvPicPr/>
            <p:nvPr/>
          </p:nvPicPr>
          <p:blipFill>
            <a:blip r:embed="rId4" cstate="print"/>
            <a:stretch>
              <a:fillRect/>
            </a:stretch>
          </p:blipFill>
          <p:spPr>
            <a:xfrm>
              <a:off x="3284728" y="4726559"/>
              <a:ext cx="147193" cy="253238"/>
            </a:xfrm>
            <a:prstGeom prst="rect">
              <a:avLst/>
            </a:prstGeom>
          </p:spPr>
        </p:pic>
      </p:grpSp>
      <p:sp>
        <p:nvSpPr>
          <p:cNvPr id="17" name="object 17"/>
          <p:cNvSpPr txBox="1"/>
          <p:nvPr/>
        </p:nvSpPr>
        <p:spPr>
          <a:xfrm>
            <a:off x="467055" y="6362496"/>
            <a:ext cx="7032625"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1C3057"/>
                </a:solidFill>
                <a:latin typeface="Trebuchet MS"/>
                <a:cs typeface="Trebuchet MS"/>
              </a:rPr>
              <a:t>*С</a:t>
            </a:r>
            <a:r>
              <a:rPr sz="1600" spc="5" dirty="0">
                <a:solidFill>
                  <a:srgbClr val="1C3057"/>
                </a:solidFill>
                <a:latin typeface="Trebuchet MS"/>
                <a:cs typeface="Trebuchet MS"/>
              </a:rPr>
              <a:t> </a:t>
            </a:r>
            <a:r>
              <a:rPr sz="1600" spc="-5" dirty="0">
                <a:solidFill>
                  <a:srgbClr val="1C3057"/>
                </a:solidFill>
                <a:latin typeface="Trebuchet MS"/>
                <a:cs typeface="Trebuchet MS"/>
              </a:rPr>
              <a:t>согласия</a:t>
            </a:r>
            <a:r>
              <a:rPr sz="1600" spc="25" dirty="0">
                <a:solidFill>
                  <a:srgbClr val="1C3057"/>
                </a:solidFill>
                <a:latin typeface="Trebuchet MS"/>
                <a:cs typeface="Trebuchet MS"/>
              </a:rPr>
              <a:t> </a:t>
            </a:r>
            <a:r>
              <a:rPr sz="1600" spc="-5" dirty="0">
                <a:solidFill>
                  <a:srgbClr val="1C3057"/>
                </a:solidFill>
                <a:latin typeface="Trebuchet MS"/>
                <a:cs typeface="Trebuchet MS"/>
              </a:rPr>
              <a:t>избирателя</a:t>
            </a:r>
            <a:r>
              <a:rPr sz="1600" spc="35" dirty="0">
                <a:solidFill>
                  <a:srgbClr val="1C3057"/>
                </a:solidFill>
                <a:latin typeface="Trebuchet MS"/>
                <a:cs typeface="Trebuchet MS"/>
              </a:rPr>
              <a:t> </a:t>
            </a:r>
            <a:r>
              <a:rPr sz="1600" spc="-5" dirty="0">
                <a:solidFill>
                  <a:srgbClr val="1C3057"/>
                </a:solidFill>
                <a:latin typeface="Trebuchet MS"/>
                <a:cs typeface="Trebuchet MS"/>
              </a:rPr>
              <a:t>либо</a:t>
            </a:r>
            <a:r>
              <a:rPr sz="1600" spc="25" dirty="0">
                <a:solidFill>
                  <a:srgbClr val="1C3057"/>
                </a:solidFill>
                <a:latin typeface="Trebuchet MS"/>
                <a:cs typeface="Trebuchet MS"/>
              </a:rPr>
              <a:t> </a:t>
            </a:r>
            <a:r>
              <a:rPr sz="1600" spc="-5" dirty="0">
                <a:solidFill>
                  <a:srgbClr val="1C3057"/>
                </a:solidFill>
                <a:latin typeface="Trebuchet MS"/>
                <a:cs typeface="Trebuchet MS"/>
              </a:rPr>
              <a:t>по</a:t>
            </a:r>
            <a:r>
              <a:rPr sz="1600" spc="10" dirty="0">
                <a:solidFill>
                  <a:srgbClr val="1C3057"/>
                </a:solidFill>
                <a:latin typeface="Trebuchet MS"/>
                <a:cs typeface="Trebuchet MS"/>
              </a:rPr>
              <a:t> </a:t>
            </a:r>
            <a:r>
              <a:rPr sz="1600" spc="-5" dirty="0">
                <a:solidFill>
                  <a:srgbClr val="1C3057"/>
                </a:solidFill>
                <a:latin typeface="Trebuchet MS"/>
                <a:cs typeface="Trebuchet MS"/>
              </a:rPr>
              <a:t>его</a:t>
            </a:r>
            <a:r>
              <a:rPr sz="1600" dirty="0">
                <a:solidFill>
                  <a:srgbClr val="1C3057"/>
                </a:solidFill>
                <a:latin typeface="Trebuchet MS"/>
                <a:cs typeface="Trebuchet MS"/>
              </a:rPr>
              <a:t> </a:t>
            </a:r>
            <a:r>
              <a:rPr sz="1600" spc="-5" dirty="0">
                <a:solidFill>
                  <a:srgbClr val="1C3057"/>
                </a:solidFill>
                <a:latin typeface="Trebuchet MS"/>
                <a:cs typeface="Trebuchet MS"/>
              </a:rPr>
              <a:t>просьбе</a:t>
            </a:r>
            <a:r>
              <a:rPr sz="1600" spc="50" dirty="0">
                <a:solidFill>
                  <a:srgbClr val="1C3057"/>
                </a:solidFill>
                <a:latin typeface="Trebuchet MS"/>
                <a:cs typeface="Trebuchet MS"/>
              </a:rPr>
              <a:t> </a:t>
            </a:r>
            <a:r>
              <a:rPr sz="1600" spc="-10" dirty="0">
                <a:solidFill>
                  <a:srgbClr val="1C3057"/>
                </a:solidFill>
                <a:latin typeface="Trebuchet MS"/>
                <a:cs typeface="Trebuchet MS"/>
              </a:rPr>
              <a:t>это</a:t>
            </a:r>
            <a:r>
              <a:rPr sz="1600" spc="10" dirty="0">
                <a:solidFill>
                  <a:srgbClr val="1C3057"/>
                </a:solidFill>
                <a:latin typeface="Trebuchet MS"/>
                <a:cs typeface="Trebuchet MS"/>
              </a:rPr>
              <a:t> </a:t>
            </a:r>
            <a:r>
              <a:rPr sz="1600" spc="-10" dirty="0">
                <a:solidFill>
                  <a:srgbClr val="1C3057"/>
                </a:solidFill>
                <a:latin typeface="Trebuchet MS"/>
                <a:cs typeface="Trebuchet MS"/>
              </a:rPr>
              <a:t>может</a:t>
            </a:r>
            <a:r>
              <a:rPr sz="1600" spc="20" dirty="0">
                <a:solidFill>
                  <a:srgbClr val="1C3057"/>
                </a:solidFill>
                <a:latin typeface="Trebuchet MS"/>
                <a:cs typeface="Trebuchet MS"/>
              </a:rPr>
              <a:t> </a:t>
            </a:r>
            <a:r>
              <a:rPr sz="1600" spc="-10" dirty="0">
                <a:solidFill>
                  <a:srgbClr val="1C3057"/>
                </a:solidFill>
                <a:latin typeface="Trebuchet MS"/>
                <a:cs typeface="Trebuchet MS"/>
              </a:rPr>
              <a:t>сделать</a:t>
            </a:r>
            <a:r>
              <a:rPr sz="1600" spc="30" dirty="0">
                <a:solidFill>
                  <a:srgbClr val="1C3057"/>
                </a:solidFill>
                <a:latin typeface="Trebuchet MS"/>
                <a:cs typeface="Trebuchet MS"/>
              </a:rPr>
              <a:t> </a:t>
            </a:r>
            <a:r>
              <a:rPr sz="1600" spc="-5" dirty="0">
                <a:solidFill>
                  <a:srgbClr val="1C3057"/>
                </a:solidFill>
                <a:latin typeface="Trebuchet MS"/>
                <a:cs typeface="Trebuchet MS"/>
              </a:rPr>
              <a:t>член</a:t>
            </a:r>
            <a:r>
              <a:rPr sz="1600" spc="5" dirty="0">
                <a:solidFill>
                  <a:srgbClr val="1C3057"/>
                </a:solidFill>
                <a:latin typeface="Trebuchet MS"/>
                <a:cs typeface="Trebuchet MS"/>
              </a:rPr>
              <a:t> </a:t>
            </a:r>
            <a:r>
              <a:rPr sz="1600" spc="-10" dirty="0">
                <a:solidFill>
                  <a:srgbClr val="1C3057"/>
                </a:solidFill>
                <a:latin typeface="Trebuchet MS"/>
                <a:cs typeface="Trebuchet MS"/>
              </a:rPr>
              <a:t>УИК</a:t>
            </a:r>
            <a:endParaRPr sz="1600">
              <a:latin typeface="Trebuchet MS"/>
              <a:cs typeface="Trebuchet MS"/>
            </a:endParaRPr>
          </a:p>
        </p:txBody>
      </p:sp>
      <p:sp>
        <p:nvSpPr>
          <p:cNvPr id="18" name="object 18"/>
          <p:cNvSpPr txBox="1"/>
          <p:nvPr/>
        </p:nvSpPr>
        <p:spPr>
          <a:xfrm>
            <a:off x="318312" y="4915281"/>
            <a:ext cx="2810510" cy="1005840"/>
          </a:xfrm>
          <a:prstGeom prst="rect">
            <a:avLst/>
          </a:prstGeom>
        </p:spPr>
        <p:txBody>
          <a:bodyPr vert="horz" wrap="square" lIns="0" tIns="29209" rIns="0" bIns="0" rtlCol="0">
            <a:spAutoFit/>
          </a:bodyPr>
          <a:lstStyle/>
          <a:p>
            <a:pPr marL="12700" algn="just">
              <a:lnSpc>
                <a:spcPct val="100000"/>
              </a:lnSpc>
              <a:spcBef>
                <a:spcPts val="229"/>
              </a:spcBef>
            </a:pPr>
            <a:r>
              <a:rPr sz="1500" b="1" spc="60" dirty="0">
                <a:solidFill>
                  <a:srgbClr val="1C3057"/>
                </a:solidFill>
                <a:latin typeface="Arial"/>
                <a:cs typeface="Arial"/>
              </a:rPr>
              <a:t>Избиратель</a:t>
            </a:r>
            <a:r>
              <a:rPr sz="1500" b="1" spc="-65" dirty="0">
                <a:solidFill>
                  <a:srgbClr val="1C3057"/>
                </a:solidFill>
                <a:latin typeface="Arial"/>
                <a:cs typeface="Arial"/>
              </a:rPr>
              <a:t> </a:t>
            </a:r>
            <a:r>
              <a:rPr sz="1500" b="1" spc="35" dirty="0">
                <a:solidFill>
                  <a:srgbClr val="1C3057"/>
                </a:solidFill>
                <a:latin typeface="Arial"/>
                <a:cs typeface="Arial"/>
              </a:rPr>
              <a:t>проставляет</a:t>
            </a:r>
            <a:endParaRPr sz="1500">
              <a:latin typeface="Arial"/>
              <a:cs typeface="Arial"/>
            </a:endParaRPr>
          </a:p>
          <a:p>
            <a:pPr marL="12700" marR="5080" algn="just">
              <a:lnSpc>
                <a:spcPct val="107000"/>
              </a:lnSpc>
              <a:spcBef>
                <a:spcPts val="5"/>
              </a:spcBef>
            </a:pPr>
            <a:r>
              <a:rPr sz="1500" b="1" spc="35" dirty="0">
                <a:solidFill>
                  <a:srgbClr val="1C3057"/>
                </a:solidFill>
                <a:latin typeface="Arial"/>
                <a:cs typeface="Arial"/>
              </a:rPr>
              <a:t>в </a:t>
            </a:r>
            <a:r>
              <a:rPr sz="1500" b="1" spc="45" dirty="0">
                <a:solidFill>
                  <a:srgbClr val="1C3057"/>
                </a:solidFill>
                <a:latin typeface="Arial"/>
                <a:cs typeface="Arial"/>
              </a:rPr>
              <a:t>списке </a:t>
            </a:r>
            <a:r>
              <a:rPr sz="1500" spc="35" dirty="0">
                <a:solidFill>
                  <a:srgbClr val="1C3057"/>
                </a:solidFill>
                <a:latin typeface="Microsoft Sans Serif"/>
                <a:cs typeface="Microsoft Sans Serif"/>
              </a:rPr>
              <a:t>избирателей </a:t>
            </a:r>
            <a:r>
              <a:rPr sz="1500" spc="55" dirty="0">
                <a:solidFill>
                  <a:srgbClr val="1C3057"/>
                </a:solidFill>
                <a:latin typeface="Microsoft Sans Serif"/>
                <a:cs typeface="Microsoft Sans Serif"/>
              </a:rPr>
              <a:t>серию </a:t>
            </a:r>
            <a:r>
              <a:rPr sz="1500" spc="-385" dirty="0">
                <a:solidFill>
                  <a:srgbClr val="1C3057"/>
                </a:solidFill>
                <a:latin typeface="Microsoft Sans Serif"/>
                <a:cs typeface="Microsoft Sans Serif"/>
              </a:rPr>
              <a:t> </a:t>
            </a:r>
            <a:r>
              <a:rPr sz="1500" spc="110" dirty="0">
                <a:solidFill>
                  <a:srgbClr val="1C3057"/>
                </a:solidFill>
                <a:latin typeface="Microsoft Sans Serif"/>
                <a:cs typeface="Microsoft Sans Serif"/>
              </a:rPr>
              <a:t>и </a:t>
            </a:r>
            <a:r>
              <a:rPr sz="1500" spc="60" dirty="0">
                <a:solidFill>
                  <a:srgbClr val="1C3057"/>
                </a:solidFill>
                <a:latin typeface="Microsoft Sans Serif"/>
                <a:cs typeface="Microsoft Sans Serif"/>
              </a:rPr>
              <a:t>номер </a:t>
            </a:r>
            <a:r>
              <a:rPr sz="1500" spc="40" dirty="0">
                <a:solidFill>
                  <a:srgbClr val="1C3057"/>
                </a:solidFill>
                <a:latin typeface="Microsoft Sans Serif"/>
                <a:cs typeface="Microsoft Sans Serif"/>
              </a:rPr>
              <a:t>своего </a:t>
            </a:r>
            <a:r>
              <a:rPr sz="1500" spc="35" dirty="0">
                <a:solidFill>
                  <a:srgbClr val="1C3057"/>
                </a:solidFill>
                <a:latin typeface="Microsoft Sans Serif"/>
                <a:cs typeface="Microsoft Sans Serif"/>
              </a:rPr>
              <a:t>паспорта </a:t>
            </a:r>
            <a:r>
              <a:rPr sz="1500" spc="70" dirty="0">
                <a:solidFill>
                  <a:srgbClr val="1C3057"/>
                </a:solidFill>
                <a:latin typeface="Microsoft Sans Serif"/>
                <a:cs typeface="Microsoft Sans Serif"/>
              </a:rPr>
              <a:t>или </a:t>
            </a:r>
            <a:r>
              <a:rPr sz="1500" spc="-385" dirty="0">
                <a:solidFill>
                  <a:srgbClr val="1C3057"/>
                </a:solidFill>
                <a:latin typeface="Microsoft Sans Serif"/>
                <a:cs typeface="Microsoft Sans Serif"/>
              </a:rPr>
              <a:t> </a:t>
            </a:r>
            <a:r>
              <a:rPr sz="1500" spc="45" dirty="0">
                <a:solidFill>
                  <a:srgbClr val="1C3057"/>
                </a:solidFill>
                <a:latin typeface="Microsoft Sans Serif"/>
                <a:cs typeface="Microsoft Sans Serif"/>
              </a:rPr>
              <a:t>заменяющего</a:t>
            </a:r>
            <a:r>
              <a:rPr sz="1500" spc="-60" dirty="0">
                <a:solidFill>
                  <a:srgbClr val="1C3057"/>
                </a:solidFill>
                <a:latin typeface="Microsoft Sans Serif"/>
                <a:cs typeface="Microsoft Sans Serif"/>
              </a:rPr>
              <a:t> </a:t>
            </a:r>
            <a:r>
              <a:rPr sz="1500" spc="40" dirty="0">
                <a:solidFill>
                  <a:srgbClr val="1C3057"/>
                </a:solidFill>
                <a:latin typeface="Microsoft Sans Serif"/>
                <a:cs typeface="Microsoft Sans Serif"/>
              </a:rPr>
              <a:t>его</a:t>
            </a:r>
            <a:r>
              <a:rPr sz="1500" spc="-65" dirty="0">
                <a:solidFill>
                  <a:srgbClr val="1C3057"/>
                </a:solidFill>
                <a:latin typeface="Microsoft Sans Serif"/>
                <a:cs typeface="Microsoft Sans Serif"/>
              </a:rPr>
              <a:t> </a:t>
            </a:r>
            <a:r>
              <a:rPr sz="1500" spc="45" dirty="0">
                <a:solidFill>
                  <a:srgbClr val="1C3057"/>
                </a:solidFill>
                <a:latin typeface="Microsoft Sans Serif"/>
                <a:cs typeface="Microsoft Sans Serif"/>
              </a:rPr>
              <a:t>документа*</a:t>
            </a:r>
            <a:endParaRPr sz="1500">
              <a:latin typeface="Microsoft Sans Serif"/>
              <a:cs typeface="Microsoft Sans Serif"/>
            </a:endParaRPr>
          </a:p>
        </p:txBody>
      </p:sp>
      <p:grpSp>
        <p:nvGrpSpPr>
          <p:cNvPr id="19" name="object 19"/>
          <p:cNvGrpSpPr/>
          <p:nvPr/>
        </p:nvGrpSpPr>
        <p:grpSpPr>
          <a:xfrm>
            <a:off x="3544823" y="4597908"/>
            <a:ext cx="3851275" cy="1571625"/>
            <a:chOff x="3544823" y="4597908"/>
            <a:chExt cx="3851275" cy="1571625"/>
          </a:xfrm>
        </p:grpSpPr>
        <p:sp>
          <p:nvSpPr>
            <p:cNvPr id="20" name="object 20"/>
            <p:cNvSpPr/>
            <p:nvPr/>
          </p:nvSpPr>
          <p:spPr>
            <a:xfrm>
              <a:off x="3582923" y="4760976"/>
              <a:ext cx="3586479" cy="1370330"/>
            </a:xfrm>
            <a:custGeom>
              <a:avLst/>
              <a:gdLst/>
              <a:ahLst/>
              <a:cxnLst/>
              <a:rect l="l" t="t" r="r" b="b"/>
              <a:pathLst>
                <a:path w="3586479" h="1370329">
                  <a:moveTo>
                    <a:pt x="3585972" y="0"/>
                  </a:moveTo>
                  <a:lnTo>
                    <a:pt x="262381" y="0"/>
                  </a:lnTo>
                  <a:lnTo>
                    <a:pt x="0" y="1370076"/>
                  </a:lnTo>
                  <a:lnTo>
                    <a:pt x="3323590" y="1370076"/>
                  </a:lnTo>
                  <a:lnTo>
                    <a:pt x="3585972" y="0"/>
                  </a:lnTo>
                  <a:close/>
                </a:path>
              </a:pathLst>
            </a:custGeom>
            <a:solidFill>
              <a:srgbClr val="FFFFFF"/>
            </a:solidFill>
          </p:spPr>
          <p:txBody>
            <a:bodyPr wrap="square" lIns="0" tIns="0" rIns="0" bIns="0" rtlCol="0"/>
            <a:lstStyle/>
            <a:p>
              <a:endParaRPr/>
            </a:p>
          </p:txBody>
        </p:sp>
        <p:sp>
          <p:nvSpPr>
            <p:cNvPr id="21" name="object 21"/>
            <p:cNvSpPr/>
            <p:nvPr/>
          </p:nvSpPr>
          <p:spPr>
            <a:xfrm>
              <a:off x="3582923" y="4760976"/>
              <a:ext cx="3586479" cy="1370330"/>
            </a:xfrm>
            <a:custGeom>
              <a:avLst/>
              <a:gdLst/>
              <a:ahLst/>
              <a:cxnLst/>
              <a:rect l="l" t="t" r="r" b="b"/>
              <a:pathLst>
                <a:path w="3586479" h="1370329">
                  <a:moveTo>
                    <a:pt x="0" y="1370076"/>
                  </a:moveTo>
                  <a:lnTo>
                    <a:pt x="262381" y="0"/>
                  </a:lnTo>
                  <a:lnTo>
                    <a:pt x="3585972" y="0"/>
                  </a:lnTo>
                  <a:lnTo>
                    <a:pt x="3323590" y="1370076"/>
                  </a:lnTo>
                  <a:lnTo>
                    <a:pt x="0" y="1370076"/>
                  </a:lnTo>
                  <a:close/>
                </a:path>
              </a:pathLst>
            </a:custGeom>
            <a:ln w="76200">
              <a:solidFill>
                <a:srgbClr val="FFFFFF"/>
              </a:solidFill>
            </a:ln>
          </p:spPr>
          <p:txBody>
            <a:bodyPr wrap="square" lIns="0" tIns="0" rIns="0" bIns="0" rtlCol="0"/>
            <a:lstStyle/>
            <a:p>
              <a:endParaRPr/>
            </a:p>
          </p:txBody>
        </p:sp>
        <p:sp>
          <p:nvSpPr>
            <p:cNvPr id="22" name="object 22"/>
            <p:cNvSpPr/>
            <p:nvPr/>
          </p:nvSpPr>
          <p:spPr>
            <a:xfrm>
              <a:off x="6766560" y="4597908"/>
              <a:ext cx="629920" cy="492759"/>
            </a:xfrm>
            <a:custGeom>
              <a:avLst/>
              <a:gdLst/>
              <a:ahLst/>
              <a:cxnLst/>
              <a:rect l="l" t="t" r="r" b="b"/>
              <a:pathLst>
                <a:path w="629920" h="492760">
                  <a:moveTo>
                    <a:pt x="629412" y="0"/>
                  </a:moveTo>
                  <a:lnTo>
                    <a:pt x="107442" y="0"/>
                  </a:lnTo>
                  <a:lnTo>
                    <a:pt x="0" y="492252"/>
                  </a:lnTo>
                  <a:lnTo>
                    <a:pt x="521970" y="492252"/>
                  </a:lnTo>
                  <a:lnTo>
                    <a:pt x="629412" y="0"/>
                  </a:lnTo>
                  <a:close/>
                </a:path>
              </a:pathLst>
            </a:custGeom>
            <a:solidFill>
              <a:srgbClr val="00AFEF"/>
            </a:solidFill>
          </p:spPr>
          <p:txBody>
            <a:bodyPr wrap="square" lIns="0" tIns="0" rIns="0" bIns="0" rtlCol="0"/>
            <a:lstStyle/>
            <a:p>
              <a:endParaRPr/>
            </a:p>
          </p:txBody>
        </p:sp>
        <p:sp>
          <p:nvSpPr>
            <p:cNvPr id="23" name="object 23"/>
            <p:cNvSpPr/>
            <p:nvPr/>
          </p:nvSpPr>
          <p:spPr>
            <a:xfrm>
              <a:off x="6978014" y="4711043"/>
              <a:ext cx="195580" cy="258445"/>
            </a:xfrm>
            <a:custGeom>
              <a:avLst/>
              <a:gdLst/>
              <a:ahLst/>
              <a:cxnLst/>
              <a:rect l="l" t="t" r="r" b="b"/>
              <a:pathLst>
                <a:path w="195579" h="258445">
                  <a:moveTo>
                    <a:pt x="124586" y="21"/>
                  </a:moveTo>
                  <a:lnTo>
                    <a:pt x="81313" y="7290"/>
                  </a:lnTo>
                  <a:lnTo>
                    <a:pt x="49831" y="36169"/>
                  </a:lnTo>
                  <a:lnTo>
                    <a:pt x="37591" y="66569"/>
                  </a:lnTo>
                  <a:lnTo>
                    <a:pt x="85598" y="77618"/>
                  </a:lnTo>
                  <a:lnTo>
                    <a:pt x="88953" y="67022"/>
                  </a:lnTo>
                  <a:lnTo>
                    <a:pt x="92725" y="58283"/>
                  </a:lnTo>
                  <a:lnTo>
                    <a:pt x="96902" y="51401"/>
                  </a:lnTo>
                  <a:lnTo>
                    <a:pt x="101473" y="46376"/>
                  </a:lnTo>
                  <a:lnTo>
                    <a:pt x="107823" y="40915"/>
                  </a:lnTo>
                  <a:lnTo>
                    <a:pt x="114934" y="38502"/>
                  </a:lnTo>
                  <a:lnTo>
                    <a:pt x="130428" y="39645"/>
                  </a:lnTo>
                  <a:lnTo>
                    <a:pt x="136651" y="42820"/>
                  </a:lnTo>
                  <a:lnTo>
                    <a:pt x="145795" y="54123"/>
                  </a:lnTo>
                  <a:lnTo>
                    <a:pt x="147827" y="61235"/>
                  </a:lnTo>
                  <a:lnTo>
                    <a:pt x="146684" y="75078"/>
                  </a:lnTo>
                  <a:lnTo>
                    <a:pt x="122808" y="109368"/>
                  </a:lnTo>
                  <a:lnTo>
                    <a:pt x="57134" y="164470"/>
                  </a:lnTo>
                  <a:lnTo>
                    <a:pt x="45952" y="174247"/>
                  </a:lnTo>
                  <a:lnTo>
                    <a:pt x="18928" y="203801"/>
                  </a:lnTo>
                  <a:lnTo>
                    <a:pt x="0" y="246401"/>
                  </a:lnTo>
                  <a:lnTo>
                    <a:pt x="154050" y="258339"/>
                  </a:lnTo>
                  <a:lnTo>
                    <a:pt x="166877" y="213762"/>
                  </a:lnTo>
                  <a:lnTo>
                    <a:pt x="79120" y="206904"/>
                  </a:lnTo>
                  <a:lnTo>
                    <a:pt x="84200" y="201443"/>
                  </a:lnTo>
                  <a:lnTo>
                    <a:pt x="89407" y="196236"/>
                  </a:lnTo>
                  <a:lnTo>
                    <a:pt x="99937" y="187005"/>
                  </a:lnTo>
                  <a:lnTo>
                    <a:pt x="139360" y="155076"/>
                  </a:lnTo>
                  <a:lnTo>
                    <a:pt x="149209" y="146865"/>
                  </a:lnTo>
                  <a:lnTo>
                    <a:pt x="177133" y="118401"/>
                  </a:lnTo>
                  <a:lnTo>
                    <a:pt x="194171" y="81416"/>
                  </a:lnTo>
                  <a:lnTo>
                    <a:pt x="195199" y="73935"/>
                  </a:lnTo>
                  <a:lnTo>
                    <a:pt x="195012" y="59646"/>
                  </a:lnTo>
                  <a:lnTo>
                    <a:pt x="178688" y="23516"/>
                  </a:lnTo>
                  <a:lnTo>
                    <a:pt x="141255" y="2549"/>
                  </a:lnTo>
                  <a:lnTo>
                    <a:pt x="124586" y="21"/>
                  </a:lnTo>
                  <a:close/>
                </a:path>
              </a:pathLst>
            </a:custGeom>
            <a:solidFill>
              <a:srgbClr val="FFFFFF"/>
            </a:solidFill>
          </p:spPr>
          <p:txBody>
            <a:bodyPr wrap="square" lIns="0" tIns="0" rIns="0" bIns="0" rtlCol="0"/>
            <a:lstStyle/>
            <a:p>
              <a:endParaRPr/>
            </a:p>
          </p:txBody>
        </p:sp>
      </p:grpSp>
      <p:sp>
        <p:nvSpPr>
          <p:cNvPr id="24" name="object 24"/>
          <p:cNvSpPr txBox="1"/>
          <p:nvPr/>
        </p:nvSpPr>
        <p:spPr>
          <a:xfrm>
            <a:off x="3903726" y="4800981"/>
            <a:ext cx="2941955" cy="1249680"/>
          </a:xfrm>
          <a:prstGeom prst="rect">
            <a:avLst/>
          </a:prstGeom>
        </p:spPr>
        <p:txBody>
          <a:bodyPr vert="horz" wrap="square" lIns="0" tIns="13335" rIns="0" bIns="0" rtlCol="0">
            <a:spAutoFit/>
          </a:bodyPr>
          <a:lstStyle/>
          <a:p>
            <a:pPr marL="12700" marR="615950">
              <a:lnSpc>
                <a:spcPct val="107000"/>
              </a:lnSpc>
              <a:spcBef>
                <a:spcPts val="105"/>
              </a:spcBef>
            </a:pPr>
            <a:r>
              <a:rPr sz="1500" b="1" spc="60" dirty="0">
                <a:solidFill>
                  <a:srgbClr val="1C3057"/>
                </a:solidFill>
                <a:latin typeface="Arial"/>
                <a:cs typeface="Arial"/>
              </a:rPr>
              <a:t>Избиратель</a:t>
            </a:r>
            <a:r>
              <a:rPr sz="1500" b="1" spc="-75" dirty="0">
                <a:solidFill>
                  <a:srgbClr val="1C3057"/>
                </a:solidFill>
                <a:latin typeface="Arial"/>
                <a:cs typeface="Arial"/>
              </a:rPr>
              <a:t> </a:t>
            </a:r>
            <a:r>
              <a:rPr sz="1500" b="1" spc="35" dirty="0">
                <a:solidFill>
                  <a:srgbClr val="1C3057"/>
                </a:solidFill>
                <a:latin typeface="Arial"/>
                <a:cs typeface="Arial"/>
              </a:rPr>
              <a:t>проверяет </a:t>
            </a:r>
            <a:r>
              <a:rPr sz="1500" b="1" spc="-400" dirty="0">
                <a:solidFill>
                  <a:srgbClr val="1C3057"/>
                </a:solidFill>
                <a:latin typeface="Arial"/>
                <a:cs typeface="Arial"/>
              </a:rPr>
              <a:t> </a:t>
            </a:r>
            <a:r>
              <a:rPr sz="1500" b="1" spc="40" dirty="0">
                <a:solidFill>
                  <a:srgbClr val="1C3057"/>
                </a:solidFill>
                <a:latin typeface="Arial"/>
                <a:cs typeface="Arial"/>
              </a:rPr>
              <a:t>правильность </a:t>
            </a:r>
            <a:r>
              <a:rPr sz="1500" b="1" spc="75" dirty="0">
                <a:solidFill>
                  <a:srgbClr val="1C3057"/>
                </a:solidFill>
                <a:latin typeface="Arial"/>
                <a:cs typeface="Arial"/>
              </a:rPr>
              <a:t>записи </a:t>
            </a:r>
            <a:r>
              <a:rPr sz="1500" b="1" spc="80" dirty="0">
                <a:solidFill>
                  <a:srgbClr val="1C3057"/>
                </a:solidFill>
                <a:latin typeface="Arial"/>
                <a:cs typeface="Arial"/>
              </a:rPr>
              <a:t> </a:t>
            </a:r>
            <a:r>
              <a:rPr sz="1500" b="1" spc="155" dirty="0">
                <a:solidFill>
                  <a:srgbClr val="1C3057"/>
                </a:solidFill>
                <a:latin typeface="Arial"/>
                <a:cs typeface="Arial"/>
              </a:rPr>
              <a:t>и</a:t>
            </a:r>
            <a:r>
              <a:rPr sz="1500" b="1" spc="-45" dirty="0">
                <a:solidFill>
                  <a:srgbClr val="1C3057"/>
                </a:solidFill>
                <a:latin typeface="Arial"/>
                <a:cs typeface="Arial"/>
              </a:rPr>
              <a:t> </a:t>
            </a:r>
            <a:r>
              <a:rPr sz="1500" b="1" spc="25" dirty="0">
                <a:solidFill>
                  <a:srgbClr val="1C3057"/>
                </a:solidFill>
                <a:latin typeface="Arial"/>
                <a:cs typeface="Arial"/>
              </a:rPr>
              <a:t>расписывается</a:t>
            </a:r>
            <a:endParaRPr sz="1500">
              <a:latin typeface="Arial"/>
              <a:cs typeface="Arial"/>
            </a:endParaRPr>
          </a:p>
          <a:p>
            <a:pPr marL="12700" marR="5080">
              <a:lnSpc>
                <a:spcPct val="106700"/>
              </a:lnSpc>
              <a:spcBef>
                <a:spcPts val="10"/>
              </a:spcBef>
            </a:pPr>
            <a:r>
              <a:rPr sz="1500" spc="55" dirty="0">
                <a:solidFill>
                  <a:srgbClr val="1C3057"/>
                </a:solidFill>
                <a:latin typeface="Microsoft Sans Serif"/>
                <a:cs typeface="Microsoft Sans Serif"/>
              </a:rPr>
              <a:t>в </a:t>
            </a:r>
            <a:r>
              <a:rPr sz="1500" spc="30" dirty="0">
                <a:solidFill>
                  <a:srgbClr val="1C3057"/>
                </a:solidFill>
                <a:latin typeface="Microsoft Sans Serif"/>
                <a:cs typeface="Microsoft Sans Serif"/>
              </a:rPr>
              <a:t>соответствующей </a:t>
            </a:r>
            <a:r>
              <a:rPr sz="1500" spc="-5" dirty="0">
                <a:solidFill>
                  <a:srgbClr val="1C3057"/>
                </a:solidFill>
                <a:latin typeface="Microsoft Sans Serif"/>
                <a:cs typeface="Microsoft Sans Serif"/>
              </a:rPr>
              <a:t>графе </a:t>
            </a:r>
            <a:r>
              <a:rPr sz="1500" dirty="0">
                <a:solidFill>
                  <a:srgbClr val="1C3057"/>
                </a:solidFill>
                <a:latin typeface="Microsoft Sans Serif"/>
                <a:cs typeface="Microsoft Sans Serif"/>
              </a:rPr>
              <a:t> </a:t>
            </a:r>
            <a:r>
              <a:rPr sz="1500" spc="25" dirty="0">
                <a:solidFill>
                  <a:srgbClr val="1C3057"/>
                </a:solidFill>
                <a:latin typeface="Microsoft Sans Serif"/>
                <a:cs typeface="Microsoft Sans Serif"/>
              </a:rPr>
              <a:t>списка</a:t>
            </a:r>
            <a:r>
              <a:rPr sz="1500" spc="-40" dirty="0">
                <a:solidFill>
                  <a:srgbClr val="1C3057"/>
                </a:solidFill>
                <a:latin typeface="Microsoft Sans Serif"/>
                <a:cs typeface="Microsoft Sans Serif"/>
              </a:rPr>
              <a:t> </a:t>
            </a:r>
            <a:r>
              <a:rPr sz="1500" spc="55" dirty="0">
                <a:solidFill>
                  <a:srgbClr val="1C3057"/>
                </a:solidFill>
                <a:latin typeface="Microsoft Sans Serif"/>
                <a:cs typeface="Microsoft Sans Serif"/>
              </a:rPr>
              <a:t>в</a:t>
            </a:r>
            <a:r>
              <a:rPr sz="1500" spc="-35" dirty="0">
                <a:solidFill>
                  <a:srgbClr val="1C3057"/>
                </a:solidFill>
                <a:latin typeface="Microsoft Sans Serif"/>
                <a:cs typeface="Microsoft Sans Serif"/>
              </a:rPr>
              <a:t> </a:t>
            </a:r>
            <a:r>
              <a:rPr sz="1500" spc="65" dirty="0">
                <a:solidFill>
                  <a:srgbClr val="1C3057"/>
                </a:solidFill>
                <a:latin typeface="Microsoft Sans Serif"/>
                <a:cs typeface="Microsoft Sans Serif"/>
              </a:rPr>
              <a:t>получении</a:t>
            </a:r>
            <a:r>
              <a:rPr sz="1500" spc="-50" dirty="0">
                <a:solidFill>
                  <a:srgbClr val="1C3057"/>
                </a:solidFill>
                <a:latin typeface="Microsoft Sans Serif"/>
                <a:cs typeface="Microsoft Sans Serif"/>
              </a:rPr>
              <a:t> </a:t>
            </a:r>
            <a:r>
              <a:rPr sz="1500" spc="30" dirty="0">
                <a:solidFill>
                  <a:srgbClr val="1C3057"/>
                </a:solidFill>
                <a:latin typeface="Microsoft Sans Serif"/>
                <a:cs typeface="Microsoft Sans Serif"/>
              </a:rPr>
              <a:t>бюллетеня</a:t>
            </a:r>
            <a:endParaRPr sz="1500">
              <a:latin typeface="Microsoft Sans Serif"/>
              <a:cs typeface="Microsoft Sans Serif"/>
            </a:endParaRPr>
          </a:p>
        </p:txBody>
      </p:sp>
      <p:grpSp>
        <p:nvGrpSpPr>
          <p:cNvPr id="25" name="object 25"/>
          <p:cNvGrpSpPr/>
          <p:nvPr/>
        </p:nvGrpSpPr>
        <p:grpSpPr>
          <a:xfrm>
            <a:off x="7274052" y="4611623"/>
            <a:ext cx="4700270" cy="1569720"/>
            <a:chOff x="7274052" y="4611623"/>
            <a:chExt cx="4700270" cy="1569720"/>
          </a:xfrm>
        </p:grpSpPr>
        <p:sp>
          <p:nvSpPr>
            <p:cNvPr id="26" name="object 26"/>
            <p:cNvSpPr/>
            <p:nvPr/>
          </p:nvSpPr>
          <p:spPr>
            <a:xfrm>
              <a:off x="7312152" y="4774691"/>
              <a:ext cx="4430395" cy="1369060"/>
            </a:xfrm>
            <a:custGeom>
              <a:avLst/>
              <a:gdLst/>
              <a:ahLst/>
              <a:cxnLst/>
              <a:rect l="l" t="t" r="r" b="b"/>
              <a:pathLst>
                <a:path w="4430395" h="1369060">
                  <a:moveTo>
                    <a:pt x="4430268" y="0"/>
                  </a:moveTo>
                  <a:lnTo>
                    <a:pt x="262000" y="0"/>
                  </a:lnTo>
                  <a:lnTo>
                    <a:pt x="0" y="1368551"/>
                  </a:lnTo>
                  <a:lnTo>
                    <a:pt x="4168267" y="1368551"/>
                  </a:lnTo>
                  <a:lnTo>
                    <a:pt x="4430268" y="0"/>
                  </a:lnTo>
                  <a:close/>
                </a:path>
              </a:pathLst>
            </a:custGeom>
            <a:solidFill>
              <a:srgbClr val="FFFFFF"/>
            </a:solidFill>
          </p:spPr>
          <p:txBody>
            <a:bodyPr wrap="square" lIns="0" tIns="0" rIns="0" bIns="0" rtlCol="0"/>
            <a:lstStyle/>
            <a:p>
              <a:endParaRPr/>
            </a:p>
          </p:txBody>
        </p:sp>
        <p:sp>
          <p:nvSpPr>
            <p:cNvPr id="27" name="object 27"/>
            <p:cNvSpPr/>
            <p:nvPr/>
          </p:nvSpPr>
          <p:spPr>
            <a:xfrm>
              <a:off x="7312152" y="4774691"/>
              <a:ext cx="4430395" cy="1369060"/>
            </a:xfrm>
            <a:custGeom>
              <a:avLst/>
              <a:gdLst/>
              <a:ahLst/>
              <a:cxnLst/>
              <a:rect l="l" t="t" r="r" b="b"/>
              <a:pathLst>
                <a:path w="4430395" h="1369060">
                  <a:moveTo>
                    <a:pt x="0" y="1368551"/>
                  </a:moveTo>
                  <a:lnTo>
                    <a:pt x="262000" y="0"/>
                  </a:lnTo>
                  <a:lnTo>
                    <a:pt x="4430268" y="0"/>
                  </a:lnTo>
                  <a:lnTo>
                    <a:pt x="4168267" y="1368551"/>
                  </a:lnTo>
                  <a:lnTo>
                    <a:pt x="0" y="1368551"/>
                  </a:lnTo>
                  <a:close/>
                </a:path>
              </a:pathLst>
            </a:custGeom>
            <a:ln w="76200">
              <a:solidFill>
                <a:srgbClr val="FFFFFF"/>
              </a:solidFill>
            </a:ln>
          </p:spPr>
          <p:txBody>
            <a:bodyPr wrap="square" lIns="0" tIns="0" rIns="0" bIns="0" rtlCol="0"/>
            <a:lstStyle/>
            <a:p>
              <a:endParaRPr/>
            </a:p>
          </p:txBody>
        </p:sp>
        <p:sp>
          <p:nvSpPr>
            <p:cNvPr id="28" name="object 28"/>
            <p:cNvSpPr/>
            <p:nvPr/>
          </p:nvSpPr>
          <p:spPr>
            <a:xfrm>
              <a:off x="11344656" y="4611623"/>
              <a:ext cx="629920" cy="490855"/>
            </a:xfrm>
            <a:custGeom>
              <a:avLst/>
              <a:gdLst/>
              <a:ahLst/>
              <a:cxnLst/>
              <a:rect l="l" t="t" r="r" b="b"/>
              <a:pathLst>
                <a:path w="629920" h="490854">
                  <a:moveTo>
                    <a:pt x="629412" y="0"/>
                  </a:moveTo>
                  <a:lnTo>
                    <a:pt x="107061" y="0"/>
                  </a:lnTo>
                  <a:lnTo>
                    <a:pt x="0" y="490728"/>
                  </a:lnTo>
                  <a:lnTo>
                    <a:pt x="522351" y="490728"/>
                  </a:lnTo>
                  <a:lnTo>
                    <a:pt x="629412" y="0"/>
                  </a:lnTo>
                  <a:close/>
                </a:path>
              </a:pathLst>
            </a:custGeom>
            <a:solidFill>
              <a:srgbClr val="00AFEF"/>
            </a:solidFill>
          </p:spPr>
          <p:txBody>
            <a:bodyPr wrap="square" lIns="0" tIns="0" rIns="0" bIns="0" rtlCol="0"/>
            <a:lstStyle/>
            <a:p>
              <a:endParaRPr/>
            </a:p>
          </p:txBody>
        </p:sp>
        <p:sp>
          <p:nvSpPr>
            <p:cNvPr id="29" name="object 29"/>
            <p:cNvSpPr/>
            <p:nvPr/>
          </p:nvSpPr>
          <p:spPr>
            <a:xfrm>
              <a:off x="11558016" y="4724272"/>
              <a:ext cx="189865" cy="256540"/>
            </a:xfrm>
            <a:custGeom>
              <a:avLst/>
              <a:gdLst/>
              <a:ahLst/>
              <a:cxnLst/>
              <a:rect l="l" t="t" r="r" b="b"/>
              <a:pathLst>
                <a:path w="189865" h="256539">
                  <a:moveTo>
                    <a:pt x="123698" y="0"/>
                  </a:moveTo>
                  <a:lnTo>
                    <a:pt x="77692" y="9126"/>
                  </a:lnTo>
                  <a:lnTo>
                    <a:pt x="49498" y="35274"/>
                  </a:lnTo>
                  <a:lnTo>
                    <a:pt x="37210" y="59181"/>
                  </a:lnTo>
                  <a:lnTo>
                    <a:pt x="81787" y="71754"/>
                  </a:lnTo>
                  <a:lnTo>
                    <a:pt x="85193" y="63134"/>
                  </a:lnTo>
                  <a:lnTo>
                    <a:pt x="88931" y="55943"/>
                  </a:lnTo>
                  <a:lnTo>
                    <a:pt x="93003" y="50180"/>
                  </a:lnTo>
                  <a:lnTo>
                    <a:pt x="97408" y="45846"/>
                  </a:lnTo>
                  <a:lnTo>
                    <a:pt x="103377" y="41020"/>
                  </a:lnTo>
                  <a:lnTo>
                    <a:pt x="109981" y="38988"/>
                  </a:lnTo>
                  <a:lnTo>
                    <a:pt x="124840" y="40131"/>
                  </a:lnTo>
                  <a:lnTo>
                    <a:pt x="130682" y="42925"/>
                  </a:lnTo>
                  <a:lnTo>
                    <a:pt x="139318" y="53085"/>
                  </a:lnTo>
                  <a:lnTo>
                    <a:pt x="141224" y="59689"/>
                  </a:lnTo>
                  <a:lnTo>
                    <a:pt x="140588" y="67944"/>
                  </a:lnTo>
                  <a:lnTo>
                    <a:pt x="114712" y="101076"/>
                  </a:lnTo>
                  <a:lnTo>
                    <a:pt x="106406" y="102328"/>
                  </a:lnTo>
                  <a:lnTo>
                    <a:pt x="97027" y="102234"/>
                  </a:lnTo>
                  <a:lnTo>
                    <a:pt x="92075" y="101600"/>
                  </a:lnTo>
                  <a:lnTo>
                    <a:pt x="80136" y="142239"/>
                  </a:lnTo>
                  <a:lnTo>
                    <a:pt x="115208" y="158325"/>
                  </a:lnTo>
                  <a:lnTo>
                    <a:pt x="118744" y="178434"/>
                  </a:lnTo>
                  <a:lnTo>
                    <a:pt x="117409" y="186860"/>
                  </a:lnTo>
                  <a:lnTo>
                    <a:pt x="84494" y="215882"/>
                  </a:lnTo>
                  <a:lnTo>
                    <a:pt x="76326" y="216026"/>
                  </a:lnTo>
                  <a:lnTo>
                    <a:pt x="67817" y="215264"/>
                  </a:lnTo>
                  <a:lnTo>
                    <a:pt x="48005" y="177800"/>
                  </a:lnTo>
                  <a:lnTo>
                    <a:pt x="0" y="179831"/>
                  </a:lnTo>
                  <a:lnTo>
                    <a:pt x="12715" y="222980"/>
                  </a:lnTo>
                  <a:lnTo>
                    <a:pt x="43926" y="249555"/>
                  </a:lnTo>
                  <a:lnTo>
                    <a:pt x="72898" y="256412"/>
                  </a:lnTo>
                  <a:lnTo>
                    <a:pt x="93497" y="255958"/>
                  </a:lnTo>
                  <a:lnTo>
                    <a:pt x="129744" y="242571"/>
                  </a:lnTo>
                  <a:lnTo>
                    <a:pt x="162210" y="206184"/>
                  </a:lnTo>
                  <a:lnTo>
                    <a:pt x="169366" y="172396"/>
                  </a:lnTo>
                  <a:lnTo>
                    <a:pt x="168465" y="165147"/>
                  </a:lnTo>
                  <a:lnTo>
                    <a:pt x="149024" y="132266"/>
                  </a:lnTo>
                  <a:lnTo>
                    <a:pt x="141858" y="127126"/>
                  </a:lnTo>
                  <a:lnTo>
                    <a:pt x="151743" y="123622"/>
                  </a:lnTo>
                  <a:lnTo>
                    <a:pt x="181203" y="98486"/>
                  </a:lnTo>
                  <a:lnTo>
                    <a:pt x="189864" y="71500"/>
                  </a:lnTo>
                  <a:lnTo>
                    <a:pt x="189743" y="58358"/>
                  </a:lnTo>
                  <a:lnTo>
                    <a:pt x="165810" y="14287"/>
                  </a:lnTo>
                  <a:lnTo>
                    <a:pt x="140005" y="2476"/>
                  </a:lnTo>
                  <a:lnTo>
                    <a:pt x="123698" y="0"/>
                  </a:lnTo>
                  <a:close/>
                </a:path>
              </a:pathLst>
            </a:custGeom>
            <a:solidFill>
              <a:srgbClr val="FFFFFF"/>
            </a:solidFill>
          </p:spPr>
          <p:txBody>
            <a:bodyPr wrap="square" lIns="0" tIns="0" rIns="0" bIns="0" rtlCol="0"/>
            <a:lstStyle/>
            <a:p>
              <a:endParaRPr/>
            </a:p>
          </p:txBody>
        </p:sp>
      </p:grpSp>
      <p:sp>
        <p:nvSpPr>
          <p:cNvPr id="30" name="object 30"/>
          <p:cNvSpPr txBox="1"/>
          <p:nvPr/>
        </p:nvSpPr>
        <p:spPr>
          <a:xfrm>
            <a:off x="7659116" y="4844034"/>
            <a:ext cx="1047115" cy="269240"/>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1C3057"/>
                </a:solidFill>
                <a:latin typeface="Arial"/>
                <a:cs typeface="Arial"/>
              </a:rPr>
              <a:t>Член</a:t>
            </a:r>
            <a:r>
              <a:rPr sz="1600" b="1" spc="-95" dirty="0">
                <a:solidFill>
                  <a:srgbClr val="1C3057"/>
                </a:solidFill>
                <a:latin typeface="Arial"/>
                <a:cs typeface="Arial"/>
              </a:rPr>
              <a:t> </a:t>
            </a:r>
            <a:r>
              <a:rPr sz="1600" b="1" spc="100" dirty="0">
                <a:solidFill>
                  <a:srgbClr val="1C3057"/>
                </a:solidFill>
                <a:latin typeface="Arial"/>
                <a:cs typeface="Arial"/>
              </a:rPr>
              <a:t>УИК</a:t>
            </a:r>
            <a:endParaRPr sz="1600">
              <a:latin typeface="Arial"/>
              <a:cs typeface="Arial"/>
            </a:endParaRPr>
          </a:p>
        </p:txBody>
      </p:sp>
      <p:sp>
        <p:nvSpPr>
          <p:cNvPr id="31" name="object 31"/>
          <p:cNvSpPr txBox="1"/>
          <p:nvPr/>
        </p:nvSpPr>
        <p:spPr>
          <a:xfrm>
            <a:off x="7659116" y="5088838"/>
            <a:ext cx="3778885" cy="960119"/>
          </a:xfrm>
          <a:prstGeom prst="rect">
            <a:avLst/>
          </a:prstGeom>
        </p:spPr>
        <p:txBody>
          <a:bodyPr vert="horz" wrap="square" lIns="0" tIns="105410" rIns="0" bIns="0" rtlCol="0">
            <a:spAutoFit/>
          </a:bodyPr>
          <a:lstStyle/>
          <a:p>
            <a:pPr marL="299085" indent="-287020">
              <a:lnSpc>
                <a:spcPct val="100000"/>
              </a:lnSpc>
              <a:spcBef>
                <a:spcPts val="830"/>
              </a:spcBef>
              <a:buFont typeface="Arial MT"/>
              <a:buChar char="•"/>
              <a:tabLst>
                <a:tab pos="299085" algn="l"/>
                <a:tab pos="299720" algn="l"/>
              </a:tabLst>
            </a:pPr>
            <a:r>
              <a:rPr sz="1600" spc="20" dirty="0">
                <a:solidFill>
                  <a:srgbClr val="1C3057"/>
                </a:solidFill>
                <a:latin typeface="Microsoft Sans Serif"/>
                <a:cs typeface="Microsoft Sans Serif"/>
              </a:rPr>
              <a:t>передает</a:t>
            </a:r>
            <a:r>
              <a:rPr sz="1600" spc="-30" dirty="0">
                <a:solidFill>
                  <a:srgbClr val="1C3057"/>
                </a:solidFill>
                <a:latin typeface="Microsoft Sans Serif"/>
                <a:cs typeface="Microsoft Sans Serif"/>
              </a:rPr>
              <a:t> </a:t>
            </a:r>
            <a:r>
              <a:rPr sz="1600" spc="40" dirty="0">
                <a:solidFill>
                  <a:srgbClr val="1C3057"/>
                </a:solidFill>
                <a:latin typeface="Microsoft Sans Serif"/>
                <a:cs typeface="Microsoft Sans Serif"/>
              </a:rPr>
              <a:t>бюллетень</a:t>
            </a:r>
            <a:r>
              <a:rPr sz="1600" spc="-10" dirty="0">
                <a:solidFill>
                  <a:srgbClr val="1C3057"/>
                </a:solidFill>
                <a:latin typeface="Microsoft Sans Serif"/>
                <a:cs typeface="Microsoft Sans Serif"/>
              </a:rPr>
              <a:t> </a:t>
            </a:r>
            <a:r>
              <a:rPr sz="1600" spc="40" dirty="0">
                <a:solidFill>
                  <a:srgbClr val="1C3057"/>
                </a:solidFill>
                <a:latin typeface="Microsoft Sans Serif"/>
                <a:cs typeface="Microsoft Sans Serif"/>
              </a:rPr>
              <a:t>избирателю</a:t>
            </a:r>
            <a:endParaRPr sz="1600">
              <a:latin typeface="Microsoft Sans Serif"/>
              <a:cs typeface="Microsoft Sans Serif"/>
            </a:endParaRPr>
          </a:p>
          <a:p>
            <a:pPr marL="299085" indent="-287020">
              <a:lnSpc>
                <a:spcPct val="100000"/>
              </a:lnSpc>
              <a:spcBef>
                <a:spcPts val="735"/>
              </a:spcBef>
              <a:buFont typeface="Arial MT"/>
              <a:buChar char="•"/>
              <a:tabLst>
                <a:tab pos="299085" algn="l"/>
                <a:tab pos="299720" algn="l"/>
              </a:tabLst>
            </a:pPr>
            <a:r>
              <a:rPr sz="1600" spc="20" dirty="0">
                <a:solidFill>
                  <a:srgbClr val="1C3057"/>
                </a:solidFill>
                <a:latin typeface="Microsoft Sans Serif"/>
                <a:cs typeface="Microsoft Sans Serif"/>
              </a:rPr>
              <a:t>расписывается</a:t>
            </a:r>
            <a:r>
              <a:rPr sz="1600" spc="10" dirty="0">
                <a:solidFill>
                  <a:srgbClr val="1C3057"/>
                </a:solidFill>
                <a:latin typeface="Microsoft Sans Serif"/>
                <a:cs typeface="Microsoft Sans Serif"/>
              </a:rPr>
              <a:t> </a:t>
            </a:r>
            <a:r>
              <a:rPr sz="1600" spc="55" dirty="0">
                <a:solidFill>
                  <a:srgbClr val="1C3057"/>
                </a:solidFill>
                <a:latin typeface="Microsoft Sans Serif"/>
                <a:cs typeface="Microsoft Sans Serif"/>
              </a:rPr>
              <a:t>в</a:t>
            </a:r>
            <a:r>
              <a:rPr sz="1600" spc="-10" dirty="0">
                <a:solidFill>
                  <a:srgbClr val="1C3057"/>
                </a:solidFill>
                <a:latin typeface="Microsoft Sans Serif"/>
                <a:cs typeface="Microsoft Sans Serif"/>
              </a:rPr>
              <a:t> </a:t>
            </a:r>
            <a:r>
              <a:rPr sz="1600" spc="35" dirty="0">
                <a:solidFill>
                  <a:srgbClr val="1C3057"/>
                </a:solidFill>
                <a:latin typeface="Microsoft Sans Serif"/>
                <a:cs typeface="Microsoft Sans Serif"/>
              </a:rPr>
              <a:t>соответствующей</a:t>
            </a:r>
            <a:endParaRPr sz="1600">
              <a:latin typeface="Microsoft Sans Serif"/>
              <a:cs typeface="Microsoft Sans Serif"/>
            </a:endParaRPr>
          </a:p>
          <a:p>
            <a:pPr marL="299085">
              <a:lnSpc>
                <a:spcPct val="100000"/>
              </a:lnSpc>
              <a:spcBef>
                <a:spcPts val="130"/>
              </a:spcBef>
            </a:pPr>
            <a:r>
              <a:rPr sz="1600" spc="-10" dirty="0">
                <a:solidFill>
                  <a:srgbClr val="1C3057"/>
                </a:solidFill>
                <a:latin typeface="Microsoft Sans Serif"/>
                <a:cs typeface="Microsoft Sans Serif"/>
              </a:rPr>
              <a:t>графе </a:t>
            </a:r>
            <a:r>
              <a:rPr sz="1600" spc="20" dirty="0">
                <a:solidFill>
                  <a:srgbClr val="1C3057"/>
                </a:solidFill>
                <a:latin typeface="Microsoft Sans Serif"/>
                <a:cs typeface="Microsoft Sans Serif"/>
              </a:rPr>
              <a:t>списка</a:t>
            </a:r>
            <a:r>
              <a:rPr sz="1600" dirty="0">
                <a:solidFill>
                  <a:srgbClr val="1C3057"/>
                </a:solidFill>
                <a:latin typeface="Microsoft Sans Serif"/>
                <a:cs typeface="Microsoft Sans Serif"/>
              </a:rPr>
              <a:t> </a:t>
            </a:r>
            <a:r>
              <a:rPr sz="1600" spc="35" dirty="0">
                <a:solidFill>
                  <a:srgbClr val="1C3057"/>
                </a:solidFill>
                <a:latin typeface="Microsoft Sans Serif"/>
                <a:cs typeface="Microsoft Sans Serif"/>
              </a:rPr>
              <a:t>избирателей</a:t>
            </a:r>
            <a:endParaRPr sz="1600">
              <a:latin typeface="Microsoft Sans Serif"/>
              <a:cs typeface="Microsoft Sans Serif"/>
            </a:endParaRPr>
          </a:p>
        </p:txBody>
      </p:sp>
      <p:grpSp>
        <p:nvGrpSpPr>
          <p:cNvPr id="32" name="object 32"/>
          <p:cNvGrpSpPr/>
          <p:nvPr/>
        </p:nvGrpSpPr>
        <p:grpSpPr>
          <a:xfrm>
            <a:off x="197865" y="1703577"/>
            <a:ext cx="10535920" cy="2673350"/>
            <a:chOff x="197865" y="1703577"/>
            <a:chExt cx="10535920" cy="2673350"/>
          </a:xfrm>
        </p:grpSpPr>
        <p:sp>
          <p:nvSpPr>
            <p:cNvPr id="33" name="object 33"/>
            <p:cNvSpPr/>
            <p:nvPr/>
          </p:nvSpPr>
          <p:spPr>
            <a:xfrm>
              <a:off x="227075" y="1732787"/>
              <a:ext cx="624840" cy="489584"/>
            </a:xfrm>
            <a:custGeom>
              <a:avLst/>
              <a:gdLst/>
              <a:ahLst/>
              <a:cxnLst/>
              <a:rect l="l" t="t" r="r" b="b"/>
              <a:pathLst>
                <a:path w="624840" h="489585">
                  <a:moveTo>
                    <a:pt x="624840" y="0"/>
                  </a:moveTo>
                  <a:lnTo>
                    <a:pt x="106756" y="0"/>
                  </a:lnTo>
                  <a:lnTo>
                    <a:pt x="0" y="489203"/>
                  </a:lnTo>
                  <a:lnTo>
                    <a:pt x="518083" y="489203"/>
                  </a:lnTo>
                  <a:lnTo>
                    <a:pt x="624840" y="0"/>
                  </a:lnTo>
                  <a:close/>
                </a:path>
              </a:pathLst>
            </a:custGeom>
            <a:solidFill>
              <a:srgbClr val="FFFFFF"/>
            </a:solidFill>
          </p:spPr>
          <p:txBody>
            <a:bodyPr wrap="square" lIns="0" tIns="0" rIns="0" bIns="0" rtlCol="0"/>
            <a:lstStyle/>
            <a:p>
              <a:endParaRPr/>
            </a:p>
          </p:txBody>
        </p:sp>
        <p:sp>
          <p:nvSpPr>
            <p:cNvPr id="34" name="object 34"/>
            <p:cNvSpPr/>
            <p:nvPr/>
          </p:nvSpPr>
          <p:spPr>
            <a:xfrm>
              <a:off x="227075" y="1732787"/>
              <a:ext cx="624840" cy="489584"/>
            </a:xfrm>
            <a:custGeom>
              <a:avLst/>
              <a:gdLst/>
              <a:ahLst/>
              <a:cxnLst/>
              <a:rect l="l" t="t" r="r" b="b"/>
              <a:pathLst>
                <a:path w="624840" h="489585">
                  <a:moveTo>
                    <a:pt x="0" y="489203"/>
                  </a:moveTo>
                  <a:lnTo>
                    <a:pt x="106756" y="0"/>
                  </a:lnTo>
                  <a:lnTo>
                    <a:pt x="624840" y="0"/>
                  </a:lnTo>
                  <a:lnTo>
                    <a:pt x="518083" y="489203"/>
                  </a:lnTo>
                  <a:lnTo>
                    <a:pt x="0" y="489203"/>
                  </a:lnTo>
                  <a:close/>
                </a:path>
              </a:pathLst>
            </a:custGeom>
            <a:ln w="57912">
              <a:solidFill>
                <a:srgbClr val="C40822"/>
              </a:solidFill>
            </a:ln>
          </p:spPr>
          <p:txBody>
            <a:bodyPr wrap="square" lIns="0" tIns="0" rIns="0" bIns="0" rtlCol="0"/>
            <a:lstStyle/>
            <a:p>
              <a:endParaRPr/>
            </a:p>
          </p:txBody>
        </p:sp>
        <p:sp>
          <p:nvSpPr>
            <p:cNvPr id="35" name="object 35"/>
            <p:cNvSpPr/>
            <p:nvPr/>
          </p:nvSpPr>
          <p:spPr>
            <a:xfrm>
              <a:off x="379145" y="1834006"/>
              <a:ext cx="294005" cy="278130"/>
            </a:xfrm>
            <a:custGeom>
              <a:avLst/>
              <a:gdLst/>
              <a:ahLst/>
              <a:cxnLst/>
              <a:rect l="l" t="t" r="r" b="b"/>
              <a:pathLst>
                <a:path w="294005" h="278130">
                  <a:moveTo>
                    <a:pt x="157492" y="0"/>
                  </a:moveTo>
                  <a:lnTo>
                    <a:pt x="113984" y="3600"/>
                  </a:lnTo>
                  <a:lnTo>
                    <a:pt x="75166" y="20027"/>
                  </a:lnTo>
                  <a:lnTo>
                    <a:pt x="43453" y="47201"/>
                  </a:lnTo>
                  <a:lnTo>
                    <a:pt x="21259" y="83043"/>
                  </a:lnTo>
                  <a:lnTo>
                    <a:pt x="10998" y="125475"/>
                  </a:lnTo>
                  <a:lnTo>
                    <a:pt x="0" y="267207"/>
                  </a:lnTo>
                  <a:lnTo>
                    <a:pt x="135940" y="277748"/>
                  </a:lnTo>
                  <a:lnTo>
                    <a:pt x="179449" y="274161"/>
                  </a:lnTo>
                  <a:lnTo>
                    <a:pt x="218267" y="257766"/>
                  </a:lnTo>
                  <a:lnTo>
                    <a:pt x="249980" y="230629"/>
                  </a:lnTo>
                  <a:lnTo>
                    <a:pt x="272174" y="194819"/>
                  </a:lnTo>
                  <a:lnTo>
                    <a:pt x="282435" y="152400"/>
                  </a:lnTo>
                  <a:lnTo>
                    <a:pt x="293433" y="10540"/>
                  </a:lnTo>
                  <a:lnTo>
                    <a:pt x="157492" y="0"/>
                  </a:lnTo>
                  <a:close/>
                </a:path>
              </a:pathLst>
            </a:custGeom>
            <a:solidFill>
              <a:srgbClr val="FFFFFF"/>
            </a:solidFill>
          </p:spPr>
          <p:txBody>
            <a:bodyPr wrap="square" lIns="0" tIns="0" rIns="0" bIns="0" rtlCol="0"/>
            <a:lstStyle/>
            <a:p>
              <a:endParaRPr/>
            </a:p>
          </p:txBody>
        </p:sp>
        <p:sp>
          <p:nvSpPr>
            <p:cNvPr id="36" name="object 36"/>
            <p:cNvSpPr/>
            <p:nvPr/>
          </p:nvSpPr>
          <p:spPr>
            <a:xfrm>
              <a:off x="469796" y="1804669"/>
              <a:ext cx="154940" cy="341630"/>
            </a:xfrm>
            <a:custGeom>
              <a:avLst/>
              <a:gdLst/>
              <a:ahLst/>
              <a:cxnLst/>
              <a:rect l="l" t="t" r="r" b="b"/>
              <a:pathLst>
                <a:path w="154940" h="341630">
                  <a:moveTo>
                    <a:pt x="112079" y="0"/>
                  </a:moveTo>
                  <a:lnTo>
                    <a:pt x="89918" y="5333"/>
                  </a:lnTo>
                  <a:lnTo>
                    <a:pt x="88394" y="6857"/>
                  </a:lnTo>
                  <a:lnTo>
                    <a:pt x="87378" y="8635"/>
                  </a:lnTo>
                  <a:lnTo>
                    <a:pt x="86882" y="10794"/>
                  </a:lnTo>
                  <a:lnTo>
                    <a:pt x="30952" y="232155"/>
                  </a:lnTo>
                  <a:lnTo>
                    <a:pt x="30494" y="233679"/>
                  </a:lnTo>
                  <a:lnTo>
                    <a:pt x="30532" y="235203"/>
                  </a:lnTo>
                  <a:lnTo>
                    <a:pt x="31650" y="237997"/>
                  </a:lnTo>
                  <a:lnTo>
                    <a:pt x="32806" y="239140"/>
                  </a:lnTo>
                  <a:lnTo>
                    <a:pt x="34546" y="240156"/>
                  </a:lnTo>
                  <a:lnTo>
                    <a:pt x="36286" y="241300"/>
                  </a:lnTo>
                  <a:lnTo>
                    <a:pt x="38826" y="242188"/>
                  </a:lnTo>
                  <a:lnTo>
                    <a:pt x="45506" y="243712"/>
                  </a:lnTo>
                  <a:lnTo>
                    <a:pt x="49798" y="244220"/>
                  </a:lnTo>
                  <a:lnTo>
                    <a:pt x="55069" y="244601"/>
                  </a:lnTo>
                  <a:lnTo>
                    <a:pt x="60174" y="245109"/>
                  </a:lnTo>
                  <a:lnTo>
                    <a:pt x="64518" y="245109"/>
                  </a:lnTo>
                  <a:lnTo>
                    <a:pt x="68099" y="244982"/>
                  </a:lnTo>
                  <a:lnTo>
                    <a:pt x="71680" y="244728"/>
                  </a:lnTo>
                  <a:lnTo>
                    <a:pt x="74665" y="244220"/>
                  </a:lnTo>
                  <a:lnTo>
                    <a:pt x="77040" y="243458"/>
                  </a:lnTo>
                  <a:lnTo>
                    <a:pt x="79415" y="242824"/>
                  </a:lnTo>
                  <a:lnTo>
                    <a:pt x="81269" y="241807"/>
                  </a:lnTo>
                  <a:lnTo>
                    <a:pt x="82602" y="240537"/>
                  </a:lnTo>
                  <a:lnTo>
                    <a:pt x="83949" y="239394"/>
                  </a:lnTo>
                  <a:lnTo>
                    <a:pt x="84838" y="237997"/>
                  </a:lnTo>
                  <a:lnTo>
                    <a:pt x="85295" y="236346"/>
                  </a:lnTo>
                  <a:lnTo>
                    <a:pt x="154497" y="13842"/>
                  </a:lnTo>
                  <a:lnTo>
                    <a:pt x="154561" y="11937"/>
                  </a:lnTo>
                  <a:lnTo>
                    <a:pt x="154027" y="10287"/>
                  </a:lnTo>
                  <a:lnTo>
                    <a:pt x="153507" y="8508"/>
                  </a:lnTo>
                  <a:lnTo>
                    <a:pt x="117527" y="253"/>
                  </a:lnTo>
                  <a:lnTo>
                    <a:pt x="112079" y="0"/>
                  </a:lnTo>
                  <a:close/>
                </a:path>
                <a:path w="154940" h="341630">
                  <a:moveTo>
                    <a:pt x="40781" y="268604"/>
                  </a:moveTo>
                  <a:lnTo>
                    <a:pt x="8257" y="288670"/>
                  </a:lnTo>
                  <a:lnTo>
                    <a:pt x="0" y="322452"/>
                  </a:lnTo>
                  <a:lnTo>
                    <a:pt x="103" y="324230"/>
                  </a:lnTo>
                  <a:lnTo>
                    <a:pt x="738" y="326770"/>
                  </a:lnTo>
                  <a:lnTo>
                    <a:pt x="1361" y="329438"/>
                  </a:lnTo>
                  <a:lnTo>
                    <a:pt x="13616" y="338454"/>
                  </a:lnTo>
                  <a:lnTo>
                    <a:pt x="17426" y="339725"/>
                  </a:lnTo>
                  <a:lnTo>
                    <a:pt x="22290" y="340487"/>
                  </a:lnTo>
                  <a:lnTo>
                    <a:pt x="35790" y="341629"/>
                  </a:lnTo>
                  <a:lnTo>
                    <a:pt x="42064" y="341249"/>
                  </a:lnTo>
                  <a:lnTo>
                    <a:pt x="72265" y="310895"/>
                  </a:lnTo>
                  <a:lnTo>
                    <a:pt x="74398" y="303021"/>
                  </a:lnTo>
                  <a:lnTo>
                    <a:pt x="75363" y="299212"/>
                  </a:lnTo>
                  <a:lnTo>
                    <a:pt x="75960" y="295782"/>
                  </a:lnTo>
                  <a:lnTo>
                    <a:pt x="76430" y="289813"/>
                  </a:lnTo>
                  <a:lnTo>
                    <a:pt x="76278" y="287019"/>
                  </a:lnTo>
                  <a:lnTo>
                    <a:pt x="63019" y="272033"/>
                  </a:lnTo>
                  <a:lnTo>
                    <a:pt x="59234" y="270637"/>
                  </a:lnTo>
                  <a:lnTo>
                    <a:pt x="54129" y="269747"/>
                  </a:lnTo>
                  <a:lnTo>
                    <a:pt x="47703" y="269239"/>
                  </a:lnTo>
                  <a:lnTo>
                    <a:pt x="40781" y="268604"/>
                  </a:lnTo>
                  <a:close/>
                </a:path>
              </a:pathLst>
            </a:custGeom>
            <a:solidFill>
              <a:srgbClr val="C40822"/>
            </a:solidFill>
          </p:spPr>
          <p:txBody>
            <a:bodyPr wrap="square" lIns="0" tIns="0" rIns="0" bIns="0" rtlCol="0"/>
            <a:lstStyle/>
            <a:p>
              <a:endParaRPr/>
            </a:p>
          </p:txBody>
        </p:sp>
        <p:sp>
          <p:nvSpPr>
            <p:cNvPr id="37" name="object 37"/>
            <p:cNvSpPr/>
            <p:nvPr/>
          </p:nvSpPr>
          <p:spPr>
            <a:xfrm>
              <a:off x="3038855" y="2968752"/>
              <a:ext cx="7656830" cy="1370330"/>
            </a:xfrm>
            <a:custGeom>
              <a:avLst/>
              <a:gdLst/>
              <a:ahLst/>
              <a:cxnLst/>
              <a:rect l="l" t="t" r="r" b="b"/>
              <a:pathLst>
                <a:path w="7656830" h="1370329">
                  <a:moveTo>
                    <a:pt x="7656576" y="0"/>
                  </a:moveTo>
                  <a:lnTo>
                    <a:pt x="262381" y="0"/>
                  </a:lnTo>
                  <a:lnTo>
                    <a:pt x="0" y="1370076"/>
                  </a:lnTo>
                  <a:lnTo>
                    <a:pt x="7394194" y="1370076"/>
                  </a:lnTo>
                  <a:lnTo>
                    <a:pt x="7656576" y="0"/>
                  </a:lnTo>
                  <a:close/>
                </a:path>
              </a:pathLst>
            </a:custGeom>
            <a:solidFill>
              <a:srgbClr val="FFFFFF"/>
            </a:solidFill>
          </p:spPr>
          <p:txBody>
            <a:bodyPr wrap="square" lIns="0" tIns="0" rIns="0" bIns="0" rtlCol="0"/>
            <a:lstStyle/>
            <a:p>
              <a:endParaRPr/>
            </a:p>
          </p:txBody>
        </p:sp>
        <p:sp>
          <p:nvSpPr>
            <p:cNvPr id="38" name="object 38"/>
            <p:cNvSpPr/>
            <p:nvPr/>
          </p:nvSpPr>
          <p:spPr>
            <a:xfrm>
              <a:off x="3038855" y="2968752"/>
              <a:ext cx="7656830" cy="1370330"/>
            </a:xfrm>
            <a:custGeom>
              <a:avLst/>
              <a:gdLst/>
              <a:ahLst/>
              <a:cxnLst/>
              <a:rect l="l" t="t" r="r" b="b"/>
              <a:pathLst>
                <a:path w="7656830" h="1370329">
                  <a:moveTo>
                    <a:pt x="0" y="1370076"/>
                  </a:moveTo>
                  <a:lnTo>
                    <a:pt x="262381" y="0"/>
                  </a:lnTo>
                  <a:lnTo>
                    <a:pt x="7656576" y="0"/>
                  </a:lnTo>
                  <a:lnTo>
                    <a:pt x="7394194" y="1370076"/>
                  </a:lnTo>
                  <a:lnTo>
                    <a:pt x="0" y="1370076"/>
                  </a:lnTo>
                  <a:close/>
                </a:path>
              </a:pathLst>
            </a:custGeom>
            <a:ln w="76200">
              <a:solidFill>
                <a:srgbClr val="FFFFFF"/>
              </a:solidFill>
            </a:ln>
          </p:spPr>
          <p:txBody>
            <a:bodyPr wrap="square" lIns="0" tIns="0" rIns="0" bIns="0" rtlCol="0"/>
            <a:lstStyle/>
            <a:p>
              <a:endParaRPr/>
            </a:p>
          </p:txBody>
        </p:sp>
      </p:grpSp>
      <p:sp>
        <p:nvSpPr>
          <p:cNvPr id="39" name="object 39"/>
          <p:cNvSpPr txBox="1"/>
          <p:nvPr/>
        </p:nvSpPr>
        <p:spPr>
          <a:xfrm>
            <a:off x="4166742" y="3058490"/>
            <a:ext cx="5935980" cy="1093470"/>
          </a:xfrm>
          <a:prstGeom prst="rect">
            <a:avLst/>
          </a:prstGeom>
        </p:spPr>
        <p:txBody>
          <a:bodyPr vert="horz" wrap="square" lIns="0" tIns="13335" rIns="0" bIns="0" rtlCol="0">
            <a:spAutoFit/>
          </a:bodyPr>
          <a:lstStyle/>
          <a:p>
            <a:pPr marL="12700" marR="5080">
              <a:lnSpc>
                <a:spcPct val="100000"/>
              </a:lnSpc>
              <a:spcBef>
                <a:spcPts val="105"/>
              </a:spcBef>
            </a:pPr>
            <a:r>
              <a:rPr sz="1400" spc="-25" dirty="0">
                <a:solidFill>
                  <a:srgbClr val="1C3057"/>
                </a:solidFill>
                <a:latin typeface="Microsoft Sans Serif"/>
                <a:cs typeface="Microsoft Sans Serif"/>
              </a:rPr>
              <a:t>В </a:t>
            </a:r>
            <a:r>
              <a:rPr sz="1400" spc="10" dirty="0">
                <a:solidFill>
                  <a:srgbClr val="1C3057"/>
                </a:solidFill>
                <a:latin typeface="Microsoft Sans Serif"/>
                <a:cs typeface="Microsoft Sans Serif"/>
              </a:rPr>
              <a:t>случае </a:t>
            </a:r>
            <a:r>
              <a:rPr sz="1400" spc="65" dirty="0">
                <a:solidFill>
                  <a:srgbClr val="1C3057"/>
                </a:solidFill>
                <a:latin typeface="Microsoft Sans Serif"/>
                <a:cs typeface="Microsoft Sans Serif"/>
              </a:rPr>
              <a:t>принятия </a:t>
            </a:r>
            <a:r>
              <a:rPr sz="1400" spc="55" dirty="0">
                <a:solidFill>
                  <a:srgbClr val="1C3057"/>
                </a:solidFill>
                <a:latin typeface="Microsoft Sans Serif"/>
                <a:cs typeface="Microsoft Sans Serif"/>
              </a:rPr>
              <a:t>избирательной </a:t>
            </a:r>
            <a:r>
              <a:rPr sz="1400" spc="30" dirty="0">
                <a:solidFill>
                  <a:srgbClr val="1C3057"/>
                </a:solidFill>
                <a:latin typeface="Microsoft Sans Serif"/>
                <a:cs typeface="Microsoft Sans Serif"/>
              </a:rPr>
              <a:t>комиссией, </a:t>
            </a:r>
            <a:r>
              <a:rPr sz="1400" spc="60" dirty="0">
                <a:solidFill>
                  <a:srgbClr val="1C3057"/>
                </a:solidFill>
                <a:latin typeface="Microsoft Sans Serif"/>
                <a:cs typeface="Microsoft Sans Serif"/>
              </a:rPr>
              <a:t>организующей </a:t>
            </a:r>
            <a:r>
              <a:rPr sz="1400" spc="65" dirty="0">
                <a:solidFill>
                  <a:srgbClr val="1C3057"/>
                </a:solidFill>
                <a:latin typeface="Microsoft Sans Serif"/>
                <a:cs typeface="Microsoft Sans Serif"/>
              </a:rPr>
              <a:t> </a:t>
            </a:r>
            <a:r>
              <a:rPr sz="1400" spc="50" dirty="0">
                <a:solidFill>
                  <a:srgbClr val="1C3057"/>
                </a:solidFill>
                <a:latin typeface="Microsoft Sans Serif"/>
                <a:cs typeface="Microsoft Sans Serif"/>
              </a:rPr>
              <a:t>выборы, </a:t>
            </a:r>
            <a:r>
              <a:rPr sz="1400" spc="30" dirty="0">
                <a:solidFill>
                  <a:srgbClr val="1C3057"/>
                </a:solidFill>
                <a:latin typeface="Microsoft Sans Serif"/>
                <a:cs typeface="Microsoft Sans Serif"/>
              </a:rPr>
              <a:t>соответствующего </a:t>
            </a:r>
            <a:r>
              <a:rPr sz="1400" spc="65" dirty="0">
                <a:solidFill>
                  <a:srgbClr val="1C3057"/>
                </a:solidFill>
                <a:latin typeface="Microsoft Sans Serif"/>
                <a:cs typeface="Microsoft Sans Serif"/>
              </a:rPr>
              <a:t>решения </a:t>
            </a:r>
            <a:r>
              <a:rPr sz="1400" spc="35" dirty="0">
                <a:solidFill>
                  <a:srgbClr val="1C3057"/>
                </a:solidFill>
                <a:latin typeface="Microsoft Sans Serif"/>
                <a:cs typeface="Microsoft Sans Serif"/>
              </a:rPr>
              <a:t>серия </a:t>
            </a:r>
            <a:r>
              <a:rPr sz="1400" spc="105" dirty="0">
                <a:solidFill>
                  <a:srgbClr val="1C3057"/>
                </a:solidFill>
                <a:latin typeface="Microsoft Sans Serif"/>
                <a:cs typeface="Microsoft Sans Serif"/>
              </a:rPr>
              <a:t>и </a:t>
            </a:r>
            <a:r>
              <a:rPr sz="1400" spc="60" dirty="0">
                <a:solidFill>
                  <a:srgbClr val="1C3057"/>
                </a:solidFill>
                <a:latin typeface="Microsoft Sans Serif"/>
                <a:cs typeface="Microsoft Sans Serif"/>
              </a:rPr>
              <a:t>номер </a:t>
            </a:r>
            <a:r>
              <a:rPr sz="1400" spc="35" dirty="0">
                <a:solidFill>
                  <a:srgbClr val="1C3057"/>
                </a:solidFill>
                <a:latin typeface="Microsoft Sans Serif"/>
                <a:cs typeface="Microsoft Sans Serif"/>
              </a:rPr>
              <a:t>паспорта </a:t>
            </a:r>
            <a:r>
              <a:rPr sz="1400" spc="70" dirty="0">
                <a:solidFill>
                  <a:srgbClr val="1C3057"/>
                </a:solidFill>
                <a:latin typeface="Microsoft Sans Serif"/>
                <a:cs typeface="Microsoft Sans Serif"/>
              </a:rPr>
              <a:t>или </a:t>
            </a:r>
            <a:r>
              <a:rPr sz="1400" spc="75" dirty="0">
                <a:solidFill>
                  <a:srgbClr val="1C3057"/>
                </a:solidFill>
                <a:latin typeface="Microsoft Sans Serif"/>
                <a:cs typeface="Microsoft Sans Serif"/>
              </a:rPr>
              <a:t> </a:t>
            </a:r>
            <a:r>
              <a:rPr sz="1400" spc="15" dirty="0">
                <a:solidFill>
                  <a:srgbClr val="1C3057"/>
                </a:solidFill>
                <a:latin typeface="Microsoft Sans Serif"/>
                <a:cs typeface="Microsoft Sans Serif"/>
              </a:rPr>
              <a:t>документа,</a:t>
            </a:r>
            <a:r>
              <a:rPr sz="1400" spc="-50" dirty="0">
                <a:solidFill>
                  <a:srgbClr val="1C3057"/>
                </a:solidFill>
                <a:latin typeface="Microsoft Sans Serif"/>
                <a:cs typeface="Microsoft Sans Serif"/>
              </a:rPr>
              <a:t> </a:t>
            </a:r>
            <a:r>
              <a:rPr sz="1400" spc="40" dirty="0">
                <a:solidFill>
                  <a:srgbClr val="1C3057"/>
                </a:solidFill>
                <a:latin typeface="Microsoft Sans Serif"/>
                <a:cs typeface="Microsoft Sans Serif"/>
              </a:rPr>
              <a:t>заменяющего</a:t>
            </a:r>
            <a:r>
              <a:rPr sz="1400" spc="-35" dirty="0">
                <a:solidFill>
                  <a:srgbClr val="1C3057"/>
                </a:solidFill>
                <a:latin typeface="Microsoft Sans Serif"/>
                <a:cs typeface="Microsoft Sans Serif"/>
              </a:rPr>
              <a:t> </a:t>
            </a:r>
            <a:r>
              <a:rPr sz="1400" spc="40" dirty="0">
                <a:solidFill>
                  <a:srgbClr val="1C3057"/>
                </a:solidFill>
                <a:latin typeface="Microsoft Sans Serif"/>
                <a:cs typeface="Microsoft Sans Serif"/>
              </a:rPr>
              <a:t>паспорт</a:t>
            </a:r>
            <a:r>
              <a:rPr sz="1400" spc="-25" dirty="0">
                <a:solidFill>
                  <a:srgbClr val="1C3057"/>
                </a:solidFill>
                <a:latin typeface="Microsoft Sans Serif"/>
                <a:cs typeface="Microsoft Sans Serif"/>
              </a:rPr>
              <a:t> </a:t>
            </a:r>
            <a:r>
              <a:rPr sz="1400" spc="35" dirty="0">
                <a:solidFill>
                  <a:srgbClr val="1C3057"/>
                </a:solidFill>
                <a:latin typeface="Microsoft Sans Serif"/>
                <a:cs typeface="Microsoft Sans Serif"/>
              </a:rPr>
              <a:t>гражданина,</a:t>
            </a:r>
            <a:r>
              <a:rPr sz="1400" spc="-35" dirty="0">
                <a:solidFill>
                  <a:srgbClr val="1C3057"/>
                </a:solidFill>
                <a:latin typeface="Microsoft Sans Serif"/>
                <a:cs typeface="Microsoft Sans Serif"/>
              </a:rPr>
              <a:t> </a:t>
            </a:r>
            <a:r>
              <a:rPr sz="1400" spc="35" dirty="0">
                <a:solidFill>
                  <a:srgbClr val="1C3057"/>
                </a:solidFill>
                <a:latin typeface="Microsoft Sans Serif"/>
                <a:cs typeface="Microsoft Sans Serif"/>
              </a:rPr>
              <a:t>могут</a:t>
            </a:r>
            <a:r>
              <a:rPr sz="1400" spc="-20" dirty="0">
                <a:solidFill>
                  <a:srgbClr val="1C3057"/>
                </a:solidFill>
                <a:latin typeface="Microsoft Sans Serif"/>
                <a:cs typeface="Microsoft Sans Serif"/>
              </a:rPr>
              <a:t> </a:t>
            </a:r>
            <a:r>
              <a:rPr sz="1400" spc="55" dirty="0">
                <a:solidFill>
                  <a:srgbClr val="1C3057"/>
                </a:solidFill>
                <a:latin typeface="Microsoft Sans Serif"/>
                <a:cs typeface="Microsoft Sans Serif"/>
              </a:rPr>
              <a:t>быть</a:t>
            </a:r>
            <a:r>
              <a:rPr sz="1400" spc="-30" dirty="0">
                <a:solidFill>
                  <a:srgbClr val="1C3057"/>
                </a:solidFill>
                <a:latin typeface="Microsoft Sans Serif"/>
                <a:cs typeface="Microsoft Sans Serif"/>
              </a:rPr>
              <a:t> </a:t>
            </a:r>
            <a:r>
              <a:rPr sz="1400" spc="45" dirty="0">
                <a:solidFill>
                  <a:srgbClr val="1C3057"/>
                </a:solidFill>
                <a:latin typeface="Microsoft Sans Serif"/>
                <a:cs typeface="Microsoft Sans Serif"/>
              </a:rPr>
              <a:t>внесены </a:t>
            </a:r>
            <a:r>
              <a:rPr sz="1400" spc="-355" dirty="0">
                <a:solidFill>
                  <a:srgbClr val="1C3057"/>
                </a:solidFill>
                <a:latin typeface="Microsoft Sans Serif"/>
                <a:cs typeface="Microsoft Sans Serif"/>
              </a:rPr>
              <a:t> </a:t>
            </a:r>
            <a:r>
              <a:rPr sz="1400" spc="55" dirty="0">
                <a:solidFill>
                  <a:srgbClr val="1C3057"/>
                </a:solidFill>
                <a:latin typeface="Microsoft Sans Serif"/>
                <a:cs typeface="Microsoft Sans Serif"/>
              </a:rPr>
              <a:t>в </a:t>
            </a:r>
            <a:r>
              <a:rPr sz="1400" spc="35" dirty="0">
                <a:solidFill>
                  <a:srgbClr val="1C3057"/>
                </a:solidFill>
                <a:latin typeface="Microsoft Sans Serif"/>
                <a:cs typeface="Microsoft Sans Serif"/>
              </a:rPr>
              <a:t>список избирателей </a:t>
            </a:r>
            <a:r>
              <a:rPr sz="1400" spc="-35" dirty="0">
                <a:solidFill>
                  <a:srgbClr val="1C3057"/>
                </a:solidFill>
                <a:latin typeface="Microsoft Sans Serif"/>
                <a:cs typeface="Microsoft Sans Serif"/>
              </a:rPr>
              <a:t>с </a:t>
            </a:r>
            <a:r>
              <a:rPr sz="1400" spc="45" dirty="0">
                <a:solidFill>
                  <a:srgbClr val="1C3057"/>
                </a:solidFill>
                <a:latin typeface="Microsoft Sans Serif"/>
                <a:cs typeface="Microsoft Sans Serif"/>
              </a:rPr>
              <a:t>использованием </a:t>
            </a:r>
            <a:r>
              <a:rPr sz="1400" spc="-110" dirty="0">
                <a:solidFill>
                  <a:srgbClr val="1C3057"/>
                </a:solidFill>
                <a:latin typeface="Microsoft Sans Serif"/>
                <a:cs typeface="Microsoft Sans Serif"/>
              </a:rPr>
              <a:t>ГАС </a:t>
            </a:r>
            <a:r>
              <a:rPr sz="1400" spc="15" dirty="0">
                <a:solidFill>
                  <a:srgbClr val="1C3057"/>
                </a:solidFill>
                <a:latin typeface="Microsoft Sans Serif"/>
                <a:cs typeface="Microsoft Sans Serif"/>
              </a:rPr>
              <a:t>«Выборы» </a:t>
            </a:r>
            <a:r>
              <a:rPr sz="1400" spc="90" dirty="0">
                <a:solidFill>
                  <a:srgbClr val="1C3057"/>
                </a:solidFill>
                <a:latin typeface="Microsoft Sans Serif"/>
                <a:cs typeface="Microsoft Sans Serif"/>
              </a:rPr>
              <a:t>при </a:t>
            </a:r>
            <a:r>
              <a:rPr sz="1400" spc="95" dirty="0">
                <a:solidFill>
                  <a:srgbClr val="1C3057"/>
                </a:solidFill>
                <a:latin typeface="Microsoft Sans Serif"/>
                <a:cs typeface="Microsoft Sans Serif"/>
              </a:rPr>
              <a:t> </a:t>
            </a:r>
            <a:r>
              <a:rPr sz="1400" spc="35" dirty="0">
                <a:solidFill>
                  <a:srgbClr val="1C3057"/>
                </a:solidFill>
                <a:latin typeface="Microsoft Sans Serif"/>
                <a:cs typeface="Microsoft Sans Serif"/>
              </a:rPr>
              <a:t>составлении</a:t>
            </a:r>
            <a:r>
              <a:rPr sz="1400" spc="-55" dirty="0">
                <a:solidFill>
                  <a:srgbClr val="1C3057"/>
                </a:solidFill>
                <a:latin typeface="Microsoft Sans Serif"/>
                <a:cs typeface="Microsoft Sans Serif"/>
              </a:rPr>
              <a:t> </a:t>
            </a:r>
            <a:r>
              <a:rPr sz="1400" spc="40" dirty="0">
                <a:solidFill>
                  <a:srgbClr val="1C3057"/>
                </a:solidFill>
                <a:latin typeface="Microsoft Sans Serif"/>
                <a:cs typeface="Microsoft Sans Serif"/>
              </a:rPr>
              <a:t>указанного</a:t>
            </a:r>
            <a:r>
              <a:rPr sz="1400" spc="-35" dirty="0">
                <a:solidFill>
                  <a:srgbClr val="1C3057"/>
                </a:solidFill>
                <a:latin typeface="Microsoft Sans Serif"/>
                <a:cs typeface="Microsoft Sans Serif"/>
              </a:rPr>
              <a:t> </a:t>
            </a:r>
            <a:r>
              <a:rPr sz="1400" spc="25" dirty="0">
                <a:solidFill>
                  <a:srgbClr val="1C3057"/>
                </a:solidFill>
                <a:latin typeface="Microsoft Sans Serif"/>
                <a:cs typeface="Microsoft Sans Serif"/>
              </a:rPr>
              <a:t>списка</a:t>
            </a:r>
            <a:endParaRPr sz="1400">
              <a:latin typeface="Microsoft Sans Serif"/>
              <a:cs typeface="Microsoft Sans Serif"/>
            </a:endParaRPr>
          </a:p>
        </p:txBody>
      </p:sp>
      <p:grpSp>
        <p:nvGrpSpPr>
          <p:cNvPr id="40" name="object 40"/>
          <p:cNvGrpSpPr/>
          <p:nvPr/>
        </p:nvGrpSpPr>
        <p:grpSpPr>
          <a:xfrm>
            <a:off x="-38100" y="262127"/>
            <a:ext cx="3880485" cy="4005073"/>
            <a:chOff x="-38100" y="262127"/>
            <a:chExt cx="3880485" cy="4264660"/>
          </a:xfrm>
        </p:grpSpPr>
        <p:sp>
          <p:nvSpPr>
            <p:cNvPr id="41" name="object 41"/>
            <p:cNvSpPr/>
            <p:nvPr/>
          </p:nvSpPr>
          <p:spPr>
            <a:xfrm>
              <a:off x="1964435" y="2868167"/>
              <a:ext cx="1603375" cy="1597660"/>
            </a:xfrm>
            <a:custGeom>
              <a:avLst/>
              <a:gdLst/>
              <a:ahLst/>
              <a:cxnLst/>
              <a:rect l="l" t="t" r="r" b="b"/>
              <a:pathLst>
                <a:path w="1603375" h="1597660">
                  <a:moveTo>
                    <a:pt x="801624" y="0"/>
                  </a:moveTo>
                  <a:lnTo>
                    <a:pt x="752791" y="1457"/>
                  </a:lnTo>
                  <a:lnTo>
                    <a:pt x="704732" y="5773"/>
                  </a:lnTo>
                  <a:lnTo>
                    <a:pt x="657531" y="12865"/>
                  </a:lnTo>
                  <a:lnTo>
                    <a:pt x="611272" y="22648"/>
                  </a:lnTo>
                  <a:lnTo>
                    <a:pt x="566037" y="35040"/>
                  </a:lnTo>
                  <a:lnTo>
                    <a:pt x="521912" y="49957"/>
                  </a:lnTo>
                  <a:lnTo>
                    <a:pt x="478980" y="67315"/>
                  </a:lnTo>
                  <a:lnTo>
                    <a:pt x="437324" y="87031"/>
                  </a:lnTo>
                  <a:lnTo>
                    <a:pt x="397030" y="109022"/>
                  </a:lnTo>
                  <a:lnTo>
                    <a:pt x="358180" y="133203"/>
                  </a:lnTo>
                  <a:lnTo>
                    <a:pt x="320858" y="159492"/>
                  </a:lnTo>
                  <a:lnTo>
                    <a:pt x="285148" y="187805"/>
                  </a:lnTo>
                  <a:lnTo>
                    <a:pt x="251135" y="218058"/>
                  </a:lnTo>
                  <a:lnTo>
                    <a:pt x="218902" y="250168"/>
                  </a:lnTo>
                  <a:lnTo>
                    <a:pt x="188532" y="284051"/>
                  </a:lnTo>
                  <a:lnTo>
                    <a:pt x="160110" y="319624"/>
                  </a:lnTo>
                  <a:lnTo>
                    <a:pt x="133720" y="356803"/>
                  </a:lnTo>
                  <a:lnTo>
                    <a:pt x="109445" y="395506"/>
                  </a:lnTo>
                  <a:lnTo>
                    <a:pt x="87370" y="435647"/>
                  </a:lnTo>
                  <a:lnTo>
                    <a:pt x="67577" y="477145"/>
                  </a:lnTo>
                  <a:lnTo>
                    <a:pt x="50151" y="519915"/>
                  </a:lnTo>
                  <a:lnTo>
                    <a:pt x="35177" y="563873"/>
                  </a:lnTo>
                  <a:lnTo>
                    <a:pt x="22736" y="608937"/>
                  </a:lnTo>
                  <a:lnTo>
                    <a:pt x="12915" y="655023"/>
                  </a:lnTo>
                  <a:lnTo>
                    <a:pt x="5796" y="702047"/>
                  </a:lnTo>
                  <a:lnTo>
                    <a:pt x="1462" y="749925"/>
                  </a:lnTo>
                  <a:lnTo>
                    <a:pt x="0" y="798576"/>
                  </a:lnTo>
                  <a:lnTo>
                    <a:pt x="1462" y="847226"/>
                  </a:lnTo>
                  <a:lnTo>
                    <a:pt x="5796" y="895104"/>
                  </a:lnTo>
                  <a:lnTo>
                    <a:pt x="12915" y="942128"/>
                  </a:lnTo>
                  <a:lnTo>
                    <a:pt x="22736" y="988214"/>
                  </a:lnTo>
                  <a:lnTo>
                    <a:pt x="35177" y="1033278"/>
                  </a:lnTo>
                  <a:lnTo>
                    <a:pt x="50151" y="1077236"/>
                  </a:lnTo>
                  <a:lnTo>
                    <a:pt x="67577" y="1120006"/>
                  </a:lnTo>
                  <a:lnTo>
                    <a:pt x="87370" y="1161504"/>
                  </a:lnTo>
                  <a:lnTo>
                    <a:pt x="109445" y="1201645"/>
                  </a:lnTo>
                  <a:lnTo>
                    <a:pt x="133720" y="1240348"/>
                  </a:lnTo>
                  <a:lnTo>
                    <a:pt x="160110" y="1277527"/>
                  </a:lnTo>
                  <a:lnTo>
                    <a:pt x="188532" y="1313100"/>
                  </a:lnTo>
                  <a:lnTo>
                    <a:pt x="218902" y="1346983"/>
                  </a:lnTo>
                  <a:lnTo>
                    <a:pt x="251135" y="1379093"/>
                  </a:lnTo>
                  <a:lnTo>
                    <a:pt x="285148" y="1409346"/>
                  </a:lnTo>
                  <a:lnTo>
                    <a:pt x="320858" y="1437659"/>
                  </a:lnTo>
                  <a:lnTo>
                    <a:pt x="358180" y="1463948"/>
                  </a:lnTo>
                  <a:lnTo>
                    <a:pt x="397030" y="1488129"/>
                  </a:lnTo>
                  <a:lnTo>
                    <a:pt x="437324" y="1510120"/>
                  </a:lnTo>
                  <a:lnTo>
                    <a:pt x="478980" y="1529836"/>
                  </a:lnTo>
                  <a:lnTo>
                    <a:pt x="521912" y="1547194"/>
                  </a:lnTo>
                  <a:lnTo>
                    <a:pt x="566037" y="1562111"/>
                  </a:lnTo>
                  <a:lnTo>
                    <a:pt x="611272" y="1574503"/>
                  </a:lnTo>
                  <a:lnTo>
                    <a:pt x="657531" y="1584286"/>
                  </a:lnTo>
                  <a:lnTo>
                    <a:pt x="704732" y="1591378"/>
                  </a:lnTo>
                  <a:lnTo>
                    <a:pt x="752791" y="1595694"/>
                  </a:lnTo>
                  <a:lnTo>
                    <a:pt x="801624" y="1597152"/>
                  </a:lnTo>
                  <a:lnTo>
                    <a:pt x="850456" y="1595694"/>
                  </a:lnTo>
                  <a:lnTo>
                    <a:pt x="898515" y="1591378"/>
                  </a:lnTo>
                  <a:lnTo>
                    <a:pt x="945716" y="1584286"/>
                  </a:lnTo>
                  <a:lnTo>
                    <a:pt x="991975" y="1574503"/>
                  </a:lnTo>
                  <a:lnTo>
                    <a:pt x="1037210" y="1562111"/>
                  </a:lnTo>
                  <a:lnTo>
                    <a:pt x="1081335" y="1547194"/>
                  </a:lnTo>
                  <a:lnTo>
                    <a:pt x="1124267" y="1529836"/>
                  </a:lnTo>
                  <a:lnTo>
                    <a:pt x="1165923" y="1510120"/>
                  </a:lnTo>
                  <a:lnTo>
                    <a:pt x="1206217" y="1488129"/>
                  </a:lnTo>
                  <a:lnTo>
                    <a:pt x="1245067" y="1463948"/>
                  </a:lnTo>
                  <a:lnTo>
                    <a:pt x="1282389" y="1437659"/>
                  </a:lnTo>
                  <a:lnTo>
                    <a:pt x="1318099" y="1409346"/>
                  </a:lnTo>
                  <a:lnTo>
                    <a:pt x="1352112" y="1379093"/>
                  </a:lnTo>
                  <a:lnTo>
                    <a:pt x="1384345" y="1346983"/>
                  </a:lnTo>
                  <a:lnTo>
                    <a:pt x="1414715" y="1313100"/>
                  </a:lnTo>
                  <a:lnTo>
                    <a:pt x="1443137" y="1277527"/>
                  </a:lnTo>
                  <a:lnTo>
                    <a:pt x="1469527" y="1240348"/>
                  </a:lnTo>
                  <a:lnTo>
                    <a:pt x="1493802" y="1201645"/>
                  </a:lnTo>
                  <a:lnTo>
                    <a:pt x="1515877" y="1161504"/>
                  </a:lnTo>
                  <a:lnTo>
                    <a:pt x="1535670" y="1120006"/>
                  </a:lnTo>
                  <a:lnTo>
                    <a:pt x="1553096" y="1077236"/>
                  </a:lnTo>
                  <a:lnTo>
                    <a:pt x="1568070" y="1033278"/>
                  </a:lnTo>
                  <a:lnTo>
                    <a:pt x="1580511" y="988214"/>
                  </a:lnTo>
                  <a:lnTo>
                    <a:pt x="1590332" y="942128"/>
                  </a:lnTo>
                  <a:lnTo>
                    <a:pt x="1597451" y="895104"/>
                  </a:lnTo>
                  <a:lnTo>
                    <a:pt x="1601785" y="847226"/>
                  </a:lnTo>
                  <a:lnTo>
                    <a:pt x="1603248" y="798576"/>
                  </a:lnTo>
                  <a:lnTo>
                    <a:pt x="1601785" y="749925"/>
                  </a:lnTo>
                  <a:lnTo>
                    <a:pt x="1597451" y="702047"/>
                  </a:lnTo>
                  <a:lnTo>
                    <a:pt x="1590332" y="655023"/>
                  </a:lnTo>
                  <a:lnTo>
                    <a:pt x="1580511" y="608937"/>
                  </a:lnTo>
                  <a:lnTo>
                    <a:pt x="1568070" y="563873"/>
                  </a:lnTo>
                  <a:lnTo>
                    <a:pt x="1553096" y="519915"/>
                  </a:lnTo>
                  <a:lnTo>
                    <a:pt x="1535670" y="477145"/>
                  </a:lnTo>
                  <a:lnTo>
                    <a:pt x="1515877" y="435647"/>
                  </a:lnTo>
                  <a:lnTo>
                    <a:pt x="1493802" y="395506"/>
                  </a:lnTo>
                  <a:lnTo>
                    <a:pt x="1469527" y="356803"/>
                  </a:lnTo>
                  <a:lnTo>
                    <a:pt x="1443137" y="319624"/>
                  </a:lnTo>
                  <a:lnTo>
                    <a:pt x="1414715" y="284051"/>
                  </a:lnTo>
                  <a:lnTo>
                    <a:pt x="1384345" y="250168"/>
                  </a:lnTo>
                  <a:lnTo>
                    <a:pt x="1352112" y="218058"/>
                  </a:lnTo>
                  <a:lnTo>
                    <a:pt x="1318099" y="187805"/>
                  </a:lnTo>
                  <a:lnTo>
                    <a:pt x="1282389" y="159492"/>
                  </a:lnTo>
                  <a:lnTo>
                    <a:pt x="1245067" y="133203"/>
                  </a:lnTo>
                  <a:lnTo>
                    <a:pt x="1206217" y="109022"/>
                  </a:lnTo>
                  <a:lnTo>
                    <a:pt x="1165923" y="87031"/>
                  </a:lnTo>
                  <a:lnTo>
                    <a:pt x="1124267" y="67315"/>
                  </a:lnTo>
                  <a:lnTo>
                    <a:pt x="1081335" y="49957"/>
                  </a:lnTo>
                  <a:lnTo>
                    <a:pt x="1037210" y="35040"/>
                  </a:lnTo>
                  <a:lnTo>
                    <a:pt x="991975" y="22648"/>
                  </a:lnTo>
                  <a:lnTo>
                    <a:pt x="945716" y="12865"/>
                  </a:lnTo>
                  <a:lnTo>
                    <a:pt x="898515" y="5773"/>
                  </a:lnTo>
                  <a:lnTo>
                    <a:pt x="850456" y="1457"/>
                  </a:lnTo>
                  <a:lnTo>
                    <a:pt x="801624" y="0"/>
                  </a:lnTo>
                  <a:close/>
                </a:path>
              </a:pathLst>
            </a:custGeom>
            <a:solidFill>
              <a:srgbClr val="FFFFFF"/>
            </a:solidFill>
          </p:spPr>
          <p:txBody>
            <a:bodyPr wrap="square" lIns="0" tIns="0" rIns="0" bIns="0" rtlCol="0"/>
            <a:lstStyle/>
            <a:p>
              <a:endParaRPr/>
            </a:p>
          </p:txBody>
        </p:sp>
        <p:pic>
          <p:nvPicPr>
            <p:cNvPr id="42" name="object 42"/>
            <p:cNvPicPr/>
            <p:nvPr/>
          </p:nvPicPr>
          <p:blipFill>
            <a:blip r:embed="rId5" cstate="print"/>
            <a:stretch>
              <a:fillRect/>
            </a:stretch>
          </p:blipFill>
          <p:spPr>
            <a:xfrm>
              <a:off x="2581655" y="3115055"/>
              <a:ext cx="1159764" cy="652272"/>
            </a:xfrm>
            <a:prstGeom prst="rect">
              <a:avLst/>
            </a:prstGeom>
          </p:spPr>
        </p:pic>
        <p:pic>
          <p:nvPicPr>
            <p:cNvPr id="43" name="object 43"/>
            <p:cNvPicPr/>
            <p:nvPr/>
          </p:nvPicPr>
          <p:blipFill>
            <a:blip r:embed="rId6" cstate="print"/>
            <a:stretch>
              <a:fillRect/>
            </a:stretch>
          </p:blipFill>
          <p:spPr>
            <a:xfrm>
              <a:off x="1941576" y="2686811"/>
              <a:ext cx="992124" cy="1118615"/>
            </a:xfrm>
            <a:prstGeom prst="rect">
              <a:avLst/>
            </a:prstGeom>
          </p:spPr>
        </p:pic>
        <p:pic>
          <p:nvPicPr>
            <p:cNvPr id="44" name="object 44"/>
            <p:cNvPicPr/>
            <p:nvPr/>
          </p:nvPicPr>
          <p:blipFill>
            <a:blip r:embed="rId7" cstate="print"/>
            <a:stretch>
              <a:fillRect/>
            </a:stretch>
          </p:blipFill>
          <p:spPr>
            <a:xfrm>
              <a:off x="2136648" y="3430523"/>
              <a:ext cx="1705355" cy="1095756"/>
            </a:xfrm>
            <a:prstGeom prst="rect">
              <a:avLst/>
            </a:prstGeom>
          </p:spPr>
        </p:pic>
        <p:sp>
          <p:nvSpPr>
            <p:cNvPr id="45" name="object 45"/>
            <p:cNvSpPr/>
            <p:nvPr/>
          </p:nvSpPr>
          <p:spPr>
            <a:xfrm>
              <a:off x="0" y="300227"/>
              <a:ext cx="1658620" cy="817244"/>
            </a:xfrm>
            <a:custGeom>
              <a:avLst/>
              <a:gdLst/>
              <a:ahLst/>
              <a:cxnLst/>
              <a:rect l="l" t="t" r="r" b="b"/>
              <a:pathLst>
                <a:path w="1658620" h="817244">
                  <a:moveTo>
                    <a:pt x="1658112" y="0"/>
                  </a:moveTo>
                  <a:lnTo>
                    <a:pt x="0" y="0"/>
                  </a:lnTo>
                  <a:lnTo>
                    <a:pt x="0" y="816863"/>
                  </a:lnTo>
                  <a:lnTo>
                    <a:pt x="1439799" y="816863"/>
                  </a:lnTo>
                  <a:lnTo>
                    <a:pt x="1658112" y="0"/>
                  </a:lnTo>
                  <a:close/>
                </a:path>
              </a:pathLst>
            </a:custGeom>
            <a:solidFill>
              <a:srgbClr val="FFFFFF"/>
            </a:solidFill>
          </p:spPr>
          <p:txBody>
            <a:bodyPr wrap="square" lIns="0" tIns="0" rIns="0" bIns="0" rtlCol="0"/>
            <a:lstStyle/>
            <a:p>
              <a:endParaRPr/>
            </a:p>
          </p:txBody>
        </p:sp>
        <p:sp>
          <p:nvSpPr>
            <p:cNvPr id="46" name="object 46"/>
            <p:cNvSpPr/>
            <p:nvPr/>
          </p:nvSpPr>
          <p:spPr>
            <a:xfrm>
              <a:off x="0" y="300227"/>
              <a:ext cx="1658620" cy="817244"/>
            </a:xfrm>
            <a:custGeom>
              <a:avLst/>
              <a:gdLst/>
              <a:ahLst/>
              <a:cxnLst/>
              <a:rect l="l" t="t" r="r" b="b"/>
              <a:pathLst>
                <a:path w="1658620" h="817244">
                  <a:moveTo>
                    <a:pt x="0" y="0"/>
                  </a:moveTo>
                  <a:lnTo>
                    <a:pt x="1658112" y="0"/>
                  </a:lnTo>
                  <a:lnTo>
                    <a:pt x="1439799" y="816863"/>
                  </a:lnTo>
                  <a:lnTo>
                    <a:pt x="0" y="816863"/>
                  </a:lnTo>
                </a:path>
              </a:pathLst>
            </a:custGeom>
            <a:ln w="76200">
              <a:solidFill>
                <a:srgbClr val="42619C"/>
              </a:solidFill>
            </a:ln>
          </p:spPr>
          <p:txBody>
            <a:bodyPr wrap="square" lIns="0" tIns="0" rIns="0" bIns="0" rtlCol="0"/>
            <a:lstStyle/>
            <a:p>
              <a:endParaRPr/>
            </a:p>
          </p:txBody>
        </p:sp>
      </p:grpSp>
      <p:grpSp>
        <p:nvGrpSpPr>
          <p:cNvPr id="48" name="object 48"/>
          <p:cNvGrpSpPr/>
          <p:nvPr/>
        </p:nvGrpSpPr>
        <p:grpSpPr>
          <a:xfrm>
            <a:off x="-38100" y="262127"/>
            <a:ext cx="843280" cy="893444"/>
            <a:chOff x="-38100" y="262127"/>
            <a:chExt cx="843280" cy="893444"/>
          </a:xfrm>
        </p:grpSpPr>
        <p:sp>
          <p:nvSpPr>
            <p:cNvPr id="49" name="object 49"/>
            <p:cNvSpPr/>
            <p:nvPr/>
          </p:nvSpPr>
          <p:spPr>
            <a:xfrm>
              <a:off x="0" y="300227"/>
              <a:ext cx="767080" cy="817244"/>
            </a:xfrm>
            <a:custGeom>
              <a:avLst/>
              <a:gdLst/>
              <a:ahLst/>
              <a:cxnLst/>
              <a:rect l="l" t="t" r="r" b="b"/>
              <a:pathLst>
                <a:path w="767080" h="817244">
                  <a:moveTo>
                    <a:pt x="766572" y="0"/>
                  </a:moveTo>
                  <a:lnTo>
                    <a:pt x="0" y="0"/>
                  </a:lnTo>
                  <a:lnTo>
                    <a:pt x="0" y="816863"/>
                  </a:lnTo>
                  <a:lnTo>
                    <a:pt x="548220" y="816863"/>
                  </a:lnTo>
                  <a:lnTo>
                    <a:pt x="766572" y="0"/>
                  </a:lnTo>
                  <a:close/>
                </a:path>
              </a:pathLst>
            </a:custGeom>
            <a:solidFill>
              <a:srgbClr val="385284"/>
            </a:solidFill>
          </p:spPr>
          <p:txBody>
            <a:bodyPr wrap="square" lIns="0" tIns="0" rIns="0" bIns="0" rtlCol="0"/>
            <a:lstStyle/>
            <a:p>
              <a:endParaRPr/>
            </a:p>
          </p:txBody>
        </p:sp>
        <p:sp>
          <p:nvSpPr>
            <p:cNvPr id="50" name="object 50"/>
            <p:cNvSpPr/>
            <p:nvPr/>
          </p:nvSpPr>
          <p:spPr>
            <a:xfrm>
              <a:off x="0" y="300227"/>
              <a:ext cx="767080" cy="817244"/>
            </a:xfrm>
            <a:custGeom>
              <a:avLst/>
              <a:gdLst/>
              <a:ahLst/>
              <a:cxnLst/>
              <a:rect l="l" t="t" r="r" b="b"/>
              <a:pathLst>
                <a:path w="767080" h="817244">
                  <a:moveTo>
                    <a:pt x="0" y="0"/>
                  </a:moveTo>
                  <a:lnTo>
                    <a:pt x="766572" y="0"/>
                  </a:lnTo>
                  <a:lnTo>
                    <a:pt x="548220" y="816863"/>
                  </a:lnTo>
                  <a:lnTo>
                    <a:pt x="0" y="816863"/>
                  </a:lnTo>
                </a:path>
              </a:pathLst>
            </a:custGeom>
            <a:ln w="76200">
              <a:solidFill>
                <a:srgbClr val="385284"/>
              </a:solidFill>
            </a:ln>
          </p:spPr>
          <p:txBody>
            <a:bodyPr wrap="square" lIns="0" tIns="0" rIns="0" bIns="0" rtlCol="0"/>
            <a:lstStyle/>
            <a:p>
              <a:endParaRPr/>
            </a:p>
          </p:txBody>
        </p:sp>
        <p:sp>
          <p:nvSpPr>
            <p:cNvPr id="51" name="object 51"/>
            <p:cNvSpPr/>
            <p:nvPr/>
          </p:nvSpPr>
          <p:spPr>
            <a:xfrm>
              <a:off x="0" y="300227"/>
              <a:ext cx="375285" cy="817244"/>
            </a:xfrm>
            <a:custGeom>
              <a:avLst/>
              <a:gdLst/>
              <a:ahLst/>
              <a:cxnLst/>
              <a:rect l="l" t="t" r="r" b="b"/>
              <a:pathLst>
                <a:path w="375285" h="817244">
                  <a:moveTo>
                    <a:pt x="374904" y="0"/>
                  </a:moveTo>
                  <a:lnTo>
                    <a:pt x="0" y="0"/>
                  </a:lnTo>
                  <a:lnTo>
                    <a:pt x="0" y="816863"/>
                  </a:lnTo>
                  <a:lnTo>
                    <a:pt x="156552" y="816863"/>
                  </a:lnTo>
                  <a:lnTo>
                    <a:pt x="374904" y="0"/>
                  </a:lnTo>
                  <a:close/>
                </a:path>
              </a:pathLst>
            </a:custGeom>
            <a:solidFill>
              <a:srgbClr val="42619C"/>
            </a:solidFill>
          </p:spPr>
          <p:txBody>
            <a:bodyPr wrap="square" lIns="0" tIns="0" rIns="0" bIns="0" rtlCol="0"/>
            <a:lstStyle/>
            <a:p>
              <a:endParaRPr/>
            </a:p>
          </p:txBody>
        </p:sp>
        <p:sp>
          <p:nvSpPr>
            <p:cNvPr id="52" name="object 52"/>
            <p:cNvSpPr/>
            <p:nvPr/>
          </p:nvSpPr>
          <p:spPr>
            <a:xfrm>
              <a:off x="0" y="300227"/>
              <a:ext cx="375285" cy="817244"/>
            </a:xfrm>
            <a:custGeom>
              <a:avLst/>
              <a:gdLst/>
              <a:ahLst/>
              <a:cxnLst/>
              <a:rect l="l" t="t" r="r" b="b"/>
              <a:pathLst>
                <a:path w="375285" h="817244">
                  <a:moveTo>
                    <a:pt x="0" y="0"/>
                  </a:moveTo>
                  <a:lnTo>
                    <a:pt x="374904" y="0"/>
                  </a:lnTo>
                  <a:lnTo>
                    <a:pt x="156552" y="816863"/>
                  </a:lnTo>
                  <a:lnTo>
                    <a:pt x="0" y="816863"/>
                  </a:lnTo>
                </a:path>
              </a:pathLst>
            </a:custGeom>
            <a:ln w="76200">
              <a:solidFill>
                <a:srgbClr val="42619C"/>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230100" cy="6858000"/>
            <a:chOff x="0" y="0"/>
            <a:chExt cx="12230100" cy="6858000"/>
          </a:xfrm>
        </p:grpSpPr>
        <p:sp>
          <p:nvSpPr>
            <p:cNvPr id="3" name="object 3"/>
            <p:cNvSpPr/>
            <p:nvPr/>
          </p:nvSpPr>
          <p:spPr>
            <a:xfrm>
              <a:off x="6221655" y="0"/>
              <a:ext cx="5970905" cy="6829425"/>
            </a:xfrm>
            <a:custGeom>
              <a:avLst/>
              <a:gdLst/>
              <a:ahLst/>
              <a:cxnLst/>
              <a:rect l="l" t="t" r="r" b="b"/>
              <a:pathLst>
                <a:path w="5970905" h="6829425">
                  <a:moveTo>
                    <a:pt x="2105863" y="0"/>
                  </a:moveTo>
                  <a:lnTo>
                    <a:pt x="0" y="0"/>
                  </a:lnTo>
                  <a:lnTo>
                    <a:pt x="67419" y="75893"/>
                  </a:lnTo>
                  <a:lnTo>
                    <a:pt x="189090" y="215059"/>
                  </a:lnTo>
                  <a:lnTo>
                    <a:pt x="408364" y="468820"/>
                  </a:lnTo>
                  <a:lnTo>
                    <a:pt x="747744" y="865530"/>
                  </a:lnTo>
                  <a:lnTo>
                    <a:pt x="981789" y="1141487"/>
                  </a:lnTo>
                  <a:lnTo>
                    <a:pt x="1134029" y="1319989"/>
                  </a:lnTo>
                  <a:lnTo>
                    <a:pt x="1187326" y="1383648"/>
                  </a:lnTo>
                  <a:lnTo>
                    <a:pt x="1214444" y="1416598"/>
                  </a:lnTo>
                  <a:lnTo>
                    <a:pt x="1242574" y="1451222"/>
                  </a:lnTo>
                  <a:lnTo>
                    <a:pt x="1272240" y="1488216"/>
                  </a:lnTo>
                  <a:lnTo>
                    <a:pt x="1303967" y="1528273"/>
                  </a:lnTo>
                  <a:lnTo>
                    <a:pt x="1338280" y="1572089"/>
                  </a:lnTo>
                  <a:lnTo>
                    <a:pt x="1375701" y="1620359"/>
                  </a:lnTo>
                  <a:lnTo>
                    <a:pt x="1531937" y="1824190"/>
                  </a:lnTo>
                  <a:lnTo>
                    <a:pt x="1782368" y="2145920"/>
                  </a:lnTo>
                  <a:lnTo>
                    <a:pt x="1864938" y="2253361"/>
                  </a:lnTo>
                  <a:lnTo>
                    <a:pt x="1922440" y="2329125"/>
                  </a:lnTo>
                  <a:lnTo>
                    <a:pt x="1982112" y="2408695"/>
                  </a:lnTo>
                  <a:lnTo>
                    <a:pt x="2044127" y="2492499"/>
                  </a:lnTo>
                  <a:lnTo>
                    <a:pt x="2108660" y="2580963"/>
                  </a:lnTo>
                  <a:lnTo>
                    <a:pt x="2175889" y="2674516"/>
                  </a:lnTo>
                  <a:lnTo>
                    <a:pt x="2245986" y="2773584"/>
                  </a:lnTo>
                  <a:lnTo>
                    <a:pt x="2319128" y="2878594"/>
                  </a:lnTo>
                  <a:lnTo>
                    <a:pt x="2395490" y="2989974"/>
                  </a:lnTo>
                  <a:lnTo>
                    <a:pt x="2434933" y="3048185"/>
                  </a:lnTo>
                  <a:lnTo>
                    <a:pt x="2475246" y="3108149"/>
                  </a:lnTo>
                  <a:lnTo>
                    <a:pt x="2559986" y="3235707"/>
                  </a:lnTo>
                  <a:lnTo>
                    <a:pt x="2679083" y="3417905"/>
                  </a:lnTo>
                  <a:lnTo>
                    <a:pt x="2838371" y="3665003"/>
                  </a:lnTo>
                  <a:lnTo>
                    <a:pt x="3071144" y="4030441"/>
                  </a:lnTo>
                  <a:lnTo>
                    <a:pt x="3473484" y="4669266"/>
                  </a:lnTo>
                  <a:lnTo>
                    <a:pt x="4378018" y="6121133"/>
                  </a:lnTo>
                  <a:lnTo>
                    <a:pt x="4433491" y="6210683"/>
                  </a:lnTo>
                  <a:lnTo>
                    <a:pt x="4481996" y="6289801"/>
                  </a:lnTo>
                  <a:lnTo>
                    <a:pt x="4524076" y="6359253"/>
                  </a:lnTo>
                  <a:lnTo>
                    <a:pt x="4560268" y="6419804"/>
                  </a:lnTo>
                  <a:lnTo>
                    <a:pt x="4591113" y="6472220"/>
                  </a:lnTo>
                  <a:lnTo>
                    <a:pt x="4617151" y="6517267"/>
                  </a:lnTo>
                  <a:lnTo>
                    <a:pt x="4638920" y="6555711"/>
                  </a:lnTo>
                  <a:lnTo>
                    <a:pt x="4671815" y="6615851"/>
                  </a:lnTo>
                  <a:lnTo>
                    <a:pt x="4694115" y="6658767"/>
                  </a:lnTo>
                  <a:lnTo>
                    <a:pt x="4717144" y="6704245"/>
                  </a:lnTo>
                  <a:lnTo>
                    <a:pt x="4724200" y="6717428"/>
                  </a:lnTo>
                  <a:lnTo>
                    <a:pt x="4751065" y="6761770"/>
                  </a:lnTo>
                  <a:lnTo>
                    <a:pt x="4799912" y="6829044"/>
                  </a:lnTo>
                  <a:lnTo>
                    <a:pt x="5970344" y="6829044"/>
                  </a:lnTo>
                  <a:lnTo>
                    <a:pt x="5970344" y="470535"/>
                  </a:lnTo>
                  <a:lnTo>
                    <a:pt x="5940118" y="517144"/>
                  </a:lnTo>
                  <a:lnTo>
                    <a:pt x="5906840" y="571069"/>
                  </a:lnTo>
                  <a:lnTo>
                    <a:pt x="5867251" y="637599"/>
                  </a:lnTo>
                  <a:lnTo>
                    <a:pt x="5822278" y="714835"/>
                  </a:lnTo>
                  <a:lnTo>
                    <a:pt x="5746755" y="846604"/>
                  </a:lnTo>
                  <a:lnTo>
                    <a:pt x="5491348" y="1296669"/>
                  </a:lnTo>
                  <a:lnTo>
                    <a:pt x="5407038" y="1443572"/>
                  </a:lnTo>
                  <a:lnTo>
                    <a:pt x="5353767" y="1535099"/>
                  </a:lnTo>
                  <a:lnTo>
                    <a:pt x="5300790" y="1624661"/>
                  </a:lnTo>
                  <a:lnTo>
                    <a:pt x="5214791" y="1768123"/>
                  </a:lnTo>
                  <a:lnTo>
                    <a:pt x="5096415" y="1963191"/>
                  </a:lnTo>
                  <a:lnTo>
                    <a:pt x="4742508" y="2539873"/>
                  </a:lnTo>
                  <a:lnTo>
                    <a:pt x="4694838" y="2619546"/>
                  </a:lnTo>
                  <a:lnTo>
                    <a:pt x="4659503" y="2680905"/>
                  </a:lnTo>
                  <a:lnTo>
                    <a:pt x="4613545" y="2763004"/>
                  </a:lnTo>
                  <a:lnTo>
                    <a:pt x="4596771" y="2790907"/>
                  </a:lnTo>
                  <a:lnTo>
                    <a:pt x="4560263" y="2838323"/>
                  </a:lnTo>
                  <a:lnTo>
                    <a:pt x="4523457" y="2869606"/>
                  </a:lnTo>
                  <a:lnTo>
                    <a:pt x="4459608" y="2884453"/>
                  </a:lnTo>
                  <a:lnTo>
                    <a:pt x="4430088" y="2882519"/>
                  </a:lnTo>
                  <a:lnTo>
                    <a:pt x="4378066" y="2868755"/>
                  </a:lnTo>
                  <a:lnTo>
                    <a:pt x="4325948" y="2827274"/>
                  </a:lnTo>
                  <a:lnTo>
                    <a:pt x="4289160" y="2783310"/>
                  </a:lnTo>
                  <a:lnTo>
                    <a:pt x="4246240" y="2724356"/>
                  </a:lnTo>
                  <a:lnTo>
                    <a:pt x="4210630" y="2672665"/>
                  </a:lnTo>
                  <a:lnTo>
                    <a:pt x="4195773" y="2650490"/>
                  </a:lnTo>
                  <a:lnTo>
                    <a:pt x="2850003" y="934270"/>
                  </a:lnTo>
                  <a:lnTo>
                    <a:pt x="2432915" y="406751"/>
                  </a:lnTo>
                  <a:lnTo>
                    <a:pt x="2238244" y="163096"/>
                  </a:lnTo>
                  <a:lnTo>
                    <a:pt x="2130784" y="30469"/>
                  </a:lnTo>
                  <a:lnTo>
                    <a:pt x="2105863" y="0"/>
                  </a:lnTo>
                  <a:close/>
                </a:path>
              </a:pathLst>
            </a:custGeom>
            <a:solidFill>
              <a:srgbClr val="C9DFFD"/>
            </a:solidFill>
          </p:spPr>
          <p:txBody>
            <a:bodyPr wrap="square" lIns="0" tIns="0" rIns="0" bIns="0" rtlCol="0"/>
            <a:lstStyle/>
            <a:p>
              <a:endParaRPr/>
            </a:p>
          </p:txBody>
        </p:sp>
        <p:sp>
          <p:nvSpPr>
            <p:cNvPr id="4" name="object 4"/>
            <p:cNvSpPr/>
            <p:nvPr/>
          </p:nvSpPr>
          <p:spPr>
            <a:xfrm>
              <a:off x="0" y="469897"/>
              <a:ext cx="8258809" cy="6388100"/>
            </a:xfrm>
            <a:custGeom>
              <a:avLst/>
              <a:gdLst/>
              <a:ahLst/>
              <a:cxnLst/>
              <a:rect l="l" t="t" r="r" b="b"/>
              <a:pathLst>
                <a:path w="8258809" h="6388100">
                  <a:moveTo>
                    <a:pt x="6261244" y="1244600"/>
                  </a:moveTo>
                  <a:lnTo>
                    <a:pt x="3130741" y="1244600"/>
                  </a:lnTo>
                  <a:lnTo>
                    <a:pt x="3177580" y="1257300"/>
                  </a:lnTo>
                  <a:lnTo>
                    <a:pt x="3270823" y="1257300"/>
                  </a:lnTo>
                  <a:lnTo>
                    <a:pt x="3317221" y="1270000"/>
                  </a:lnTo>
                  <a:lnTo>
                    <a:pt x="3363465" y="1270000"/>
                  </a:lnTo>
                  <a:lnTo>
                    <a:pt x="3409555" y="1282700"/>
                  </a:lnTo>
                  <a:lnTo>
                    <a:pt x="3455485" y="1282700"/>
                  </a:lnTo>
                  <a:lnTo>
                    <a:pt x="3501255" y="1295400"/>
                  </a:lnTo>
                  <a:lnTo>
                    <a:pt x="3546860" y="1295400"/>
                  </a:lnTo>
                  <a:lnTo>
                    <a:pt x="3682663" y="1333500"/>
                  </a:lnTo>
                  <a:lnTo>
                    <a:pt x="3727584" y="1333500"/>
                  </a:lnTo>
                  <a:lnTo>
                    <a:pt x="4251927" y="1485900"/>
                  </a:lnTo>
                  <a:lnTo>
                    <a:pt x="4294311" y="1511300"/>
                  </a:lnTo>
                  <a:lnTo>
                    <a:pt x="4378432" y="1536700"/>
                  </a:lnTo>
                  <a:lnTo>
                    <a:pt x="4420163" y="1562100"/>
                  </a:lnTo>
                  <a:lnTo>
                    <a:pt x="4502953" y="1587500"/>
                  </a:lnTo>
                  <a:lnTo>
                    <a:pt x="4544006" y="1612900"/>
                  </a:lnTo>
                  <a:lnTo>
                    <a:pt x="4584827" y="1625600"/>
                  </a:lnTo>
                  <a:lnTo>
                    <a:pt x="4625413" y="1651000"/>
                  </a:lnTo>
                  <a:lnTo>
                    <a:pt x="4665762" y="1663700"/>
                  </a:lnTo>
                  <a:lnTo>
                    <a:pt x="4745737" y="1714500"/>
                  </a:lnTo>
                  <a:lnTo>
                    <a:pt x="4785357" y="1727200"/>
                  </a:lnTo>
                  <a:lnTo>
                    <a:pt x="4902713" y="1803400"/>
                  </a:lnTo>
                  <a:lnTo>
                    <a:pt x="4941321" y="1816100"/>
                  </a:lnTo>
                  <a:lnTo>
                    <a:pt x="5017755" y="1866900"/>
                  </a:lnTo>
                  <a:lnTo>
                    <a:pt x="5167413" y="1968500"/>
                  </a:lnTo>
                  <a:lnTo>
                    <a:pt x="5276759" y="2044700"/>
                  </a:lnTo>
                  <a:lnTo>
                    <a:pt x="5383538" y="2120900"/>
                  </a:lnTo>
                  <a:lnTo>
                    <a:pt x="5418546" y="2159000"/>
                  </a:lnTo>
                  <a:lnTo>
                    <a:pt x="5521782" y="2235200"/>
                  </a:lnTo>
                  <a:lnTo>
                    <a:pt x="5555588" y="2273300"/>
                  </a:lnTo>
                  <a:lnTo>
                    <a:pt x="5622273" y="2324100"/>
                  </a:lnTo>
                  <a:lnTo>
                    <a:pt x="5655146" y="2362200"/>
                  </a:lnTo>
                  <a:lnTo>
                    <a:pt x="5687703" y="2387600"/>
                  </a:lnTo>
                  <a:lnTo>
                    <a:pt x="5719941" y="2425700"/>
                  </a:lnTo>
                  <a:lnTo>
                    <a:pt x="5751857" y="2451100"/>
                  </a:lnTo>
                  <a:lnTo>
                    <a:pt x="5783448" y="2489200"/>
                  </a:lnTo>
                  <a:lnTo>
                    <a:pt x="5814712" y="2514600"/>
                  </a:lnTo>
                  <a:lnTo>
                    <a:pt x="5845645" y="2552700"/>
                  </a:lnTo>
                  <a:lnTo>
                    <a:pt x="5876245" y="2578100"/>
                  </a:lnTo>
                  <a:lnTo>
                    <a:pt x="5906509" y="2616200"/>
                  </a:lnTo>
                  <a:lnTo>
                    <a:pt x="5936433" y="2654300"/>
                  </a:lnTo>
                  <a:lnTo>
                    <a:pt x="5966017" y="2679700"/>
                  </a:lnTo>
                  <a:lnTo>
                    <a:pt x="5995255" y="2717800"/>
                  </a:lnTo>
                  <a:lnTo>
                    <a:pt x="6024147" y="2755900"/>
                  </a:lnTo>
                  <a:lnTo>
                    <a:pt x="6052688" y="2794000"/>
                  </a:lnTo>
                  <a:lnTo>
                    <a:pt x="6080876" y="2819400"/>
                  </a:lnTo>
                  <a:lnTo>
                    <a:pt x="6108708" y="2857500"/>
                  </a:lnTo>
                  <a:lnTo>
                    <a:pt x="6136182" y="2895600"/>
                  </a:lnTo>
                  <a:lnTo>
                    <a:pt x="6163294" y="2933700"/>
                  </a:lnTo>
                  <a:lnTo>
                    <a:pt x="6190042" y="2971800"/>
                  </a:lnTo>
                  <a:lnTo>
                    <a:pt x="6216423" y="3009900"/>
                  </a:lnTo>
                  <a:lnTo>
                    <a:pt x="6242434" y="3035300"/>
                  </a:lnTo>
                  <a:lnTo>
                    <a:pt x="6268072" y="3073400"/>
                  </a:lnTo>
                  <a:lnTo>
                    <a:pt x="6293335" y="3111500"/>
                  </a:lnTo>
                  <a:lnTo>
                    <a:pt x="6318219" y="3149600"/>
                  </a:lnTo>
                  <a:lnTo>
                    <a:pt x="6342722" y="3187700"/>
                  </a:lnTo>
                  <a:lnTo>
                    <a:pt x="6366842" y="3225800"/>
                  </a:lnTo>
                  <a:lnTo>
                    <a:pt x="6390574" y="3263900"/>
                  </a:lnTo>
                  <a:lnTo>
                    <a:pt x="6413917" y="3302000"/>
                  </a:lnTo>
                  <a:lnTo>
                    <a:pt x="6436867" y="3352800"/>
                  </a:lnTo>
                  <a:lnTo>
                    <a:pt x="6459422" y="3390900"/>
                  </a:lnTo>
                  <a:lnTo>
                    <a:pt x="6481579" y="3429000"/>
                  </a:lnTo>
                  <a:lnTo>
                    <a:pt x="6503335" y="3467100"/>
                  </a:lnTo>
                  <a:lnTo>
                    <a:pt x="6524687" y="3505200"/>
                  </a:lnTo>
                  <a:lnTo>
                    <a:pt x="6545632" y="3543300"/>
                  </a:lnTo>
                  <a:lnTo>
                    <a:pt x="6566169" y="3594100"/>
                  </a:lnTo>
                  <a:lnTo>
                    <a:pt x="6586293" y="3632200"/>
                  </a:lnTo>
                  <a:lnTo>
                    <a:pt x="6606002" y="3670300"/>
                  </a:lnTo>
                  <a:lnTo>
                    <a:pt x="6625293" y="3708400"/>
                  </a:lnTo>
                  <a:lnTo>
                    <a:pt x="6644164" y="3759200"/>
                  </a:lnTo>
                  <a:lnTo>
                    <a:pt x="6662611" y="3797300"/>
                  </a:lnTo>
                  <a:lnTo>
                    <a:pt x="6680632" y="3835400"/>
                  </a:lnTo>
                  <a:lnTo>
                    <a:pt x="6698223" y="3886200"/>
                  </a:lnTo>
                  <a:lnTo>
                    <a:pt x="6715383" y="3924300"/>
                  </a:lnTo>
                  <a:lnTo>
                    <a:pt x="6732108" y="3962400"/>
                  </a:lnTo>
                  <a:lnTo>
                    <a:pt x="6748396" y="4013200"/>
                  </a:lnTo>
                  <a:lnTo>
                    <a:pt x="6764243" y="4051300"/>
                  </a:lnTo>
                  <a:lnTo>
                    <a:pt x="6779647" y="4102100"/>
                  </a:lnTo>
                  <a:lnTo>
                    <a:pt x="6794605" y="4140200"/>
                  </a:lnTo>
                  <a:lnTo>
                    <a:pt x="6809114" y="4191000"/>
                  </a:lnTo>
                  <a:lnTo>
                    <a:pt x="6823171" y="4229100"/>
                  </a:lnTo>
                  <a:lnTo>
                    <a:pt x="6836774" y="4279900"/>
                  </a:lnTo>
                  <a:lnTo>
                    <a:pt x="6849919" y="4318000"/>
                  </a:lnTo>
                  <a:lnTo>
                    <a:pt x="6862605" y="4368800"/>
                  </a:lnTo>
                  <a:lnTo>
                    <a:pt x="6874827" y="4406900"/>
                  </a:lnTo>
                  <a:lnTo>
                    <a:pt x="6886584" y="4457700"/>
                  </a:lnTo>
                  <a:lnTo>
                    <a:pt x="6897872" y="4495800"/>
                  </a:lnTo>
                  <a:lnTo>
                    <a:pt x="6908689" y="4546600"/>
                  </a:lnTo>
                  <a:lnTo>
                    <a:pt x="6919032" y="4597400"/>
                  </a:lnTo>
                  <a:lnTo>
                    <a:pt x="6928897" y="4635500"/>
                  </a:lnTo>
                  <a:lnTo>
                    <a:pt x="6938283" y="4686300"/>
                  </a:lnTo>
                  <a:lnTo>
                    <a:pt x="6947186" y="4737100"/>
                  </a:lnTo>
                  <a:lnTo>
                    <a:pt x="6955604" y="4775200"/>
                  </a:lnTo>
                  <a:lnTo>
                    <a:pt x="6963533" y="4826000"/>
                  </a:lnTo>
                  <a:lnTo>
                    <a:pt x="6970971" y="4876800"/>
                  </a:lnTo>
                  <a:lnTo>
                    <a:pt x="6977915" y="4914900"/>
                  </a:lnTo>
                  <a:lnTo>
                    <a:pt x="6984362" y="4965700"/>
                  </a:lnTo>
                  <a:lnTo>
                    <a:pt x="6990310" y="5016500"/>
                  </a:lnTo>
                  <a:lnTo>
                    <a:pt x="6995755" y="5067300"/>
                  </a:lnTo>
                  <a:lnTo>
                    <a:pt x="7000696" y="5105400"/>
                  </a:lnTo>
                  <a:lnTo>
                    <a:pt x="7005128" y="5156200"/>
                  </a:lnTo>
                  <a:lnTo>
                    <a:pt x="7009049" y="5207000"/>
                  </a:lnTo>
                  <a:lnTo>
                    <a:pt x="7012456" y="5257800"/>
                  </a:lnTo>
                  <a:lnTo>
                    <a:pt x="7015348" y="5295900"/>
                  </a:lnTo>
                  <a:lnTo>
                    <a:pt x="7017719" y="5346700"/>
                  </a:lnTo>
                  <a:lnTo>
                    <a:pt x="7019569" y="5397500"/>
                  </a:lnTo>
                  <a:lnTo>
                    <a:pt x="7020893" y="5448300"/>
                  </a:lnTo>
                  <a:lnTo>
                    <a:pt x="7021690" y="5499100"/>
                  </a:lnTo>
                  <a:lnTo>
                    <a:pt x="7021957" y="5549900"/>
                  </a:lnTo>
                  <a:lnTo>
                    <a:pt x="7021690" y="5600700"/>
                  </a:lnTo>
                  <a:lnTo>
                    <a:pt x="7020893" y="5638800"/>
                  </a:lnTo>
                  <a:lnTo>
                    <a:pt x="7019569" y="5689600"/>
                  </a:lnTo>
                  <a:lnTo>
                    <a:pt x="7017719" y="5740400"/>
                  </a:lnTo>
                  <a:lnTo>
                    <a:pt x="7015348" y="5791200"/>
                  </a:lnTo>
                  <a:lnTo>
                    <a:pt x="7012456" y="5842000"/>
                  </a:lnTo>
                  <a:lnTo>
                    <a:pt x="7009049" y="5892800"/>
                  </a:lnTo>
                  <a:lnTo>
                    <a:pt x="7005128" y="5930900"/>
                  </a:lnTo>
                  <a:lnTo>
                    <a:pt x="7000696" y="5981700"/>
                  </a:lnTo>
                  <a:lnTo>
                    <a:pt x="6995755" y="6032500"/>
                  </a:lnTo>
                  <a:lnTo>
                    <a:pt x="6990310" y="6083300"/>
                  </a:lnTo>
                  <a:lnTo>
                    <a:pt x="6984362" y="6121400"/>
                  </a:lnTo>
                  <a:lnTo>
                    <a:pt x="6977915" y="6172200"/>
                  </a:lnTo>
                  <a:lnTo>
                    <a:pt x="6970971" y="6223000"/>
                  </a:lnTo>
                  <a:lnTo>
                    <a:pt x="6963533" y="6273800"/>
                  </a:lnTo>
                  <a:lnTo>
                    <a:pt x="6955604" y="6311900"/>
                  </a:lnTo>
                  <a:lnTo>
                    <a:pt x="6947186" y="6362700"/>
                  </a:lnTo>
                  <a:lnTo>
                    <a:pt x="6940923" y="6388100"/>
                  </a:lnTo>
                  <a:lnTo>
                    <a:pt x="8195540" y="6388100"/>
                  </a:lnTo>
                  <a:lnTo>
                    <a:pt x="8199879" y="6362700"/>
                  </a:lnTo>
                  <a:lnTo>
                    <a:pt x="8206506" y="6311900"/>
                  </a:lnTo>
                  <a:lnTo>
                    <a:pt x="8212745" y="6273800"/>
                  </a:lnTo>
                  <a:lnTo>
                    <a:pt x="8218594" y="6223000"/>
                  </a:lnTo>
                  <a:lnTo>
                    <a:pt x="8224051" y="6172200"/>
                  </a:lnTo>
                  <a:lnTo>
                    <a:pt x="8229114" y="6134100"/>
                  </a:lnTo>
                  <a:lnTo>
                    <a:pt x="8233782" y="6083300"/>
                  </a:lnTo>
                  <a:lnTo>
                    <a:pt x="8238053" y="6032500"/>
                  </a:lnTo>
                  <a:lnTo>
                    <a:pt x="8241926" y="5981700"/>
                  </a:lnTo>
                  <a:lnTo>
                    <a:pt x="8245398" y="5930900"/>
                  </a:lnTo>
                  <a:lnTo>
                    <a:pt x="8248468" y="5892800"/>
                  </a:lnTo>
                  <a:lnTo>
                    <a:pt x="8251134" y="5842000"/>
                  </a:lnTo>
                  <a:lnTo>
                    <a:pt x="8253394" y="5791200"/>
                  </a:lnTo>
                  <a:lnTo>
                    <a:pt x="8255248" y="5740400"/>
                  </a:lnTo>
                  <a:lnTo>
                    <a:pt x="8256692" y="5689600"/>
                  </a:lnTo>
                  <a:lnTo>
                    <a:pt x="8257726" y="5638800"/>
                  </a:lnTo>
                  <a:lnTo>
                    <a:pt x="8258348" y="5600700"/>
                  </a:lnTo>
                  <a:lnTo>
                    <a:pt x="8258556" y="5549900"/>
                  </a:lnTo>
                  <a:lnTo>
                    <a:pt x="8258348" y="5499100"/>
                  </a:lnTo>
                  <a:lnTo>
                    <a:pt x="8257726" y="5448300"/>
                  </a:lnTo>
                  <a:lnTo>
                    <a:pt x="8256692" y="5397500"/>
                  </a:lnTo>
                  <a:lnTo>
                    <a:pt x="8255248" y="5346700"/>
                  </a:lnTo>
                  <a:lnTo>
                    <a:pt x="8253394" y="5295900"/>
                  </a:lnTo>
                  <a:lnTo>
                    <a:pt x="8251134" y="5257800"/>
                  </a:lnTo>
                  <a:lnTo>
                    <a:pt x="8248468" y="5207000"/>
                  </a:lnTo>
                  <a:lnTo>
                    <a:pt x="8245398" y="5156200"/>
                  </a:lnTo>
                  <a:lnTo>
                    <a:pt x="8241926" y="5105400"/>
                  </a:lnTo>
                  <a:lnTo>
                    <a:pt x="8238053" y="5054600"/>
                  </a:lnTo>
                  <a:lnTo>
                    <a:pt x="8233782" y="5016500"/>
                  </a:lnTo>
                  <a:lnTo>
                    <a:pt x="8229114" y="4965700"/>
                  </a:lnTo>
                  <a:lnTo>
                    <a:pt x="8224051" y="4914900"/>
                  </a:lnTo>
                  <a:lnTo>
                    <a:pt x="8218594" y="4864100"/>
                  </a:lnTo>
                  <a:lnTo>
                    <a:pt x="8212745" y="4826000"/>
                  </a:lnTo>
                  <a:lnTo>
                    <a:pt x="8206506" y="4775200"/>
                  </a:lnTo>
                  <a:lnTo>
                    <a:pt x="8199879" y="4724400"/>
                  </a:lnTo>
                  <a:lnTo>
                    <a:pt x="8192864" y="4686300"/>
                  </a:lnTo>
                  <a:lnTo>
                    <a:pt x="8185465" y="4635500"/>
                  </a:lnTo>
                  <a:lnTo>
                    <a:pt x="8177683" y="4584700"/>
                  </a:lnTo>
                  <a:lnTo>
                    <a:pt x="8169518" y="4533900"/>
                  </a:lnTo>
                  <a:lnTo>
                    <a:pt x="8160974" y="4495800"/>
                  </a:lnTo>
                  <a:lnTo>
                    <a:pt x="8152052" y="4445000"/>
                  </a:lnTo>
                  <a:lnTo>
                    <a:pt x="8142753" y="4394200"/>
                  </a:lnTo>
                  <a:lnTo>
                    <a:pt x="8133079" y="4356100"/>
                  </a:lnTo>
                  <a:lnTo>
                    <a:pt x="8123032" y="4305300"/>
                  </a:lnTo>
                  <a:lnTo>
                    <a:pt x="8112614" y="4267200"/>
                  </a:lnTo>
                  <a:lnTo>
                    <a:pt x="8101826" y="4216400"/>
                  </a:lnTo>
                  <a:lnTo>
                    <a:pt x="8090670" y="4165600"/>
                  </a:lnTo>
                  <a:lnTo>
                    <a:pt x="8079147" y="4127500"/>
                  </a:lnTo>
                  <a:lnTo>
                    <a:pt x="8067260" y="4076700"/>
                  </a:lnTo>
                  <a:lnTo>
                    <a:pt x="8055010" y="4038600"/>
                  </a:lnTo>
                  <a:lnTo>
                    <a:pt x="8042399" y="3987800"/>
                  </a:lnTo>
                  <a:lnTo>
                    <a:pt x="8029429" y="3949700"/>
                  </a:lnTo>
                  <a:lnTo>
                    <a:pt x="8016100" y="3898900"/>
                  </a:lnTo>
                  <a:lnTo>
                    <a:pt x="8002416" y="3860800"/>
                  </a:lnTo>
                  <a:lnTo>
                    <a:pt x="7988377" y="3810000"/>
                  </a:lnTo>
                  <a:lnTo>
                    <a:pt x="7973986" y="3771900"/>
                  </a:lnTo>
                  <a:lnTo>
                    <a:pt x="7959243" y="3721100"/>
                  </a:lnTo>
                  <a:lnTo>
                    <a:pt x="7944151" y="3683000"/>
                  </a:lnTo>
                  <a:lnTo>
                    <a:pt x="7928712" y="3632200"/>
                  </a:lnTo>
                  <a:lnTo>
                    <a:pt x="7912927" y="3594100"/>
                  </a:lnTo>
                  <a:lnTo>
                    <a:pt x="7896797" y="3556000"/>
                  </a:lnTo>
                  <a:lnTo>
                    <a:pt x="7880326" y="3505200"/>
                  </a:lnTo>
                  <a:lnTo>
                    <a:pt x="7863513" y="3467100"/>
                  </a:lnTo>
                  <a:lnTo>
                    <a:pt x="7846361" y="3416300"/>
                  </a:lnTo>
                  <a:lnTo>
                    <a:pt x="7828872" y="3378200"/>
                  </a:lnTo>
                  <a:lnTo>
                    <a:pt x="7811048" y="3340100"/>
                  </a:lnTo>
                  <a:lnTo>
                    <a:pt x="7792889" y="3289300"/>
                  </a:lnTo>
                  <a:lnTo>
                    <a:pt x="7774398" y="3251200"/>
                  </a:lnTo>
                  <a:lnTo>
                    <a:pt x="7755577" y="3213100"/>
                  </a:lnTo>
                  <a:lnTo>
                    <a:pt x="7736427" y="3162300"/>
                  </a:lnTo>
                  <a:lnTo>
                    <a:pt x="7716950" y="3124200"/>
                  </a:lnTo>
                  <a:lnTo>
                    <a:pt x="7697147" y="3086100"/>
                  </a:lnTo>
                  <a:lnTo>
                    <a:pt x="7677021" y="3048000"/>
                  </a:lnTo>
                  <a:lnTo>
                    <a:pt x="7656572" y="2997200"/>
                  </a:lnTo>
                  <a:lnTo>
                    <a:pt x="7635803" y="2959100"/>
                  </a:lnTo>
                  <a:lnTo>
                    <a:pt x="7614716" y="2921000"/>
                  </a:lnTo>
                  <a:lnTo>
                    <a:pt x="7593312" y="2882900"/>
                  </a:lnTo>
                  <a:lnTo>
                    <a:pt x="7571593" y="2844800"/>
                  </a:lnTo>
                  <a:lnTo>
                    <a:pt x="7549560" y="2806700"/>
                  </a:lnTo>
                  <a:lnTo>
                    <a:pt x="7527215" y="2768600"/>
                  </a:lnTo>
                  <a:lnTo>
                    <a:pt x="7504560" y="2717800"/>
                  </a:lnTo>
                  <a:lnTo>
                    <a:pt x="7481597" y="2679700"/>
                  </a:lnTo>
                  <a:lnTo>
                    <a:pt x="7458327" y="2641600"/>
                  </a:lnTo>
                  <a:lnTo>
                    <a:pt x="7434752" y="2603500"/>
                  </a:lnTo>
                  <a:lnTo>
                    <a:pt x="7410874" y="2565400"/>
                  </a:lnTo>
                  <a:lnTo>
                    <a:pt x="7386695" y="2527300"/>
                  </a:lnTo>
                  <a:lnTo>
                    <a:pt x="7362215" y="2489200"/>
                  </a:lnTo>
                  <a:lnTo>
                    <a:pt x="7337438" y="2451100"/>
                  </a:lnTo>
                  <a:lnTo>
                    <a:pt x="7312363" y="2413000"/>
                  </a:lnTo>
                  <a:lnTo>
                    <a:pt x="7286995" y="2374900"/>
                  </a:lnTo>
                  <a:lnTo>
                    <a:pt x="7261333" y="2336800"/>
                  </a:lnTo>
                  <a:lnTo>
                    <a:pt x="7235379" y="2298700"/>
                  </a:lnTo>
                  <a:lnTo>
                    <a:pt x="7209137" y="2260600"/>
                  </a:lnTo>
                  <a:lnTo>
                    <a:pt x="7182606" y="2235200"/>
                  </a:lnTo>
                  <a:lnTo>
                    <a:pt x="7155789" y="2197100"/>
                  </a:lnTo>
                  <a:lnTo>
                    <a:pt x="7128687" y="2159000"/>
                  </a:lnTo>
                  <a:lnTo>
                    <a:pt x="7101303" y="2120900"/>
                  </a:lnTo>
                  <a:lnTo>
                    <a:pt x="7073637" y="2082800"/>
                  </a:lnTo>
                  <a:lnTo>
                    <a:pt x="7045692" y="2044700"/>
                  </a:lnTo>
                  <a:lnTo>
                    <a:pt x="7017470" y="2019300"/>
                  </a:lnTo>
                  <a:lnTo>
                    <a:pt x="6988971" y="1981200"/>
                  </a:lnTo>
                  <a:lnTo>
                    <a:pt x="6960198" y="1943100"/>
                  </a:lnTo>
                  <a:lnTo>
                    <a:pt x="6931153" y="1905000"/>
                  </a:lnTo>
                  <a:lnTo>
                    <a:pt x="6901836" y="1879600"/>
                  </a:lnTo>
                  <a:lnTo>
                    <a:pt x="6872251" y="1841500"/>
                  </a:lnTo>
                  <a:lnTo>
                    <a:pt x="6842397" y="1803400"/>
                  </a:lnTo>
                  <a:lnTo>
                    <a:pt x="6812279" y="1778000"/>
                  </a:lnTo>
                  <a:lnTo>
                    <a:pt x="6781896" y="1739900"/>
                  </a:lnTo>
                  <a:lnTo>
                    <a:pt x="6751250" y="1714500"/>
                  </a:lnTo>
                  <a:lnTo>
                    <a:pt x="6720344" y="1676400"/>
                  </a:lnTo>
                  <a:lnTo>
                    <a:pt x="6689179" y="1638300"/>
                  </a:lnTo>
                  <a:lnTo>
                    <a:pt x="6657757" y="1612900"/>
                  </a:lnTo>
                  <a:lnTo>
                    <a:pt x="6626079" y="1574800"/>
                  </a:lnTo>
                  <a:lnTo>
                    <a:pt x="6594148" y="1549400"/>
                  </a:lnTo>
                  <a:lnTo>
                    <a:pt x="6561964" y="1511300"/>
                  </a:lnTo>
                  <a:lnTo>
                    <a:pt x="6496847" y="1460500"/>
                  </a:lnTo>
                  <a:lnTo>
                    <a:pt x="6463917" y="1422400"/>
                  </a:lnTo>
                  <a:lnTo>
                    <a:pt x="6430741" y="1397000"/>
                  </a:lnTo>
                  <a:lnTo>
                    <a:pt x="6397322" y="1358900"/>
                  </a:lnTo>
                  <a:lnTo>
                    <a:pt x="6329760" y="1308100"/>
                  </a:lnTo>
                  <a:lnTo>
                    <a:pt x="6295620" y="1270000"/>
                  </a:lnTo>
                  <a:lnTo>
                    <a:pt x="6261244" y="1244600"/>
                  </a:lnTo>
                  <a:close/>
                </a:path>
                <a:path w="8258809" h="6388100">
                  <a:moveTo>
                    <a:pt x="4010775" y="127000"/>
                  </a:moveTo>
                  <a:lnTo>
                    <a:pt x="1682892" y="127000"/>
                  </a:lnTo>
                  <a:lnTo>
                    <a:pt x="1067517" y="304800"/>
                  </a:lnTo>
                  <a:lnTo>
                    <a:pt x="1024733" y="330200"/>
                  </a:lnTo>
                  <a:lnTo>
                    <a:pt x="939662" y="355600"/>
                  </a:lnTo>
                  <a:lnTo>
                    <a:pt x="897379" y="381000"/>
                  </a:lnTo>
                  <a:lnTo>
                    <a:pt x="813325" y="406400"/>
                  </a:lnTo>
                  <a:lnTo>
                    <a:pt x="771558" y="431800"/>
                  </a:lnTo>
                  <a:lnTo>
                    <a:pt x="688552" y="457200"/>
                  </a:lnTo>
                  <a:lnTo>
                    <a:pt x="647316" y="482600"/>
                  </a:lnTo>
                  <a:lnTo>
                    <a:pt x="606261" y="495300"/>
                  </a:lnTo>
                  <a:lnTo>
                    <a:pt x="565388" y="520700"/>
                  </a:lnTo>
                  <a:lnTo>
                    <a:pt x="524700" y="533400"/>
                  </a:lnTo>
                  <a:lnTo>
                    <a:pt x="443881" y="584200"/>
                  </a:lnTo>
                  <a:lnTo>
                    <a:pt x="403755" y="596900"/>
                  </a:lnTo>
                  <a:lnTo>
                    <a:pt x="324076" y="647700"/>
                  </a:lnTo>
                  <a:lnTo>
                    <a:pt x="284527" y="660400"/>
                  </a:lnTo>
                  <a:lnTo>
                    <a:pt x="167062" y="736600"/>
                  </a:lnTo>
                  <a:lnTo>
                    <a:pt x="128307" y="749300"/>
                  </a:lnTo>
                  <a:lnTo>
                    <a:pt x="13266" y="825500"/>
                  </a:lnTo>
                  <a:lnTo>
                    <a:pt x="0" y="838200"/>
                  </a:lnTo>
                  <a:lnTo>
                    <a:pt x="0" y="2400300"/>
                  </a:lnTo>
                  <a:lnTo>
                    <a:pt x="5990" y="2387600"/>
                  </a:lnTo>
                  <a:lnTo>
                    <a:pt x="38547" y="2362200"/>
                  </a:lnTo>
                  <a:lnTo>
                    <a:pt x="71421" y="2324100"/>
                  </a:lnTo>
                  <a:lnTo>
                    <a:pt x="138106" y="2273300"/>
                  </a:lnTo>
                  <a:lnTo>
                    <a:pt x="171912" y="2235200"/>
                  </a:lnTo>
                  <a:lnTo>
                    <a:pt x="275149" y="2159000"/>
                  </a:lnTo>
                  <a:lnTo>
                    <a:pt x="310158" y="2120900"/>
                  </a:lnTo>
                  <a:lnTo>
                    <a:pt x="416937" y="2044700"/>
                  </a:lnTo>
                  <a:lnTo>
                    <a:pt x="526283" y="1968500"/>
                  </a:lnTo>
                  <a:lnTo>
                    <a:pt x="675942" y="1866900"/>
                  </a:lnTo>
                  <a:lnTo>
                    <a:pt x="752376" y="1816100"/>
                  </a:lnTo>
                  <a:lnTo>
                    <a:pt x="790984" y="1803400"/>
                  </a:lnTo>
                  <a:lnTo>
                    <a:pt x="908340" y="1727200"/>
                  </a:lnTo>
                  <a:lnTo>
                    <a:pt x="947960" y="1714500"/>
                  </a:lnTo>
                  <a:lnTo>
                    <a:pt x="1027934" y="1663700"/>
                  </a:lnTo>
                  <a:lnTo>
                    <a:pt x="1068283" y="1651000"/>
                  </a:lnTo>
                  <a:lnTo>
                    <a:pt x="1108869" y="1625600"/>
                  </a:lnTo>
                  <a:lnTo>
                    <a:pt x="1149690" y="1612900"/>
                  </a:lnTo>
                  <a:lnTo>
                    <a:pt x="1190743" y="1587500"/>
                  </a:lnTo>
                  <a:lnTo>
                    <a:pt x="1273532" y="1562100"/>
                  </a:lnTo>
                  <a:lnTo>
                    <a:pt x="1315262" y="1536700"/>
                  </a:lnTo>
                  <a:lnTo>
                    <a:pt x="1399383" y="1511300"/>
                  </a:lnTo>
                  <a:lnTo>
                    <a:pt x="1441766" y="1485900"/>
                  </a:lnTo>
                  <a:lnTo>
                    <a:pt x="1966102" y="1333500"/>
                  </a:lnTo>
                  <a:lnTo>
                    <a:pt x="2011021" y="1333500"/>
                  </a:lnTo>
                  <a:lnTo>
                    <a:pt x="2146822" y="1295400"/>
                  </a:lnTo>
                  <a:lnTo>
                    <a:pt x="2192426" y="1295400"/>
                  </a:lnTo>
                  <a:lnTo>
                    <a:pt x="2238195" y="1282700"/>
                  </a:lnTo>
                  <a:lnTo>
                    <a:pt x="2284124" y="1282700"/>
                  </a:lnTo>
                  <a:lnTo>
                    <a:pt x="2330212" y="1270000"/>
                  </a:lnTo>
                  <a:lnTo>
                    <a:pt x="2376456" y="1270000"/>
                  </a:lnTo>
                  <a:lnTo>
                    <a:pt x="2422853" y="1257300"/>
                  </a:lnTo>
                  <a:lnTo>
                    <a:pt x="2516093" y="1257300"/>
                  </a:lnTo>
                  <a:lnTo>
                    <a:pt x="2562931" y="1244600"/>
                  </a:lnTo>
                  <a:lnTo>
                    <a:pt x="6261244" y="1244600"/>
                  </a:lnTo>
                  <a:lnTo>
                    <a:pt x="6191787" y="1193800"/>
                  </a:lnTo>
                  <a:lnTo>
                    <a:pt x="6156710" y="1155700"/>
                  </a:lnTo>
                  <a:lnTo>
                    <a:pt x="6014121" y="1054100"/>
                  </a:lnTo>
                  <a:lnTo>
                    <a:pt x="5867960" y="952500"/>
                  </a:lnTo>
                  <a:lnTo>
                    <a:pt x="5680403" y="825500"/>
                  </a:lnTo>
                  <a:lnTo>
                    <a:pt x="5565361" y="749300"/>
                  </a:lnTo>
                  <a:lnTo>
                    <a:pt x="5526606" y="736600"/>
                  </a:lnTo>
                  <a:lnTo>
                    <a:pt x="5409142" y="660400"/>
                  </a:lnTo>
                  <a:lnTo>
                    <a:pt x="5369593" y="647700"/>
                  </a:lnTo>
                  <a:lnTo>
                    <a:pt x="5289914" y="596900"/>
                  </a:lnTo>
                  <a:lnTo>
                    <a:pt x="5249787" y="584200"/>
                  </a:lnTo>
                  <a:lnTo>
                    <a:pt x="5168969" y="533400"/>
                  </a:lnTo>
                  <a:lnTo>
                    <a:pt x="5128280" y="520700"/>
                  </a:lnTo>
                  <a:lnTo>
                    <a:pt x="5087407" y="495300"/>
                  </a:lnTo>
                  <a:lnTo>
                    <a:pt x="5046352" y="482600"/>
                  </a:lnTo>
                  <a:lnTo>
                    <a:pt x="5005117" y="457200"/>
                  </a:lnTo>
                  <a:lnTo>
                    <a:pt x="4922111" y="431800"/>
                  </a:lnTo>
                  <a:lnTo>
                    <a:pt x="4880344" y="406400"/>
                  </a:lnTo>
                  <a:lnTo>
                    <a:pt x="4796290" y="381000"/>
                  </a:lnTo>
                  <a:lnTo>
                    <a:pt x="4754006" y="355600"/>
                  </a:lnTo>
                  <a:lnTo>
                    <a:pt x="4668935" y="330200"/>
                  </a:lnTo>
                  <a:lnTo>
                    <a:pt x="4626151" y="304800"/>
                  </a:lnTo>
                  <a:lnTo>
                    <a:pt x="4010775" y="127000"/>
                  </a:lnTo>
                  <a:close/>
                </a:path>
                <a:path w="8258809" h="6388100">
                  <a:moveTo>
                    <a:pt x="3875187" y="101600"/>
                  </a:moveTo>
                  <a:lnTo>
                    <a:pt x="1818480" y="101600"/>
                  </a:lnTo>
                  <a:lnTo>
                    <a:pt x="1727951" y="127000"/>
                  </a:lnTo>
                  <a:lnTo>
                    <a:pt x="3965716" y="127000"/>
                  </a:lnTo>
                  <a:lnTo>
                    <a:pt x="3875187" y="101600"/>
                  </a:lnTo>
                  <a:close/>
                </a:path>
                <a:path w="8258809" h="6388100">
                  <a:moveTo>
                    <a:pt x="3738387" y="76200"/>
                  </a:moveTo>
                  <a:lnTo>
                    <a:pt x="1955279" y="76200"/>
                  </a:lnTo>
                  <a:lnTo>
                    <a:pt x="1863947" y="101600"/>
                  </a:lnTo>
                  <a:lnTo>
                    <a:pt x="3829719" y="101600"/>
                  </a:lnTo>
                  <a:lnTo>
                    <a:pt x="3738387" y="76200"/>
                  </a:lnTo>
                  <a:close/>
                </a:path>
                <a:path w="8258809" h="6388100">
                  <a:moveTo>
                    <a:pt x="3646538" y="63500"/>
                  </a:moveTo>
                  <a:lnTo>
                    <a:pt x="2047128" y="63500"/>
                  </a:lnTo>
                  <a:lnTo>
                    <a:pt x="2001140" y="76200"/>
                  </a:lnTo>
                  <a:lnTo>
                    <a:pt x="3692526" y="76200"/>
                  </a:lnTo>
                  <a:lnTo>
                    <a:pt x="3646538" y="63500"/>
                  </a:lnTo>
                  <a:close/>
                </a:path>
                <a:path w="8258809" h="6388100">
                  <a:moveTo>
                    <a:pt x="3554184" y="50800"/>
                  </a:moveTo>
                  <a:lnTo>
                    <a:pt x="2139482" y="50800"/>
                  </a:lnTo>
                  <a:lnTo>
                    <a:pt x="2093243" y="63500"/>
                  </a:lnTo>
                  <a:lnTo>
                    <a:pt x="3600423" y="63500"/>
                  </a:lnTo>
                  <a:lnTo>
                    <a:pt x="3554184" y="50800"/>
                  </a:lnTo>
                  <a:close/>
                </a:path>
                <a:path w="8258809" h="6388100">
                  <a:moveTo>
                    <a:pt x="3461339" y="38100"/>
                  </a:moveTo>
                  <a:lnTo>
                    <a:pt x="2232326" y="38100"/>
                  </a:lnTo>
                  <a:lnTo>
                    <a:pt x="2185844" y="50800"/>
                  </a:lnTo>
                  <a:lnTo>
                    <a:pt x="3507822" y="50800"/>
                  </a:lnTo>
                  <a:lnTo>
                    <a:pt x="3461339" y="38100"/>
                  </a:lnTo>
                  <a:close/>
                </a:path>
                <a:path w="8258809" h="6388100">
                  <a:moveTo>
                    <a:pt x="3368017" y="25400"/>
                  </a:moveTo>
                  <a:lnTo>
                    <a:pt x="2325648" y="25400"/>
                  </a:lnTo>
                  <a:lnTo>
                    <a:pt x="2278928" y="38100"/>
                  </a:lnTo>
                  <a:lnTo>
                    <a:pt x="3414737" y="38100"/>
                  </a:lnTo>
                  <a:lnTo>
                    <a:pt x="3368017" y="25400"/>
                  </a:lnTo>
                  <a:close/>
                </a:path>
                <a:path w="8258809" h="6388100">
                  <a:moveTo>
                    <a:pt x="3227171" y="12700"/>
                  </a:moveTo>
                  <a:lnTo>
                    <a:pt x="2466494" y="12700"/>
                  </a:lnTo>
                  <a:lnTo>
                    <a:pt x="2419432" y="25400"/>
                  </a:lnTo>
                  <a:lnTo>
                    <a:pt x="3274233" y="25400"/>
                  </a:lnTo>
                  <a:lnTo>
                    <a:pt x="3227171" y="12700"/>
                  </a:lnTo>
                  <a:close/>
                </a:path>
                <a:path w="8258809" h="6388100">
                  <a:moveTo>
                    <a:pt x="2990234" y="0"/>
                  </a:moveTo>
                  <a:lnTo>
                    <a:pt x="2703430" y="0"/>
                  </a:lnTo>
                  <a:lnTo>
                    <a:pt x="2655831" y="12700"/>
                  </a:lnTo>
                  <a:lnTo>
                    <a:pt x="3037832" y="12700"/>
                  </a:lnTo>
                  <a:lnTo>
                    <a:pt x="2990234" y="0"/>
                  </a:lnTo>
                  <a:close/>
                </a:path>
              </a:pathLst>
            </a:custGeom>
            <a:solidFill>
              <a:srgbClr val="B1D0EB">
                <a:alpha val="39999"/>
              </a:srgbClr>
            </a:solidFill>
          </p:spPr>
          <p:txBody>
            <a:bodyPr wrap="square" lIns="0" tIns="0" rIns="0" bIns="0" rtlCol="0"/>
            <a:lstStyle/>
            <a:p>
              <a:endParaRPr/>
            </a:p>
          </p:txBody>
        </p:sp>
        <p:sp>
          <p:nvSpPr>
            <p:cNvPr id="5" name="object 5"/>
            <p:cNvSpPr/>
            <p:nvPr/>
          </p:nvSpPr>
          <p:spPr>
            <a:xfrm>
              <a:off x="6501384" y="12696"/>
              <a:ext cx="3263265" cy="6845300"/>
            </a:xfrm>
            <a:custGeom>
              <a:avLst/>
              <a:gdLst/>
              <a:ahLst/>
              <a:cxnLst/>
              <a:rect l="l" t="t" r="r" b="b"/>
              <a:pathLst>
                <a:path w="3263265" h="6845300">
                  <a:moveTo>
                    <a:pt x="2522985" y="0"/>
                  </a:moveTo>
                  <a:lnTo>
                    <a:pt x="838744" y="0"/>
                  </a:lnTo>
                  <a:lnTo>
                    <a:pt x="829826" y="12700"/>
                  </a:lnTo>
                  <a:lnTo>
                    <a:pt x="806364" y="50800"/>
                  </a:lnTo>
                  <a:lnTo>
                    <a:pt x="783205" y="88900"/>
                  </a:lnTo>
                  <a:lnTo>
                    <a:pt x="760350" y="127000"/>
                  </a:lnTo>
                  <a:lnTo>
                    <a:pt x="737799" y="177800"/>
                  </a:lnTo>
                  <a:lnTo>
                    <a:pt x="715555" y="215900"/>
                  </a:lnTo>
                  <a:lnTo>
                    <a:pt x="693620" y="254000"/>
                  </a:lnTo>
                  <a:lnTo>
                    <a:pt x="671994" y="292100"/>
                  </a:lnTo>
                  <a:lnTo>
                    <a:pt x="650680" y="342900"/>
                  </a:lnTo>
                  <a:lnTo>
                    <a:pt x="629679" y="381000"/>
                  </a:lnTo>
                  <a:lnTo>
                    <a:pt x="608992" y="419100"/>
                  </a:lnTo>
                  <a:lnTo>
                    <a:pt x="588621" y="469900"/>
                  </a:lnTo>
                  <a:lnTo>
                    <a:pt x="568567" y="508000"/>
                  </a:lnTo>
                  <a:lnTo>
                    <a:pt x="548833" y="546100"/>
                  </a:lnTo>
                  <a:lnTo>
                    <a:pt x="529420" y="596900"/>
                  </a:lnTo>
                  <a:lnTo>
                    <a:pt x="510328" y="635000"/>
                  </a:lnTo>
                  <a:lnTo>
                    <a:pt x="491561" y="673100"/>
                  </a:lnTo>
                  <a:lnTo>
                    <a:pt x="473118" y="723900"/>
                  </a:lnTo>
                  <a:lnTo>
                    <a:pt x="455003" y="762000"/>
                  </a:lnTo>
                  <a:lnTo>
                    <a:pt x="437216" y="812800"/>
                  </a:lnTo>
                  <a:lnTo>
                    <a:pt x="419758" y="850900"/>
                  </a:lnTo>
                  <a:lnTo>
                    <a:pt x="402633" y="901700"/>
                  </a:lnTo>
                  <a:lnTo>
                    <a:pt x="385840" y="939800"/>
                  </a:lnTo>
                  <a:lnTo>
                    <a:pt x="369382" y="990600"/>
                  </a:lnTo>
                  <a:lnTo>
                    <a:pt x="353260" y="1028700"/>
                  </a:lnTo>
                  <a:lnTo>
                    <a:pt x="337476" y="1079500"/>
                  </a:lnTo>
                  <a:lnTo>
                    <a:pt x="322031" y="1117600"/>
                  </a:lnTo>
                  <a:lnTo>
                    <a:pt x="306927" y="1168400"/>
                  </a:lnTo>
                  <a:lnTo>
                    <a:pt x="292165" y="1206500"/>
                  </a:lnTo>
                  <a:lnTo>
                    <a:pt x="277747" y="1257300"/>
                  </a:lnTo>
                  <a:lnTo>
                    <a:pt x="263675" y="1295400"/>
                  </a:lnTo>
                  <a:lnTo>
                    <a:pt x="249949" y="1346200"/>
                  </a:lnTo>
                  <a:lnTo>
                    <a:pt x="236572" y="1397000"/>
                  </a:lnTo>
                  <a:lnTo>
                    <a:pt x="223546" y="1435100"/>
                  </a:lnTo>
                  <a:lnTo>
                    <a:pt x="210870" y="1485900"/>
                  </a:lnTo>
                  <a:lnTo>
                    <a:pt x="198548" y="1536700"/>
                  </a:lnTo>
                  <a:lnTo>
                    <a:pt x="186581" y="1574800"/>
                  </a:lnTo>
                  <a:lnTo>
                    <a:pt x="174970" y="1625600"/>
                  </a:lnTo>
                  <a:lnTo>
                    <a:pt x="163717" y="1676400"/>
                  </a:lnTo>
                  <a:lnTo>
                    <a:pt x="152823" y="1714500"/>
                  </a:lnTo>
                  <a:lnTo>
                    <a:pt x="142291" y="1765300"/>
                  </a:lnTo>
                  <a:lnTo>
                    <a:pt x="132120" y="1816100"/>
                  </a:lnTo>
                  <a:lnTo>
                    <a:pt x="122314" y="1854200"/>
                  </a:lnTo>
                  <a:lnTo>
                    <a:pt x="112873" y="1905000"/>
                  </a:lnTo>
                  <a:lnTo>
                    <a:pt x="103800" y="1955800"/>
                  </a:lnTo>
                  <a:lnTo>
                    <a:pt x="95095" y="2006600"/>
                  </a:lnTo>
                  <a:lnTo>
                    <a:pt x="86760" y="2044700"/>
                  </a:lnTo>
                  <a:lnTo>
                    <a:pt x="78797" y="2095500"/>
                  </a:lnTo>
                  <a:lnTo>
                    <a:pt x="71208" y="2146300"/>
                  </a:lnTo>
                  <a:lnTo>
                    <a:pt x="63993" y="2197100"/>
                  </a:lnTo>
                  <a:lnTo>
                    <a:pt x="57155" y="2247900"/>
                  </a:lnTo>
                  <a:lnTo>
                    <a:pt x="50694" y="2286000"/>
                  </a:lnTo>
                  <a:lnTo>
                    <a:pt x="44614" y="2336800"/>
                  </a:lnTo>
                  <a:lnTo>
                    <a:pt x="38914" y="2387600"/>
                  </a:lnTo>
                  <a:lnTo>
                    <a:pt x="33597" y="2438400"/>
                  </a:lnTo>
                  <a:lnTo>
                    <a:pt x="28664" y="2489200"/>
                  </a:lnTo>
                  <a:lnTo>
                    <a:pt x="24117" y="2540000"/>
                  </a:lnTo>
                  <a:lnTo>
                    <a:pt x="19957" y="2578100"/>
                  </a:lnTo>
                  <a:lnTo>
                    <a:pt x="16186" y="2628900"/>
                  </a:lnTo>
                  <a:lnTo>
                    <a:pt x="12805" y="2679700"/>
                  </a:lnTo>
                  <a:lnTo>
                    <a:pt x="9817" y="2730500"/>
                  </a:lnTo>
                  <a:lnTo>
                    <a:pt x="7221" y="2781300"/>
                  </a:lnTo>
                  <a:lnTo>
                    <a:pt x="5021" y="2832100"/>
                  </a:lnTo>
                  <a:lnTo>
                    <a:pt x="3218" y="2882900"/>
                  </a:lnTo>
                  <a:lnTo>
                    <a:pt x="1812" y="2933700"/>
                  </a:lnTo>
                  <a:lnTo>
                    <a:pt x="806" y="2984500"/>
                  </a:lnTo>
                  <a:lnTo>
                    <a:pt x="201" y="3035300"/>
                  </a:lnTo>
                  <a:lnTo>
                    <a:pt x="0" y="3086100"/>
                  </a:lnTo>
                  <a:lnTo>
                    <a:pt x="201" y="3136900"/>
                  </a:lnTo>
                  <a:lnTo>
                    <a:pt x="806" y="3187700"/>
                  </a:lnTo>
                  <a:lnTo>
                    <a:pt x="1812" y="3225800"/>
                  </a:lnTo>
                  <a:lnTo>
                    <a:pt x="3218" y="3276600"/>
                  </a:lnTo>
                  <a:lnTo>
                    <a:pt x="5021" y="3327400"/>
                  </a:lnTo>
                  <a:lnTo>
                    <a:pt x="7221" y="3378200"/>
                  </a:lnTo>
                  <a:lnTo>
                    <a:pt x="9817" y="3429000"/>
                  </a:lnTo>
                  <a:lnTo>
                    <a:pt x="12805" y="3479800"/>
                  </a:lnTo>
                  <a:lnTo>
                    <a:pt x="16186" y="3530600"/>
                  </a:lnTo>
                  <a:lnTo>
                    <a:pt x="19957" y="3581400"/>
                  </a:lnTo>
                  <a:lnTo>
                    <a:pt x="24117" y="3632200"/>
                  </a:lnTo>
                  <a:lnTo>
                    <a:pt x="28664" y="3670300"/>
                  </a:lnTo>
                  <a:lnTo>
                    <a:pt x="33597" y="3721100"/>
                  </a:lnTo>
                  <a:lnTo>
                    <a:pt x="38914" y="3771900"/>
                  </a:lnTo>
                  <a:lnTo>
                    <a:pt x="44614" y="3822700"/>
                  </a:lnTo>
                  <a:lnTo>
                    <a:pt x="50694" y="3873500"/>
                  </a:lnTo>
                  <a:lnTo>
                    <a:pt x="57155" y="3924300"/>
                  </a:lnTo>
                  <a:lnTo>
                    <a:pt x="63993" y="3962400"/>
                  </a:lnTo>
                  <a:lnTo>
                    <a:pt x="71208" y="4013200"/>
                  </a:lnTo>
                  <a:lnTo>
                    <a:pt x="78797" y="4064000"/>
                  </a:lnTo>
                  <a:lnTo>
                    <a:pt x="86760" y="4114800"/>
                  </a:lnTo>
                  <a:lnTo>
                    <a:pt x="95095" y="4165600"/>
                  </a:lnTo>
                  <a:lnTo>
                    <a:pt x="103800" y="4203700"/>
                  </a:lnTo>
                  <a:lnTo>
                    <a:pt x="112873" y="4254500"/>
                  </a:lnTo>
                  <a:lnTo>
                    <a:pt x="122314" y="4305300"/>
                  </a:lnTo>
                  <a:lnTo>
                    <a:pt x="132120" y="4356100"/>
                  </a:lnTo>
                  <a:lnTo>
                    <a:pt x="142291" y="4394200"/>
                  </a:lnTo>
                  <a:lnTo>
                    <a:pt x="152823" y="4445000"/>
                  </a:lnTo>
                  <a:lnTo>
                    <a:pt x="163717" y="4495800"/>
                  </a:lnTo>
                  <a:lnTo>
                    <a:pt x="174970" y="4533900"/>
                  </a:lnTo>
                  <a:lnTo>
                    <a:pt x="186581" y="4584700"/>
                  </a:lnTo>
                  <a:lnTo>
                    <a:pt x="198548" y="4635500"/>
                  </a:lnTo>
                  <a:lnTo>
                    <a:pt x="210870" y="4673600"/>
                  </a:lnTo>
                  <a:lnTo>
                    <a:pt x="223546" y="4724400"/>
                  </a:lnTo>
                  <a:lnTo>
                    <a:pt x="236572" y="4775200"/>
                  </a:lnTo>
                  <a:lnTo>
                    <a:pt x="249949" y="4813300"/>
                  </a:lnTo>
                  <a:lnTo>
                    <a:pt x="263675" y="4864100"/>
                  </a:lnTo>
                  <a:lnTo>
                    <a:pt x="277747" y="4902200"/>
                  </a:lnTo>
                  <a:lnTo>
                    <a:pt x="292165" y="4953000"/>
                  </a:lnTo>
                  <a:lnTo>
                    <a:pt x="306927" y="4991100"/>
                  </a:lnTo>
                  <a:lnTo>
                    <a:pt x="322031" y="5041900"/>
                  </a:lnTo>
                  <a:lnTo>
                    <a:pt x="337476" y="5092700"/>
                  </a:lnTo>
                  <a:lnTo>
                    <a:pt x="353260" y="5130800"/>
                  </a:lnTo>
                  <a:lnTo>
                    <a:pt x="369382" y="5181600"/>
                  </a:lnTo>
                  <a:lnTo>
                    <a:pt x="385840" y="5219700"/>
                  </a:lnTo>
                  <a:lnTo>
                    <a:pt x="402633" y="5270500"/>
                  </a:lnTo>
                  <a:lnTo>
                    <a:pt x="419758" y="5308600"/>
                  </a:lnTo>
                  <a:lnTo>
                    <a:pt x="437216" y="5359400"/>
                  </a:lnTo>
                  <a:lnTo>
                    <a:pt x="455003" y="5397500"/>
                  </a:lnTo>
                  <a:lnTo>
                    <a:pt x="473118" y="5435600"/>
                  </a:lnTo>
                  <a:lnTo>
                    <a:pt x="491561" y="5486400"/>
                  </a:lnTo>
                  <a:lnTo>
                    <a:pt x="510328" y="5524500"/>
                  </a:lnTo>
                  <a:lnTo>
                    <a:pt x="529420" y="5575300"/>
                  </a:lnTo>
                  <a:lnTo>
                    <a:pt x="548833" y="5613400"/>
                  </a:lnTo>
                  <a:lnTo>
                    <a:pt x="568567" y="5651500"/>
                  </a:lnTo>
                  <a:lnTo>
                    <a:pt x="588621" y="5702300"/>
                  </a:lnTo>
                  <a:lnTo>
                    <a:pt x="608992" y="5740400"/>
                  </a:lnTo>
                  <a:lnTo>
                    <a:pt x="629679" y="5778500"/>
                  </a:lnTo>
                  <a:lnTo>
                    <a:pt x="650680" y="5829300"/>
                  </a:lnTo>
                  <a:lnTo>
                    <a:pt x="671994" y="5867400"/>
                  </a:lnTo>
                  <a:lnTo>
                    <a:pt x="693620" y="5905500"/>
                  </a:lnTo>
                  <a:lnTo>
                    <a:pt x="715555" y="5943600"/>
                  </a:lnTo>
                  <a:lnTo>
                    <a:pt x="737799" y="5994400"/>
                  </a:lnTo>
                  <a:lnTo>
                    <a:pt x="760350" y="6032500"/>
                  </a:lnTo>
                  <a:lnTo>
                    <a:pt x="783205" y="6070600"/>
                  </a:lnTo>
                  <a:lnTo>
                    <a:pt x="806364" y="6108700"/>
                  </a:lnTo>
                  <a:lnTo>
                    <a:pt x="829826" y="6159500"/>
                  </a:lnTo>
                  <a:lnTo>
                    <a:pt x="853587" y="6197600"/>
                  </a:lnTo>
                  <a:lnTo>
                    <a:pt x="877648" y="6235700"/>
                  </a:lnTo>
                  <a:lnTo>
                    <a:pt x="902006" y="6273800"/>
                  </a:lnTo>
                  <a:lnTo>
                    <a:pt x="926660" y="6311900"/>
                  </a:lnTo>
                  <a:lnTo>
                    <a:pt x="951609" y="6350000"/>
                  </a:lnTo>
                  <a:lnTo>
                    <a:pt x="976850" y="6388100"/>
                  </a:lnTo>
                  <a:lnTo>
                    <a:pt x="1002382" y="6426200"/>
                  </a:lnTo>
                  <a:lnTo>
                    <a:pt x="1028204" y="6464300"/>
                  </a:lnTo>
                  <a:lnTo>
                    <a:pt x="1054314" y="6502400"/>
                  </a:lnTo>
                  <a:lnTo>
                    <a:pt x="1080711" y="6553200"/>
                  </a:lnTo>
                  <a:lnTo>
                    <a:pt x="1107392" y="6591300"/>
                  </a:lnTo>
                  <a:lnTo>
                    <a:pt x="1134357" y="6629400"/>
                  </a:lnTo>
                  <a:lnTo>
                    <a:pt x="1161604" y="6654800"/>
                  </a:lnTo>
                  <a:lnTo>
                    <a:pt x="1189132" y="6692900"/>
                  </a:lnTo>
                  <a:lnTo>
                    <a:pt x="1216938" y="6731000"/>
                  </a:lnTo>
                  <a:lnTo>
                    <a:pt x="1245022" y="6769100"/>
                  </a:lnTo>
                  <a:lnTo>
                    <a:pt x="1273381" y="6807200"/>
                  </a:lnTo>
                  <a:lnTo>
                    <a:pt x="1302014" y="6845300"/>
                  </a:lnTo>
                  <a:lnTo>
                    <a:pt x="3262775" y="6845300"/>
                  </a:lnTo>
                  <a:lnTo>
                    <a:pt x="3241459" y="6832600"/>
                  </a:lnTo>
                  <a:lnTo>
                    <a:pt x="3135362" y="6756400"/>
                  </a:lnTo>
                  <a:lnTo>
                    <a:pt x="3100538" y="6731000"/>
                  </a:lnTo>
                  <a:lnTo>
                    <a:pt x="3065989" y="6692900"/>
                  </a:lnTo>
                  <a:lnTo>
                    <a:pt x="2997725" y="6642100"/>
                  </a:lnTo>
                  <a:lnTo>
                    <a:pt x="2964015" y="6604000"/>
                  </a:lnTo>
                  <a:lnTo>
                    <a:pt x="2897450" y="6553200"/>
                  </a:lnTo>
                  <a:lnTo>
                    <a:pt x="2864600" y="6515100"/>
                  </a:lnTo>
                  <a:lnTo>
                    <a:pt x="2832041" y="6489700"/>
                  </a:lnTo>
                  <a:lnTo>
                    <a:pt x="2799776" y="6451600"/>
                  </a:lnTo>
                  <a:lnTo>
                    <a:pt x="2767806" y="6426200"/>
                  </a:lnTo>
                  <a:lnTo>
                    <a:pt x="2736135" y="6388100"/>
                  </a:lnTo>
                  <a:lnTo>
                    <a:pt x="2704765" y="6362700"/>
                  </a:lnTo>
                  <a:lnTo>
                    <a:pt x="2673697" y="6324600"/>
                  </a:lnTo>
                  <a:lnTo>
                    <a:pt x="2642935" y="6299200"/>
                  </a:lnTo>
                  <a:lnTo>
                    <a:pt x="2612480" y="6261100"/>
                  </a:lnTo>
                  <a:lnTo>
                    <a:pt x="2582335" y="6235700"/>
                  </a:lnTo>
                  <a:lnTo>
                    <a:pt x="2552503" y="6197600"/>
                  </a:lnTo>
                  <a:lnTo>
                    <a:pt x="2522985" y="6159500"/>
                  </a:lnTo>
                  <a:lnTo>
                    <a:pt x="2493785" y="6134100"/>
                  </a:lnTo>
                  <a:lnTo>
                    <a:pt x="2464903" y="6096000"/>
                  </a:lnTo>
                  <a:lnTo>
                    <a:pt x="2436343" y="6057900"/>
                  </a:lnTo>
                  <a:lnTo>
                    <a:pt x="2408107" y="6032500"/>
                  </a:lnTo>
                  <a:lnTo>
                    <a:pt x="2380198" y="5994400"/>
                  </a:lnTo>
                  <a:lnTo>
                    <a:pt x="2352617" y="5956300"/>
                  </a:lnTo>
                  <a:lnTo>
                    <a:pt x="2325367" y="5918200"/>
                  </a:lnTo>
                  <a:lnTo>
                    <a:pt x="2298450" y="5880100"/>
                  </a:lnTo>
                  <a:lnTo>
                    <a:pt x="2271869" y="5842000"/>
                  </a:lnTo>
                  <a:lnTo>
                    <a:pt x="2245626" y="5816600"/>
                  </a:lnTo>
                  <a:lnTo>
                    <a:pt x="2219723" y="5778500"/>
                  </a:lnTo>
                  <a:lnTo>
                    <a:pt x="2194163" y="5740400"/>
                  </a:lnTo>
                  <a:lnTo>
                    <a:pt x="2168948" y="5702300"/>
                  </a:lnTo>
                  <a:lnTo>
                    <a:pt x="2144080" y="5664200"/>
                  </a:lnTo>
                  <a:lnTo>
                    <a:pt x="2119562" y="5626100"/>
                  </a:lnTo>
                  <a:lnTo>
                    <a:pt x="2095396" y="5588000"/>
                  </a:lnTo>
                  <a:lnTo>
                    <a:pt x="2071584" y="5549900"/>
                  </a:lnTo>
                  <a:lnTo>
                    <a:pt x="2048129" y="5511800"/>
                  </a:lnTo>
                  <a:lnTo>
                    <a:pt x="2025033" y="5473700"/>
                  </a:lnTo>
                  <a:lnTo>
                    <a:pt x="2002298" y="5435600"/>
                  </a:lnTo>
                  <a:lnTo>
                    <a:pt x="1979926" y="5397500"/>
                  </a:lnTo>
                  <a:lnTo>
                    <a:pt x="1957921" y="5359400"/>
                  </a:lnTo>
                  <a:lnTo>
                    <a:pt x="1936284" y="5308600"/>
                  </a:lnTo>
                  <a:lnTo>
                    <a:pt x="1915018" y="5270500"/>
                  </a:lnTo>
                  <a:lnTo>
                    <a:pt x="1894125" y="5232400"/>
                  </a:lnTo>
                  <a:lnTo>
                    <a:pt x="1873607" y="5194300"/>
                  </a:lnTo>
                  <a:lnTo>
                    <a:pt x="1853467" y="5156200"/>
                  </a:lnTo>
                  <a:lnTo>
                    <a:pt x="1833707" y="5118100"/>
                  </a:lnTo>
                  <a:lnTo>
                    <a:pt x="1814329" y="5067300"/>
                  </a:lnTo>
                  <a:lnTo>
                    <a:pt x="1795335" y="5029200"/>
                  </a:lnTo>
                  <a:lnTo>
                    <a:pt x="1776729" y="4991100"/>
                  </a:lnTo>
                  <a:lnTo>
                    <a:pt x="1758512" y="4953000"/>
                  </a:lnTo>
                  <a:lnTo>
                    <a:pt x="1740687" y="4902200"/>
                  </a:lnTo>
                  <a:lnTo>
                    <a:pt x="1723256" y="4864100"/>
                  </a:lnTo>
                  <a:lnTo>
                    <a:pt x="1706221" y="4826000"/>
                  </a:lnTo>
                  <a:lnTo>
                    <a:pt x="1689585" y="4775200"/>
                  </a:lnTo>
                  <a:lnTo>
                    <a:pt x="1673350" y="4737100"/>
                  </a:lnTo>
                  <a:lnTo>
                    <a:pt x="1657518" y="4686300"/>
                  </a:lnTo>
                  <a:lnTo>
                    <a:pt x="1642092" y="4648200"/>
                  </a:lnTo>
                  <a:lnTo>
                    <a:pt x="1627074" y="4610100"/>
                  </a:lnTo>
                  <a:lnTo>
                    <a:pt x="1612467" y="4559300"/>
                  </a:lnTo>
                  <a:lnTo>
                    <a:pt x="1598272" y="4521200"/>
                  </a:lnTo>
                  <a:lnTo>
                    <a:pt x="1584492" y="4470400"/>
                  </a:lnTo>
                  <a:lnTo>
                    <a:pt x="1571129" y="4432300"/>
                  </a:lnTo>
                  <a:lnTo>
                    <a:pt x="1558186" y="4381500"/>
                  </a:lnTo>
                  <a:lnTo>
                    <a:pt x="1545665" y="4343400"/>
                  </a:lnTo>
                  <a:lnTo>
                    <a:pt x="1533569" y="4292600"/>
                  </a:lnTo>
                  <a:lnTo>
                    <a:pt x="1521899" y="4254500"/>
                  </a:lnTo>
                  <a:lnTo>
                    <a:pt x="1510659" y="4203700"/>
                  </a:lnTo>
                  <a:lnTo>
                    <a:pt x="1499849" y="4165600"/>
                  </a:lnTo>
                  <a:lnTo>
                    <a:pt x="1489474" y="4114800"/>
                  </a:lnTo>
                  <a:lnTo>
                    <a:pt x="1479534" y="4076700"/>
                  </a:lnTo>
                  <a:lnTo>
                    <a:pt x="1470033" y="4025900"/>
                  </a:lnTo>
                  <a:lnTo>
                    <a:pt x="1460972" y="3975100"/>
                  </a:lnTo>
                  <a:lnTo>
                    <a:pt x="1452355" y="3937000"/>
                  </a:lnTo>
                  <a:lnTo>
                    <a:pt x="1444183" y="3886200"/>
                  </a:lnTo>
                  <a:lnTo>
                    <a:pt x="1436458" y="3835400"/>
                  </a:lnTo>
                  <a:lnTo>
                    <a:pt x="1429184" y="3797300"/>
                  </a:lnTo>
                  <a:lnTo>
                    <a:pt x="1422362" y="3746500"/>
                  </a:lnTo>
                  <a:lnTo>
                    <a:pt x="1415995" y="3695700"/>
                  </a:lnTo>
                  <a:lnTo>
                    <a:pt x="1410085" y="3657600"/>
                  </a:lnTo>
                  <a:lnTo>
                    <a:pt x="1404634" y="3606800"/>
                  </a:lnTo>
                  <a:lnTo>
                    <a:pt x="1399645" y="3556000"/>
                  </a:lnTo>
                  <a:lnTo>
                    <a:pt x="1395120" y="3517900"/>
                  </a:lnTo>
                  <a:lnTo>
                    <a:pt x="1391061" y="3467100"/>
                  </a:lnTo>
                  <a:lnTo>
                    <a:pt x="1387472" y="3416300"/>
                  </a:lnTo>
                  <a:lnTo>
                    <a:pt x="1384353" y="3365500"/>
                  </a:lnTo>
                  <a:lnTo>
                    <a:pt x="1381708" y="3327400"/>
                  </a:lnTo>
                  <a:lnTo>
                    <a:pt x="1379538" y="3276600"/>
                  </a:lnTo>
                  <a:lnTo>
                    <a:pt x="1377846" y="3225800"/>
                  </a:lnTo>
                  <a:lnTo>
                    <a:pt x="1376635" y="3175000"/>
                  </a:lnTo>
                  <a:lnTo>
                    <a:pt x="1375907" y="3124200"/>
                  </a:lnTo>
                  <a:lnTo>
                    <a:pt x="1375664" y="3086100"/>
                  </a:lnTo>
                  <a:lnTo>
                    <a:pt x="1375907" y="3035300"/>
                  </a:lnTo>
                  <a:lnTo>
                    <a:pt x="1376635" y="2984500"/>
                  </a:lnTo>
                  <a:lnTo>
                    <a:pt x="1377846" y="2933700"/>
                  </a:lnTo>
                  <a:lnTo>
                    <a:pt x="1379538" y="2882900"/>
                  </a:lnTo>
                  <a:lnTo>
                    <a:pt x="1381708" y="2844800"/>
                  </a:lnTo>
                  <a:lnTo>
                    <a:pt x="1384353" y="2794000"/>
                  </a:lnTo>
                  <a:lnTo>
                    <a:pt x="1387472" y="2743200"/>
                  </a:lnTo>
                  <a:lnTo>
                    <a:pt x="1391061" y="2692400"/>
                  </a:lnTo>
                  <a:lnTo>
                    <a:pt x="1395120" y="2654300"/>
                  </a:lnTo>
                  <a:lnTo>
                    <a:pt x="1399645" y="2603500"/>
                  </a:lnTo>
                  <a:lnTo>
                    <a:pt x="1404634" y="2552700"/>
                  </a:lnTo>
                  <a:lnTo>
                    <a:pt x="1410085" y="2501900"/>
                  </a:lnTo>
                  <a:lnTo>
                    <a:pt x="1415995" y="2463800"/>
                  </a:lnTo>
                  <a:lnTo>
                    <a:pt x="1422362" y="2413000"/>
                  </a:lnTo>
                  <a:lnTo>
                    <a:pt x="1429184" y="2362200"/>
                  </a:lnTo>
                  <a:lnTo>
                    <a:pt x="1436458" y="2324100"/>
                  </a:lnTo>
                  <a:lnTo>
                    <a:pt x="1444183" y="2273300"/>
                  </a:lnTo>
                  <a:lnTo>
                    <a:pt x="1452355" y="2222500"/>
                  </a:lnTo>
                  <a:lnTo>
                    <a:pt x="1460972" y="2184400"/>
                  </a:lnTo>
                  <a:lnTo>
                    <a:pt x="1470033" y="2133600"/>
                  </a:lnTo>
                  <a:lnTo>
                    <a:pt x="1479534" y="2095500"/>
                  </a:lnTo>
                  <a:lnTo>
                    <a:pt x="1489474" y="2044700"/>
                  </a:lnTo>
                  <a:lnTo>
                    <a:pt x="1499849" y="2006600"/>
                  </a:lnTo>
                  <a:lnTo>
                    <a:pt x="1510659" y="1955800"/>
                  </a:lnTo>
                  <a:lnTo>
                    <a:pt x="1521899" y="1905000"/>
                  </a:lnTo>
                  <a:lnTo>
                    <a:pt x="1533569" y="1866900"/>
                  </a:lnTo>
                  <a:lnTo>
                    <a:pt x="1545665" y="1816100"/>
                  </a:lnTo>
                  <a:lnTo>
                    <a:pt x="1558186" y="1778000"/>
                  </a:lnTo>
                  <a:lnTo>
                    <a:pt x="1571129" y="1727200"/>
                  </a:lnTo>
                  <a:lnTo>
                    <a:pt x="1584492" y="1689100"/>
                  </a:lnTo>
                  <a:lnTo>
                    <a:pt x="1598272" y="1638300"/>
                  </a:lnTo>
                  <a:lnTo>
                    <a:pt x="1612467" y="1600200"/>
                  </a:lnTo>
                  <a:lnTo>
                    <a:pt x="1627074" y="1562100"/>
                  </a:lnTo>
                  <a:lnTo>
                    <a:pt x="1642092" y="1511300"/>
                  </a:lnTo>
                  <a:lnTo>
                    <a:pt x="1657518" y="1473200"/>
                  </a:lnTo>
                  <a:lnTo>
                    <a:pt x="1673350" y="1422400"/>
                  </a:lnTo>
                  <a:lnTo>
                    <a:pt x="1689585" y="1384300"/>
                  </a:lnTo>
                  <a:lnTo>
                    <a:pt x="1706221" y="1346200"/>
                  </a:lnTo>
                  <a:lnTo>
                    <a:pt x="1723256" y="1295400"/>
                  </a:lnTo>
                  <a:lnTo>
                    <a:pt x="1740687" y="1257300"/>
                  </a:lnTo>
                  <a:lnTo>
                    <a:pt x="1758512" y="1219200"/>
                  </a:lnTo>
                  <a:lnTo>
                    <a:pt x="1776729" y="1168400"/>
                  </a:lnTo>
                  <a:lnTo>
                    <a:pt x="1795335" y="1130300"/>
                  </a:lnTo>
                  <a:lnTo>
                    <a:pt x="1814329" y="1092200"/>
                  </a:lnTo>
                  <a:lnTo>
                    <a:pt x="1833707" y="1054100"/>
                  </a:lnTo>
                  <a:lnTo>
                    <a:pt x="1853467" y="1003300"/>
                  </a:lnTo>
                  <a:lnTo>
                    <a:pt x="1873607" y="965200"/>
                  </a:lnTo>
                  <a:lnTo>
                    <a:pt x="1894125" y="927100"/>
                  </a:lnTo>
                  <a:lnTo>
                    <a:pt x="1915018" y="889000"/>
                  </a:lnTo>
                  <a:lnTo>
                    <a:pt x="1936284" y="850900"/>
                  </a:lnTo>
                  <a:lnTo>
                    <a:pt x="1957921" y="812800"/>
                  </a:lnTo>
                  <a:lnTo>
                    <a:pt x="1979926" y="774700"/>
                  </a:lnTo>
                  <a:lnTo>
                    <a:pt x="2002298" y="723900"/>
                  </a:lnTo>
                  <a:lnTo>
                    <a:pt x="2025033" y="685800"/>
                  </a:lnTo>
                  <a:lnTo>
                    <a:pt x="2048129" y="647700"/>
                  </a:lnTo>
                  <a:lnTo>
                    <a:pt x="2071584" y="609600"/>
                  </a:lnTo>
                  <a:lnTo>
                    <a:pt x="2095396" y="571500"/>
                  </a:lnTo>
                  <a:lnTo>
                    <a:pt x="2119562" y="533400"/>
                  </a:lnTo>
                  <a:lnTo>
                    <a:pt x="2144080" y="495300"/>
                  </a:lnTo>
                  <a:lnTo>
                    <a:pt x="2168948" y="457200"/>
                  </a:lnTo>
                  <a:lnTo>
                    <a:pt x="2194163" y="419100"/>
                  </a:lnTo>
                  <a:lnTo>
                    <a:pt x="2219723" y="393700"/>
                  </a:lnTo>
                  <a:lnTo>
                    <a:pt x="2245626" y="355600"/>
                  </a:lnTo>
                  <a:lnTo>
                    <a:pt x="2271869" y="317500"/>
                  </a:lnTo>
                  <a:lnTo>
                    <a:pt x="2298450" y="279400"/>
                  </a:lnTo>
                  <a:lnTo>
                    <a:pt x="2325367" y="241300"/>
                  </a:lnTo>
                  <a:lnTo>
                    <a:pt x="2352617" y="203200"/>
                  </a:lnTo>
                  <a:lnTo>
                    <a:pt x="2380198" y="165100"/>
                  </a:lnTo>
                  <a:lnTo>
                    <a:pt x="2408107" y="139700"/>
                  </a:lnTo>
                  <a:lnTo>
                    <a:pt x="2436343" y="101600"/>
                  </a:lnTo>
                  <a:lnTo>
                    <a:pt x="2464903" y="63500"/>
                  </a:lnTo>
                  <a:lnTo>
                    <a:pt x="2493785" y="38100"/>
                  </a:lnTo>
                  <a:lnTo>
                    <a:pt x="2522985" y="0"/>
                  </a:lnTo>
                  <a:close/>
                </a:path>
              </a:pathLst>
            </a:custGeom>
            <a:solidFill>
              <a:srgbClr val="FFFFFF">
                <a:alpha val="59999"/>
              </a:srgbClr>
            </a:solidFill>
          </p:spPr>
          <p:txBody>
            <a:bodyPr wrap="square" lIns="0" tIns="0" rIns="0" bIns="0" rtlCol="0"/>
            <a:lstStyle/>
            <a:p>
              <a:endParaRPr/>
            </a:p>
          </p:txBody>
        </p:sp>
        <p:sp>
          <p:nvSpPr>
            <p:cNvPr id="6" name="object 6"/>
            <p:cNvSpPr/>
            <p:nvPr/>
          </p:nvSpPr>
          <p:spPr>
            <a:xfrm>
              <a:off x="8827007" y="4378452"/>
              <a:ext cx="3365500" cy="1577340"/>
            </a:xfrm>
            <a:custGeom>
              <a:avLst/>
              <a:gdLst/>
              <a:ahLst/>
              <a:cxnLst/>
              <a:rect l="l" t="t" r="r" b="b"/>
              <a:pathLst>
                <a:path w="3365500" h="1577339">
                  <a:moveTo>
                    <a:pt x="3364991" y="0"/>
                  </a:moveTo>
                  <a:lnTo>
                    <a:pt x="0" y="0"/>
                  </a:lnTo>
                  <a:lnTo>
                    <a:pt x="302006" y="1577340"/>
                  </a:lnTo>
                  <a:lnTo>
                    <a:pt x="3364991" y="1577340"/>
                  </a:lnTo>
                  <a:lnTo>
                    <a:pt x="3364991" y="0"/>
                  </a:lnTo>
                  <a:close/>
                </a:path>
              </a:pathLst>
            </a:custGeom>
            <a:solidFill>
              <a:srgbClr val="FFFFFF"/>
            </a:solidFill>
          </p:spPr>
          <p:txBody>
            <a:bodyPr wrap="square" lIns="0" tIns="0" rIns="0" bIns="0" rtlCol="0"/>
            <a:lstStyle/>
            <a:p>
              <a:endParaRPr/>
            </a:p>
          </p:txBody>
        </p:sp>
        <p:sp>
          <p:nvSpPr>
            <p:cNvPr id="7" name="object 7"/>
            <p:cNvSpPr/>
            <p:nvPr/>
          </p:nvSpPr>
          <p:spPr>
            <a:xfrm>
              <a:off x="8827007" y="4378452"/>
              <a:ext cx="3365500" cy="1577340"/>
            </a:xfrm>
            <a:custGeom>
              <a:avLst/>
              <a:gdLst/>
              <a:ahLst/>
              <a:cxnLst/>
              <a:rect l="l" t="t" r="r" b="b"/>
              <a:pathLst>
                <a:path w="3365500" h="1577339">
                  <a:moveTo>
                    <a:pt x="3364991" y="0"/>
                  </a:moveTo>
                  <a:lnTo>
                    <a:pt x="0" y="0"/>
                  </a:lnTo>
                  <a:lnTo>
                    <a:pt x="302006" y="1577340"/>
                  </a:lnTo>
                  <a:lnTo>
                    <a:pt x="3364991" y="1577340"/>
                  </a:lnTo>
                </a:path>
              </a:pathLst>
            </a:custGeom>
            <a:ln w="76200">
              <a:solidFill>
                <a:srgbClr val="FFFFFF"/>
              </a:solidFill>
            </a:ln>
          </p:spPr>
          <p:txBody>
            <a:bodyPr wrap="square" lIns="0" tIns="0" rIns="0" bIns="0" rtlCol="0"/>
            <a:lstStyle/>
            <a:p>
              <a:endParaRPr/>
            </a:p>
          </p:txBody>
        </p:sp>
        <p:sp>
          <p:nvSpPr>
            <p:cNvPr id="8" name="object 8"/>
            <p:cNvSpPr/>
            <p:nvPr/>
          </p:nvSpPr>
          <p:spPr>
            <a:xfrm>
              <a:off x="8508492" y="2726435"/>
              <a:ext cx="3683635" cy="1377950"/>
            </a:xfrm>
            <a:custGeom>
              <a:avLst/>
              <a:gdLst/>
              <a:ahLst/>
              <a:cxnLst/>
              <a:rect l="l" t="t" r="r" b="b"/>
              <a:pathLst>
                <a:path w="3683634" h="1377950">
                  <a:moveTo>
                    <a:pt x="3683507" y="0"/>
                  </a:moveTo>
                  <a:lnTo>
                    <a:pt x="0" y="0"/>
                  </a:lnTo>
                  <a:lnTo>
                    <a:pt x="263778" y="1377695"/>
                  </a:lnTo>
                  <a:lnTo>
                    <a:pt x="3683507" y="1377695"/>
                  </a:lnTo>
                  <a:lnTo>
                    <a:pt x="3683507" y="0"/>
                  </a:lnTo>
                  <a:close/>
                </a:path>
              </a:pathLst>
            </a:custGeom>
            <a:solidFill>
              <a:srgbClr val="FFFFFF"/>
            </a:solidFill>
          </p:spPr>
          <p:txBody>
            <a:bodyPr wrap="square" lIns="0" tIns="0" rIns="0" bIns="0" rtlCol="0"/>
            <a:lstStyle/>
            <a:p>
              <a:endParaRPr/>
            </a:p>
          </p:txBody>
        </p:sp>
        <p:sp>
          <p:nvSpPr>
            <p:cNvPr id="9" name="object 9"/>
            <p:cNvSpPr/>
            <p:nvPr/>
          </p:nvSpPr>
          <p:spPr>
            <a:xfrm>
              <a:off x="8508492" y="2726435"/>
              <a:ext cx="3683635" cy="1377950"/>
            </a:xfrm>
            <a:custGeom>
              <a:avLst/>
              <a:gdLst/>
              <a:ahLst/>
              <a:cxnLst/>
              <a:rect l="l" t="t" r="r" b="b"/>
              <a:pathLst>
                <a:path w="3683634" h="1377950">
                  <a:moveTo>
                    <a:pt x="3683507" y="0"/>
                  </a:moveTo>
                  <a:lnTo>
                    <a:pt x="0" y="0"/>
                  </a:lnTo>
                  <a:lnTo>
                    <a:pt x="263778" y="1377695"/>
                  </a:lnTo>
                  <a:lnTo>
                    <a:pt x="3683507" y="1377695"/>
                  </a:lnTo>
                </a:path>
              </a:pathLst>
            </a:custGeom>
            <a:ln w="76200">
              <a:solidFill>
                <a:srgbClr val="FFFFFF"/>
              </a:solidFill>
            </a:ln>
          </p:spPr>
          <p:txBody>
            <a:bodyPr wrap="square" lIns="0" tIns="0" rIns="0" bIns="0" rtlCol="0"/>
            <a:lstStyle/>
            <a:p>
              <a:endParaRPr/>
            </a:p>
          </p:txBody>
        </p:sp>
        <p:sp>
          <p:nvSpPr>
            <p:cNvPr id="10" name="object 10"/>
            <p:cNvSpPr/>
            <p:nvPr/>
          </p:nvSpPr>
          <p:spPr>
            <a:xfrm>
              <a:off x="533400" y="2662427"/>
              <a:ext cx="3514725" cy="1489075"/>
            </a:xfrm>
            <a:custGeom>
              <a:avLst/>
              <a:gdLst/>
              <a:ahLst/>
              <a:cxnLst/>
              <a:rect l="l" t="t" r="r" b="b"/>
              <a:pathLst>
                <a:path w="3514725" h="1489075">
                  <a:moveTo>
                    <a:pt x="3514344" y="0"/>
                  </a:moveTo>
                  <a:lnTo>
                    <a:pt x="285089" y="0"/>
                  </a:lnTo>
                  <a:lnTo>
                    <a:pt x="0" y="1488948"/>
                  </a:lnTo>
                  <a:lnTo>
                    <a:pt x="3229229" y="1488948"/>
                  </a:lnTo>
                  <a:lnTo>
                    <a:pt x="3514344" y="0"/>
                  </a:lnTo>
                  <a:close/>
                </a:path>
              </a:pathLst>
            </a:custGeom>
            <a:solidFill>
              <a:srgbClr val="FFFFFF"/>
            </a:solidFill>
          </p:spPr>
          <p:txBody>
            <a:bodyPr wrap="square" lIns="0" tIns="0" rIns="0" bIns="0" rtlCol="0"/>
            <a:lstStyle/>
            <a:p>
              <a:endParaRPr/>
            </a:p>
          </p:txBody>
        </p:sp>
        <p:sp>
          <p:nvSpPr>
            <p:cNvPr id="11" name="object 11"/>
            <p:cNvSpPr/>
            <p:nvPr/>
          </p:nvSpPr>
          <p:spPr>
            <a:xfrm>
              <a:off x="533400" y="2662427"/>
              <a:ext cx="3514725" cy="1489075"/>
            </a:xfrm>
            <a:custGeom>
              <a:avLst/>
              <a:gdLst/>
              <a:ahLst/>
              <a:cxnLst/>
              <a:rect l="l" t="t" r="r" b="b"/>
              <a:pathLst>
                <a:path w="3514725" h="1489075">
                  <a:moveTo>
                    <a:pt x="0" y="1488948"/>
                  </a:moveTo>
                  <a:lnTo>
                    <a:pt x="285089" y="0"/>
                  </a:lnTo>
                  <a:lnTo>
                    <a:pt x="3514344" y="0"/>
                  </a:lnTo>
                  <a:lnTo>
                    <a:pt x="3229229" y="1488948"/>
                  </a:lnTo>
                  <a:lnTo>
                    <a:pt x="0" y="1488948"/>
                  </a:lnTo>
                  <a:close/>
                </a:path>
              </a:pathLst>
            </a:custGeom>
            <a:ln w="76200">
              <a:solidFill>
                <a:srgbClr val="FFFFFF"/>
              </a:solidFill>
            </a:ln>
          </p:spPr>
          <p:txBody>
            <a:bodyPr wrap="square" lIns="0" tIns="0" rIns="0" bIns="0" rtlCol="0"/>
            <a:lstStyle/>
            <a:p>
              <a:endParaRPr/>
            </a:p>
          </p:txBody>
        </p:sp>
        <p:sp>
          <p:nvSpPr>
            <p:cNvPr id="12" name="object 12"/>
            <p:cNvSpPr/>
            <p:nvPr/>
          </p:nvSpPr>
          <p:spPr>
            <a:xfrm>
              <a:off x="4094988" y="2662427"/>
              <a:ext cx="3514725" cy="1489075"/>
            </a:xfrm>
            <a:custGeom>
              <a:avLst/>
              <a:gdLst/>
              <a:ahLst/>
              <a:cxnLst/>
              <a:rect l="l" t="t" r="r" b="b"/>
              <a:pathLst>
                <a:path w="3514725" h="1489075">
                  <a:moveTo>
                    <a:pt x="3514343" y="0"/>
                  </a:moveTo>
                  <a:lnTo>
                    <a:pt x="285114" y="0"/>
                  </a:lnTo>
                  <a:lnTo>
                    <a:pt x="0" y="1488948"/>
                  </a:lnTo>
                  <a:lnTo>
                    <a:pt x="3229229" y="1488948"/>
                  </a:lnTo>
                  <a:lnTo>
                    <a:pt x="3514343" y="0"/>
                  </a:lnTo>
                  <a:close/>
                </a:path>
              </a:pathLst>
            </a:custGeom>
            <a:solidFill>
              <a:srgbClr val="FFFFFF"/>
            </a:solidFill>
          </p:spPr>
          <p:txBody>
            <a:bodyPr wrap="square" lIns="0" tIns="0" rIns="0" bIns="0" rtlCol="0"/>
            <a:lstStyle/>
            <a:p>
              <a:endParaRPr/>
            </a:p>
          </p:txBody>
        </p:sp>
        <p:sp>
          <p:nvSpPr>
            <p:cNvPr id="13" name="object 13"/>
            <p:cNvSpPr/>
            <p:nvPr/>
          </p:nvSpPr>
          <p:spPr>
            <a:xfrm>
              <a:off x="4094988" y="2662427"/>
              <a:ext cx="3514725" cy="1489075"/>
            </a:xfrm>
            <a:custGeom>
              <a:avLst/>
              <a:gdLst/>
              <a:ahLst/>
              <a:cxnLst/>
              <a:rect l="l" t="t" r="r" b="b"/>
              <a:pathLst>
                <a:path w="3514725" h="1489075">
                  <a:moveTo>
                    <a:pt x="0" y="1488948"/>
                  </a:moveTo>
                  <a:lnTo>
                    <a:pt x="285114" y="0"/>
                  </a:lnTo>
                  <a:lnTo>
                    <a:pt x="3514343" y="0"/>
                  </a:lnTo>
                  <a:lnTo>
                    <a:pt x="3229229" y="1488948"/>
                  </a:lnTo>
                  <a:lnTo>
                    <a:pt x="0" y="1488948"/>
                  </a:lnTo>
                  <a:close/>
                </a:path>
              </a:pathLst>
            </a:custGeom>
            <a:ln w="76200">
              <a:solidFill>
                <a:srgbClr val="FFFFFF"/>
              </a:solidFill>
            </a:ln>
          </p:spPr>
          <p:txBody>
            <a:bodyPr wrap="square" lIns="0" tIns="0" rIns="0" bIns="0" rtlCol="0"/>
            <a:lstStyle/>
            <a:p>
              <a:endParaRPr/>
            </a:p>
          </p:txBody>
        </p:sp>
        <p:sp>
          <p:nvSpPr>
            <p:cNvPr id="14" name="object 14"/>
            <p:cNvSpPr/>
            <p:nvPr/>
          </p:nvSpPr>
          <p:spPr>
            <a:xfrm>
              <a:off x="172212" y="4466844"/>
              <a:ext cx="3515995" cy="1489075"/>
            </a:xfrm>
            <a:custGeom>
              <a:avLst/>
              <a:gdLst/>
              <a:ahLst/>
              <a:cxnLst/>
              <a:rect l="l" t="t" r="r" b="b"/>
              <a:pathLst>
                <a:path w="3515995" h="1489075">
                  <a:moveTo>
                    <a:pt x="3515867" y="0"/>
                  </a:moveTo>
                  <a:lnTo>
                    <a:pt x="285089" y="0"/>
                  </a:lnTo>
                  <a:lnTo>
                    <a:pt x="0" y="1488947"/>
                  </a:lnTo>
                  <a:lnTo>
                    <a:pt x="3230753" y="1488947"/>
                  </a:lnTo>
                  <a:lnTo>
                    <a:pt x="3515867" y="0"/>
                  </a:lnTo>
                  <a:close/>
                </a:path>
              </a:pathLst>
            </a:custGeom>
            <a:solidFill>
              <a:srgbClr val="FFFFFF"/>
            </a:solidFill>
          </p:spPr>
          <p:txBody>
            <a:bodyPr wrap="square" lIns="0" tIns="0" rIns="0" bIns="0" rtlCol="0"/>
            <a:lstStyle/>
            <a:p>
              <a:endParaRPr/>
            </a:p>
          </p:txBody>
        </p:sp>
        <p:sp>
          <p:nvSpPr>
            <p:cNvPr id="15" name="object 15"/>
            <p:cNvSpPr/>
            <p:nvPr/>
          </p:nvSpPr>
          <p:spPr>
            <a:xfrm>
              <a:off x="172212" y="4466844"/>
              <a:ext cx="3515995" cy="1489075"/>
            </a:xfrm>
            <a:custGeom>
              <a:avLst/>
              <a:gdLst/>
              <a:ahLst/>
              <a:cxnLst/>
              <a:rect l="l" t="t" r="r" b="b"/>
              <a:pathLst>
                <a:path w="3515995" h="1489075">
                  <a:moveTo>
                    <a:pt x="0" y="1488947"/>
                  </a:moveTo>
                  <a:lnTo>
                    <a:pt x="285089" y="0"/>
                  </a:lnTo>
                  <a:lnTo>
                    <a:pt x="3515867" y="0"/>
                  </a:lnTo>
                  <a:lnTo>
                    <a:pt x="3230753" y="1488947"/>
                  </a:lnTo>
                  <a:lnTo>
                    <a:pt x="0" y="1488947"/>
                  </a:lnTo>
                  <a:close/>
                </a:path>
              </a:pathLst>
            </a:custGeom>
            <a:ln w="76200">
              <a:solidFill>
                <a:srgbClr val="FFFFFF"/>
              </a:solidFill>
            </a:ln>
          </p:spPr>
          <p:txBody>
            <a:bodyPr wrap="square" lIns="0" tIns="0" rIns="0" bIns="0" rtlCol="0"/>
            <a:lstStyle/>
            <a:p>
              <a:endParaRPr/>
            </a:p>
          </p:txBody>
        </p:sp>
        <p:sp>
          <p:nvSpPr>
            <p:cNvPr id="16" name="object 16"/>
            <p:cNvSpPr/>
            <p:nvPr/>
          </p:nvSpPr>
          <p:spPr>
            <a:xfrm>
              <a:off x="3738371" y="4492752"/>
              <a:ext cx="3515995" cy="1489075"/>
            </a:xfrm>
            <a:custGeom>
              <a:avLst/>
              <a:gdLst/>
              <a:ahLst/>
              <a:cxnLst/>
              <a:rect l="l" t="t" r="r" b="b"/>
              <a:pathLst>
                <a:path w="3515995" h="1489075">
                  <a:moveTo>
                    <a:pt x="3515868" y="0"/>
                  </a:moveTo>
                  <a:lnTo>
                    <a:pt x="285114" y="0"/>
                  </a:lnTo>
                  <a:lnTo>
                    <a:pt x="0" y="1488948"/>
                  </a:lnTo>
                  <a:lnTo>
                    <a:pt x="3230753" y="1488948"/>
                  </a:lnTo>
                  <a:lnTo>
                    <a:pt x="3515868" y="0"/>
                  </a:lnTo>
                  <a:close/>
                </a:path>
              </a:pathLst>
            </a:custGeom>
            <a:solidFill>
              <a:srgbClr val="FFFFFF"/>
            </a:solidFill>
          </p:spPr>
          <p:txBody>
            <a:bodyPr wrap="square" lIns="0" tIns="0" rIns="0" bIns="0" rtlCol="0"/>
            <a:lstStyle/>
            <a:p>
              <a:endParaRPr/>
            </a:p>
          </p:txBody>
        </p:sp>
        <p:sp>
          <p:nvSpPr>
            <p:cNvPr id="17" name="object 17"/>
            <p:cNvSpPr/>
            <p:nvPr/>
          </p:nvSpPr>
          <p:spPr>
            <a:xfrm>
              <a:off x="3738371" y="4492752"/>
              <a:ext cx="3515995" cy="1489075"/>
            </a:xfrm>
            <a:custGeom>
              <a:avLst/>
              <a:gdLst/>
              <a:ahLst/>
              <a:cxnLst/>
              <a:rect l="l" t="t" r="r" b="b"/>
              <a:pathLst>
                <a:path w="3515995" h="1489075">
                  <a:moveTo>
                    <a:pt x="0" y="1488948"/>
                  </a:moveTo>
                  <a:lnTo>
                    <a:pt x="285114" y="0"/>
                  </a:lnTo>
                  <a:lnTo>
                    <a:pt x="3515868" y="0"/>
                  </a:lnTo>
                  <a:lnTo>
                    <a:pt x="3230753" y="1488948"/>
                  </a:lnTo>
                  <a:lnTo>
                    <a:pt x="0" y="1488948"/>
                  </a:lnTo>
                  <a:close/>
                </a:path>
              </a:pathLst>
            </a:custGeom>
            <a:ln w="76200">
              <a:solidFill>
                <a:srgbClr val="FFFFFF"/>
              </a:solidFill>
            </a:ln>
          </p:spPr>
          <p:txBody>
            <a:bodyPr wrap="square" lIns="0" tIns="0" rIns="0" bIns="0" rtlCol="0"/>
            <a:lstStyle/>
            <a:p>
              <a:endParaRPr/>
            </a:p>
          </p:txBody>
        </p:sp>
      </p:grpSp>
      <p:sp>
        <p:nvSpPr>
          <p:cNvPr id="18" name="object 18"/>
          <p:cNvSpPr txBox="1">
            <a:spLocks noGrp="1"/>
          </p:cNvSpPr>
          <p:nvPr>
            <p:ph type="title"/>
          </p:nvPr>
        </p:nvSpPr>
        <p:spPr>
          <a:xfrm>
            <a:off x="1869694" y="181482"/>
            <a:ext cx="6980555" cy="1001394"/>
          </a:xfrm>
          <a:prstGeom prst="rect">
            <a:avLst/>
          </a:prstGeom>
        </p:spPr>
        <p:txBody>
          <a:bodyPr vert="horz" wrap="square" lIns="0" tIns="12700" rIns="0" bIns="0" rtlCol="0">
            <a:spAutoFit/>
          </a:bodyPr>
          <a:lstStyle/>
          <a:p>
            <a:pPr marL="12700">
              <a:lnSpc>
                <a:spcPct val="100000"/>
              </a:lnSpc>
              <a:spcBef>
                <a:spcPts val="100"/>
              </a:spcBef>
            </a:pPr>
            <a:r>
              <a:rPr sz="3200" spc="60" dirty="0"/>
              <a:t>Виды</a:t>
            </a:r>
            <a:r>
              <a:rPr sz="3200" spc="-85" dirty="0"/>
              <a:t> </a:t>
            </a:r>
            <a:r>
              <a:rPr sz="3200" spc="135" dirty="0"/>
              <a:t>документов,</a:t>
            </a:r>
            <a:r>
              <a:rPr sz="3200" spc="-80" dirty="0"/>
              <a:t> </a:t>
            </a:r>
            <a:r>
              <a:rPr sz="3200" spc="190" dirty="0"/>
              <a:t>заменяющих</a:t>
            </a:r>
            <a:endParaRPr sz="3200"/>
          </a:p>
          <a:p>
            <a:pPr marL="12700">
              <a:lnSpc>
                <a:spcPct val="100000"/>
              </a:lnSpc>
              <a:spcBef>
                <a:spcPts val="5"/>
              </a:spcBef>
            </a:pPr>
            <a:r>
              <a:rPr sz="3200" b="0" spc="90" dirty="0">
                <a:latin typeface="Microsoft Sans Serif"/>
                <a:cs typeface="Microsoft Sans Serif"/>
              </a:rPr>
              <a:t>паспорт</a:t>
            </a:r>
            <a:r>
              <a:rPr sz="3200" b="0" spc="-30" dirty="0">
                <a:latin typeface="Microsoft Sans Serif"/>
                <a:cs typeface="Microsoft Sans Serif"/>
              </a:rPr>
              <a:t> </a:t>
            </a:r>
            <a:r>
              <a:rPr sz="3200" b="0" spc="105" dirty="0">
                <a:latin typeface="Microsoft Sans Serif"/>
                <a:cs typeface="Microsoft Sans Serif"/>
              </a:rPr>
              <a:t>гражданина</a:t>
            </a:r>
            <a:r>
              <a:rPr sz="3200" b="0" spc="-45" dirty="0">
                <a:latin typeface="Microsoft Sans Serif"/>
                <a:cs typeface="Microsoft Sans Serif"/>
              </a:rPr>
              <a:t> </a:t>
            </a:r>
            <a:r>
              <a:rPr sz="3200" b="0" spc="-185" dirty="0">
                <a:latin typeface="Microsoft Sans Serif"/>
                <a:cs typeface="Microsoft Sans Serif"/>
              </a:rPr>
              <a:t>РФ</a:t>
            </a:r>
            <a:endParaRPr sz="3200">
              <a:latin typeface="Microsoft Sans Serif"/>
              <a:cs typeface="Microsoft Sans Serif"/>
            </a:endParaRPr>
          </a:p>
        </p:txBody>
      </p:sp>
      <p:grpSp>
        <p:nvGrpSpPr>
          <p:cNvPr id="19" name="object 19"/>
          <p:cNvGrpSpPr/>
          <p:nvPr/>
        </p:nvGrpSpPr>
        <p:grpSpPr>
          <a:xfrm>
            <a:off x="-38100" y="262127"/>
            <a:ext cx="1734820" cy="893444"/>
            <a:chOff x="-38100" y="262127"/>
            <a:chExt cx="1734820" cy="893444"/>
          </a:xfrm>
        </p:grpSpPr>
        <p:sp>
          <p:nvSpPr>
            <p:cNvPr id="20" name="object 20"/>
            <p:cNvSpPr/>
            <p:nvPr/>
          </p:nvSpPr>
          <p:spPr>
            <a:xfrm>
              <a:off x="0" y="300227"/>
              <a:ext cx="1658620" cy="817244"/>
            </a:xfrm>
            <a:custGeom>
              <a:avLst/>
              <a:gdLst/>
              <a:ahLst/>
              <a:cxnLst/>
              <a:rect l="l" t="t" r="r" b="b"/>
              <a:pathLst>
                <a:path w="1658620" h="817244">
                  <a:moveTo>
                    <a:pt x="1658112" y="0"/>
                  </a:moveTo>
                  <a:lnTo>
                    <a:pt x="0" y="0"/>
                  </a:lnTo>
                  <a:lnTo>
                    <a:pt x="0" y="816863"/>
                  </a:lnTo>
                  <a:lnTo>
                    <a:pt x="1439799" y="816863"/>
                  </a:lnTo>
                  <a:lnTo>
                    <a:pt x="1658112" y="0"/>
                  </a:lnTo>
                  <a:close/>
                </a:path>
              </a:pathLst>
            </a:custGeom>
            <a:solidFill>
              <a:srgbClr val="FFFFFF"/>
            </a:solidFill>
          </p:spPr>
          <p:txBody>
            <a:bodyPr wrap="square" lIns="0" tIns="0" rIns="0" bIns="0" rtlCol="0"/>
            <a:lstStyle/>
            <a:p>
              <a:endParaRPr/>
            </a:p>
          </p:txBody>
        </p:sp>
        <p:sp>
          <p:nvSpPr>
            <p:cNvPr id="21" name="object 21"/>
            <p:cNvSpPr/>
            <p:nvPr/>
          </p:nvSpPr>
          <p:spPr>
            <a:xfrm>
              <a:off x="0" y="300227"/>
              <a:ext cx="1658620" cy="817244"/>
            </a:xfrm>
            <a:custGeom>
              <a:avLst/>
              <a:gdLst/>
              <a:ahLst/>
              <a:cxnLst/>
              <a:rect l="l" t="t" r="r" b="b"/>
              <a:pathLst>
                <a:path w="1658620" h="817244">
                  <a:moveTo>
                    <a:pt x="0" y="0"/>
                  </a:moveTo>
                  <a:lnTo>
                    <a:pt x="1658112" y="0"/>
                  </a:lnTo>
                  <a:lnTo>
                    <a:pt x="1439799" y="816863"/>
                  </a:lnTo>
                  <a:lnTo>
                    <a:pt x="0" y="816863"/>
                  </a:lnTo>
                </a:path>
              </a:pathLst>
            </a:custGeom>
            <a:ln w="76200">
              <a:solidFill>
                <a:srgbClr val="42619C"/>
              </a:solidFill>
            </a:ln>
          </p:spPr>
          <p:txBody>
            <a:bodyPr wrap="square" lIns="0" tIns="0" rIns="0" bIns="0" rtlCol="0"/>
            <a:lstStyle/>
            <a:p>
              <a:endParaRPr/>
            </a:p>
          </p:txBody>
        </p:sp>
      </p:grpSp>
      <p:grpSp>
        <p:nvGrpSpPr>
          <p:cNvPr id="23" name="object 23"/>
          <p:cNvGrpSpPr/>
          <p:nvPr/>
        </p:nvGrpSpPr>
        <p:grpSpPr>
          <a:xfrm>
            <a:off x="-38100" y="262127"/>
            <a:ext cx="843280" cy="893444"/>
            <a:chOff x="-38100" y="262127"/>
            <a:chExt cx="843280" cy="893444"/>
          </a:xfrm>
        </p:grpSpPr>
        <p:sp>
          <p:nvSpPr>
            <p:cNvPr id="24" name="object 24"/>
            <p:cNvSpPr/>
            <p:nvPr/>
          </p:nvSpPr>
          <p:spPr>
            <a:xfrm>
              <a:off x="0" y="300227"/>
              <a:ext cx="767080" cy="817244"/>
            </a:xfrm>
            <a:custGeom>
              <a:avLst/>
              <a:gdLst/>
              <a:ahLst/>
              <a:cxnLst/>
              <a:rect l="l" t="t" r="r" b="b"/>
              <a:pathLst>
                <a:path w="767080" h="817244">
                  <a:moveTo>
                    <a:pt x="766572" y="0"/>
                  </a:moveTo>
                  <a:lnTo>
                    <a:pt x="0" y="0"/>
                  </a:lnTo>
                  <a:lnTo>
                    <a:pt x="0" y="816863"/>
                  </a:lnTo>
                  <a:lnTo>
                    <a:pt x="548220" y="816863"/>
                  </a:lnTo>
                  <a:lnTo>
                    <a:pt x="766572" y="0"/>
                  </a:lnTo>
                  <a:close/>
                </a:path>
              </a:pathLst>
            </a:custGeom>
            <a:solidFill>
              <a:srgbClr val="385284"/>
            </a:solidFill>
          </p:spPr>
          <p:txBody>
            <a:bodyPr wrap="square" lIns="0" tIns="0" rIns="0" bIns="0" rtlCol="0"/>
            <a:lstStyle/>
            <a:p>
              <a:endParaRPr/>
            </a:p>
          </p:txBody>
        </p:sp>
        <p:sp>
          <p:nvSpPr>
            <p:cNvPr id="25" name="object 25"/>
            <p:cNvSpPr/>
            <p:nvPr/>
          </p:nvSpPr>
          <p:spPr>
            <a:xfrm>
              <a:off x="0" y="300227"/>
              <a:ext cx="767080" cy="817244"/>
            </a:xfrm>
            <a:custGeom>
              <a:avLst/>
              <a:gdLst/>
              <a:ahLst/>
              <a:cxnLst/>
              <a:rect l="l" t="t" r="r" b="b"/>
              <a:pathLst>
                <a:path w="767080" h="817244">
                  <a:moveTo>
                    <a:pt x="0" y="0"/>
                  </a:moveTo>
                  <a:lnTo>
                    <a:pt x="766572" y="0"/>
                  </a:lnTo>
                  <a:lnTo>
                    <a:pt x="548220" y="816863"/>
                  </a:lnTo>
                  <a:lnTo>
                    <a:pt x="0" y="816863"/>
                  </a:lnTo>
                </a:path>
              </a:pathLst>
            </a:custGeom>
            <a:ln w="76200">
              <a:solidFill>
                <a:srgbClr val="385284"/>
              </a:solidFill>
            </a:ln>
          </p:spPr>
          <p:txBody>
            <a:bodyPr wrap="square" lIns="0" tIns="0" rIns="0" bIns="0" rtlCol="0"/>
            <a:lstStyle/>
            <a:p>
              <a:endParaRPr/>
            </a:p>
          </p:txBody>
        </p:sp>
        <p:sp>
          <p:nvSpPr>
            <p:cNvPr id="26" name="object 26"/>
            <p:cNvSpPr/>
            <p:nvPr/>
          </p:nvSpPr>
          <p:spPr>
            <a:xfrm>
              <a:off x="0" y="300227"/>
              <a:ext cx="375285" cy="817244"/>
            </a:xfrm>
            <a:custGeom>
              <a:avLst/>
              <a:gdLst/>
              <a:ahLst/>
              <a:cxnLst/>
              <a:rect l="l" t="t" r="r" b="b"/>
              <a:pathLst>
                <a:path w="375285" h="817244">
                  <a:moveTo>
                    <a:pt x="374904" y="0"/>
                  </a:moveTo>
                  <a:lnTo>
                    <a:pt x="0" y="0"/>
                  </a:lnTo>
                  <a:lnTo>
                    <a:pt x="0" y="816863"/>
                  </a:lnTo>
                  <a:lnTo>
                    <a:pt x="156552" y="816863"/>
                  </a:lnTo>
                  <a:lnTo>
                    <a:pt x="374904" y="0"/>
                  </a:lnTo>
                  <a:close/>
                </a:path>
              </a:pathLst>
            </a:custGeom>
            <a:solidFill>
              <a:srgbClr val="42619C"/>
            </a:solidFill>
          </p:spPr>
          <p:txBody>
            <a:bodyPr wrap="square" lIns="0" tIns="0" rIns="0" bIns="0" rtlCol="0"/>
            <a:lstStyle/>
            <a:p>
              <a:endParaRPr/>
            </a:p>
          </p:txBody>
        </p:sp>
        <p:sp>
          <p:nvSpPr>
            <p:cNvPr id="27" name="object 27"/>
            <p:cNvSpPr/>
            <p:nvPr/>
          </p:nvSpPr>
          <p:spPr>
            <a:xfrm>
              <a:off x="0" y="300227"/>
              <a:ext cx="375285" cy="817244"/>
            </a:xfrm>
            <a:custGeom>
              <a:avLst/>
              <a:gdLst/>
              <a:ahLst/>
              <a:cxnLst/>
              <a:rect l="l" t="t" r="r" b="b"/>
              <a:pathLst>
                <a:path w="375285" h="817244">
                  <a:moveTo>
                    <a:pt x="0" y="0"/>
                  </a:moveTo>
                  <a:lnTo>
                    <a:pt x="374904" y="0"/>
                  </a:lnTo>
                  <a:lnTo>
                    <a:pt x="156552" y="816863"/>
                  </a:lnTo>
                  <a:lnTo>
                    <a:pt x="0" y="816863"/>
                  </a:lnTo>
                </a:path>
              </a:pathLst>
            </a:custGeom>
            <a:ln w="76200">
              <a:solidFill>
                <a:srgbClr val="42619C"/>
              </a:solidFill>
            </a:ln>
          </p:spPr>
          <p:txBody>
            <a:bodyPr wrap="square" lIns="0" tIns="0" rIns="0" bIns="0" rtlCol="0"/>
            <a:lstStyle/>
            <a:p>
              <a:endParaRPr/>
            </a:p>
          </p:txBody>
        </p:sp>
      </p:grpSp>
      <p:sp>
        <p:nvSpPr>
          <p:cNvPr id="28" name="object 28"/>
          <p:cNvSpPr txBox="1"/>
          <p:nvPr/>
        </p:nvSpPr>
        <p:spPr>
          <a:xfrm>
            <a:off x="1279905" y="2771901"/>
            <a:ext cx="2383790" cy="1214120"/>
          </a:xfrm>
          <a:prstGeom prst="rect">
            <a:avLst/>
          </a:prstGeom>
        </p:spPr>
        <p:txBody>
          <a:bodyPr vert="horz" wrap="square" lIns="0" tIns="12065" rIns="0" bIns="0" rtlCol="0">
            <a:spAutoFit/>
          </a:bodyPr>
          <a:lstStyle/>
          <a:p>
            <a:pPr marL="12700" marR="5080">
              <a:lnSpc>
                <a:spcPct val="100000"/>
              </a:lnSpc>
              <a:spcBef>
                <a:spcPts val="95"/>
              </a:spcBef>
            </a:pPr>
            <a:r>
              <a:rPr sz="1300" b="1" spc="35" dirty="0">
                <a:solidFill>
                  <a:srgbClr val="1C3057"/>
                </a:solidFill>
                <a:latin typeface="Arial"/>
                <a:cs typeface="Arial"/>
              </a:rPr>
              <a:t>Военный билет</a:t>
            </a:r>
            <a:r>
              <a:rPr sz="1300" spc="35" dirty="0">
                <a:solidFill>
                  <a:srgbClr val="1C3057"/>
                </a:solidFill>
                <a:latin typeface="Microsoft Sans Serif"/>
                <a:cs typeface="Microsoft Sans Serif"/>
              </a:rPr>
              <a:t>, </a:t>
            </a:r>
            <a:r>
              <a:rPr sz="1300" spc="40" dirty="0">
                <a:solidFill>
                  <a:srgbClr val="1C3057"/>
                </a:solidFill>
                <a:latin typeface="Microsoft Sans Serif"/>
                <a:cs typeface="Microsoft Sans Serif"/>
              </a:rPr>
              <a:t>временное </a:t>
            </a:r>
            <a:r>
              <a:rPr sz="1300" spc="-335" dirty="0">
                <a:solidFill>
                  <a:srgbClr val="1C3057"/>
                </a:solidFill>
                <a:latin typeface="Microsoft Sans Serif"/>
                <a:cs typeface="Microsoft Sans Serif"/>
              </a:rPr>
              <a:t> </a:t>
            </a:r>
            <a:r>
              <a:rPr sz="1300" spc="20" dirty="0">
                <a:solidFill>
                  <a:srgbClr val="1C3057"/>
                </a:solidFill>
                <a:latin typeface="Microsoft Sans Serif"/>
                <a:cs typeface="Microsoft Sans Serif"/>
              </a:rPr>
              <a:t>удостоверение, выдаваемое </a:t>
            </a:r>
            <a:r>
              <a:rPr sz="1300" spc="25" dirty="0">
                <a:solidFill>
                  <a:srgbClr val="1C3057"/>
                </a:solidFill>
                <a:latin typeface="Microsoft Sans Serif"/>
                <a:cs typeface="Microsoft Sans Serif"/>
              </a:rPr>
              <a:t> </a:t>
            </a:r>
            <a:r>
              <a:rPr sz="1300" spc="20" dirty="0">
                <a:solidFill>
                  <a:srgbClr val="1C3057"/>
                </a:solidFill>
                <a:latin typeface="Microsoft Sans Serif"/>
                <a:cs typeface="Microsoft Sans Serif"/>
              </a:rPr>
              <a:t>взамен</a:t>
            </a:r>
            <a:r>
              <a:rPr sz="1300" spc="25" dirty="0">
                <a:solidFill>
                  <a:srgbClr val="1C3057"/>
                </a:solidFill>
                <a:latin typeface="Microsoft Sans Serif"/>
                <a:cs typeface="Microsoft Sans Serif"/>
              </a:rPr>
              <a:t> </a:t>
            </a:r>
            <a:r>
              <a:rPr sz="1300" spc="55" dirty="0">
                <a:solidFill>
                  <a:srgbClr val="1C3057"/>
                </a:solidFill>
                <a:latin typeface="Microsoft Sans Serif"/>
                <a:cs typeface="Microsoft Sans Serif"/>
              </a:rPr>
              <a:t>военного  </a:t>
            </a:r>
            <a:r>
              <a:rPr sz="1300" spc="5" dirty="0">
                <a:solidFill>
                  <a:srgbClr val="1C3057"/>
                </a:solidFill>
                <a:latin typeface="Microsoft Sans Serif"/>
                <a:cs typeface="Microsoft Sans Serif"/>
              </a:rPr>
              <a:t>билета, </a:t>
            </a:r>
            <a:r>
              <a:rPr sz="1300" spc="10" dirty="0">
                <a:solidFill>
                  <a:srgbClr val="1C3057"/>
                </a:solidFill>
                <a:latin typeface="Microsoft Sans Serif"/>
                <a:cs typeface="Microsoft Sans Serif"/>
              </a:rPr>
              <a:t> </a:t>
            </a:r>
            <a:r>
              <a:rPr sz="1300" spc="60" dirty="0">
                <a:solidFill>
                  <a:srgbClr val="1C3057"/>
                </a:solidFill>
                <a:latin typeface="Microsoft Sans Serif"/>
                <a:cs typeface="Microsoft Sans Serif"/>
              </a:rPr>
              <a:t>или</a:t>
            </a:r>
            <a:r>
              <a:rPr sz="1300" spc="-30" dirty="0">
                <a:solidFill>
                  <a:srgbClr val="1C3057"/>
                </a:solidFill>
                <a:latin typeface="Microsoft Sans Serif"/>
                <a:cs typeface="Microsoft Sans Serif"/>
              </a:rPr>
              <a:t> </a:t>
            </a:r>
            <a:r>
              <a:rPr sz="1300" spc="25" dirty="0">
                <a:solidFill>
                  <a:srgbClr val="1C3057"/>
                </a:solidFill>
                <a:latin typeface="Microsoft Sans Serif"/>
                <a:cs typeface="Microsoft Sans Serif"/>
              </a:rPr>
              <a:t>удостоверение</a:t>
            </a:r>
            <a:r>
              <a:rPr sz="1300" spc="10" dirty="0">
                <a:solidFill>
                  <a:srgbClr val="1C3057"/>
                </a:solidFill>
                <a:latin typeface="Microsoft Sans Serif"/>
                <a:cs typeface="Microsoft Sans Serif"/>
              </a:rPr>
              <a:t> </a:t>
            </a:r>
            <a:r>
              <a:rPr sz="1300" spc="45" dirty="0">
                <a:solidFill>
                  <a:srgbClr val="1C3057"/>
                </a:solidFill>
                <a:latin typeface="Microsoft Sans Serif"/>
                <a:cs typeface="Microsoft Sans Serif"/>
              </a:rPr>
              <a:t>личности </a:t>
            </a:r>
            <a:r>
              <a:rPr sz="1300" spc="-330" dirty="0">
                <a:solidFill>
                  <a:srgbClr val="1C3057"/>
                </a:solidFill>
                <a:latin typeface="Microsoft Sans Serif"/>
                <a:cs typeface="Microsoft Sans Serif"/>
              </a:rPr>
              <a:t> </a:t>
            </a:r>
            <a:r>
              <a:rPr sz="1300" spc="-15" dirty="0">
                <a:solidFill>
                  <a:srgbClr val="1C3057"/>
                </a:solidFill>
                <a:latin typeface="Microsoft Sans Serif"/>
                <a:cs typeface="Microsoft Sans Serif"/>
              </a:rPr>
              <a:t>(для </a:t>
            </a:r>
            <a:r>
              <a:rPr sz="1300" spc="25" dirty="0">
                <a:solidFill>
                  <a:srgbClr val="1C3057"/>
                </a:solidFill>
                <a:latin typeface="Microsoft Sans Serif"/>
                <a:cs typeface="Microsoft Sans Serif"/>
              </a:rPr>
              <a:t>лиц, </a:t>
            </a:r>
            <a:r>
              <a:rPr sz="1300" spc="30" dirty="0">
                <a:solidFill>
                  <a:srgbClr val="1C3057"/>
                </a:solidFill>
                <a:latin typeface="Microsoft Sans Serif"/>
                <a:cs typeface="Microsoft Sans Serif"/>
              </a:rPr>
              <a:t>которые проходят </a:t>
            </a:r>
            <a:r>
              <a:rPr sz="1300" spc="35" dirty="0">
                <a:solidFill>
                  <a:srgbClr val="1C3057"/>
                </a:solidFill>
                <a:latin typeface="Microsoft Sans Serif"/>
                <a:cs typeface="Microsoft Sans Serif"/>
              </a:rPr>
              <a:t> </a:t>
            </a:r>
            <a:r>
              <a:rPr sz="1300" spc="55" dirty="0">
                <a:solidFill>
                  <a:srgbClr val="1C3057"/>
                </a:solidFill>
                <a:latin typeface="Microsoft Sans Serif"/>
                <a:cs typeface="Microsoft Sans Serif"/>
              </a:rPr>
              <a:t>военную</a:t>
            </a:r>
            <a:r>
              <a:rPr sz="1300" spc="10" dirty="0">
                <a:solidFill>
                  <a:srgbClr val="1C3057"/>
                </a:solidFill>
                <a:latin typeface="Microsoft Sans Serif"/>
                <a:cs typeface="Microsoft Sans Serif"/>
              </a:rPr>
              <a:t> </a:t>
            </a:r>
            <a:r>
              <a:rPr sz="1300" spc="-10" dirty="0">
                <a:solidFill>
                  <a:srgbClr val="1C3057"/>
                </a:solidFill>
                <a:latin typeface="Microsoft Sans Serif"/>
                <a:cs typeface="Microsoft Sans Serif"/>
              </a:rPr>
              <a:t>службу)</a:t>
            </a:r>
            <a:endParaRPr sz="1300">
              <a:latin typeface="Microsoft Sans Serif"/>
              <a:cs typeface="Microsoft Sans Serif"/>
            </a:endParaRPr>
          </a:p>
        </p:txBody>
      </p:sp>
      <p:sp>
        <p:nvSpPr>
          <p:cNvPr id="29" name="object 29"/>
          <p:cNvSpPr txBox="1"/>
          <p:nvPr/>
        </p:nvSpPr>
        <p:spPr>
          <a:xfrm>
            <a:off x="5071617" y="2771901"/>
            <a:ext cx="1880870" cy="1214120"/>
          </a:xfrm>
          <a:prstGeom prst="rect">
            <a:avLst/>
          </a:prstGeom>
        </p:spPr>
        <p:txBody>
          <a:bodyPr vert="horz" wrap="square" lIns="0" tIns="12065" rIns="0" bIns="0" rtlCol="0">
            <a:spAutoFit/>
          </a:bodyPr>
          <a:lstStyle/>
          <a:p>
            <a:pPr marL="12700" marR="5080">
              <a:lnSpc>
                <a:spcPct val="100000"/>
              </a:lnSpc>
              <a:spcBef>
                <a:spcPts val="95"/>
              </a:spcBef>
            </a:pPr>
            <a:r>
              <a:rPr sz="1300" b="1" spc="40" dirty="0">
                <a:solidFill>
                  <a:srgbClr val="1C3057"/>
                </a:solidFill>
                <a:latin typeface="Arial"/>
                <a:cs typeface="Arial"/>
              </a:rPr>
              <a:t>Временное </a:t>
            </a:r>
            <a:r>
              <a:rPr sz="1300" b="1" spc="45" dirty="0">
                <a:solidFill>
                  <a:srgbClr val="1C3057"/>
                </a:solidFill>
                <a:latin typeface="Arial"/>
                <a:cs typeface="Arial"/>
              </a:rPr>
              <a:t> </a:t>
            </a:r>
            <a:r>
              <a:rPr sz="1300" b="1" spc="30" dirty="0">
                <a:solidFill>
                  <a:srgbClr val="1C3057"/>
                </a:solidFill>
                <a:latin typeface="Arial"/>
                <a:cs typeface="Arial"/>
              </a:rPr>
              <a:t>удостоверение </a:t>
            </a:r>
            <a:r>
              <a:rPr sz="1300" b="1" spc="35" dirty="0">
                <a:solidFill>
                  <a:srgbClr val="1C3057"/>
                </a:solidFill>
                <a:latin typeface="Arial"/>
                <a:cs typeface="Arial"/>
              </a:rPr>
              <a:t> </a:t>
            </a:r>
            <a:r>
              <a:rPr sz="1300" b="1" spc="55" dirty="0">
                <a:solidFill>
                  <a:srgbClr val="1C3057"/>
                </a:solidFill>
                <a:latin typeface="Arial"/>
                <a:cs typeface="Arial"/>
              </a:rPr>
              <a:t>личности</a:t>
            </a:r>
            <a:r>
              <a:rPr sz="1300" b="1" spc="-45" dirty="0">
                <a:solidFill>
                  <a:srgbClr val="1C3057"/>
                </a:solidFill>
                <a:latin typeface="Arial"/>
                <a:cs typeface="Arial"/>
              </a:rPr>
              <a:t> </a:t>
            </a:r>
            <a:r>
              <a:rPr sz="1300" spc="35" dirty="0">
                <a:solidFill>
                  <a:srgbClr val="1C3057"/>
                </a:solidFill>
                <a:latin typeface="Microsoft Sans Serif"/>
                <a:cs typeface="Microsoft Sans Serif"/>
              </a:rPr>
              <a:t>гражданина </a:t>
            </a:r>
            <a:r>
              <a:rPr sz="1300" spc="-330" dirty="0">
                <a:solidFill>
                  <a:srgbClr val="1C3057"/>
                </a:solidFill>
                <a:latin typeface="Microsoft Sans Serif"/>
                <a:cs typeface="Microsoft Sans Serif"/>
              </a:rPr>
              <a:t> </a:t>
            </a:r>
            <a:r>
              <a:rPr sz="1300" spc="-75" dirty="0">
                <a:solidFill>
                  <a:srgbClr val="1C3057"/>
                </a:solidFill>
                <a:latin typeface="Microsoft Sans Serif"/>
                <a:cs typeface="Microsoft Sans Serif"/>
              </a:rPr>
              <a:t>Р</a:t>
            </a:r>
            <a:r>
              <a:rPr sz="1300" spc="-145" dirty="0">
                <a:solidFill>
                  <a:srgbClr val="1C3057"/>
                </a:solidFill>
                <a:latin typeface="Microsoft Sans Serif"/>
                <a:cs typeface="Microsoft Sans Serif"/>
              </a:rPr>
              <a:t>Ф</a:t>
            </a:r>
            <a:r>
              <a:rPr sz="1300" spc="-45" dirty="0">
                <a:solidFill>
                  <a:srgbClr val="1C3057"/>
                </a:solidFill>
                <a:latin typeface="Microsoft Sans Serif"/>
                <a:cs typeface="Microsoft Sans Serif"/>
              </a:rPr>
              <a:t>,</a:t>
            </a:r>
            <a:r>
              <a:rPr sz="1300" spc="-5" dirty="0">
                <a:solidFill>
                  <a:srgbClr val="1C3057"/>
                </a:solidFill>
                <a:latin typeface="Microsoft Sans Serif"/>
                <a:cs typeface="Microsoft Sans Serif"/>
              </a:rPr>
              <a:t> </a:t>
            </a:r>
            <a:r>
              <a:rPr sz="1300" spc="40" dirty="0">
                <a:solidFill>
                  <a:srgbClr val="1C3057"/>
                </a:solidFill>
                <a:latin typeface="Microsoft Sans Serif"/>
                <a:cs typeface="Microsoft Sans Serif"/>
              </a:rPr>
              <a:t>в</a:t>
            </a:r>
            <a:r>
              <a:rPr sz="1300" spc="20" dirty="0">
                <a:solidFill>
                  <a:srgbClr val="1C3057"/>
                </a:solidFill>
                <a:latin typeface="Microsoft Sans Serif"/>
                <a:cs typeface="Microsoft Sans Serif"/>
              </a:rPr>
              <a:t>ыда</a:t>
            </a:r>
            <a:r>
              <a:rPr sz="1300" spc="10" dirty="0">
                <a:solidFill>
                  <a:srgbClr val="1C3057"/>
                </a:solidFill>
                <a:latin typeface="Microsoft Sans Serif"/>
                <a:cs typeface="Microsoft Sans Serif"/>
              </a:rPr>
              <a:t>в</a:t>
            </a:r>
            <a:r>
              <a:rPr sz="1300" spc="-5" dirty="0">
                <a:solidFill>
                  <a:srgbClr val="1C3057"/>
                </a:solidFill>
                <a:latin typeface="Microsoft Sans Serif"/>
                <a:cs typeface="Microsoft Sans Serif"/>
              </a:rPr>
              <a:t>а</a:t>
            </a:r>
            <a:r>
              <a:rPr sz="1300" dirty="0">
                <a:solidFill>
                  <a:srgbClr val="1C3057"/>
                </a:solidFill>
                <a:latin typeface="Microsoft Sans Serif"/>
                <a:cs typeface="Microsoft Sans Serif"/>
              </a:rPr>
              <a:t>е</a:t>
            </a:r>
            <a:r>
              <a:rPr sz="1300" spc="15" dirty="0">
                <a:solidFill>
                  <a:srgbClr val="1C3057"/>
                </a:solidFill>
                <a:latin typeface="Microsoft Sans Serif"/>
                <a:cs typeface="Microsoft Sans Serif"/>
              </a:rPr>
              <a:t>м</a:t>
            </a:r>
            <a:r>
              <a:rPr sz="1300" spc="30" dirty="0">
                <a:solidFill>
                  <a:srgbClr val="1C3057"/>
                </a:solidFill>
                <a:latin typeface="Microsoft Sans Serif"/>
                <a:cs typeface="Microsoft Sans Serif"/>
              </a:rPr>
              <a:t>ое</a:t>
            </a:r>
            <a:r>
              <a:rPr sz="1300" dirty="0">
                <a:solidFill>
                  <a:srgbClr val="1C3057"/>
                </a:solidFill>
                <a:latin typeface="Microsoft Sans Serif"/>
                <a:cs typeface="Microsoft Sans Serif"/>
              </a:rPr>
              <a:t> </a:t>
            </a:r>
            <a:r>
              <a:rPr sz="1300" spc="90" dirty="0">
                <a:solidFill>
                  <a:srgbClr val="1C3057"/>
                </a:solidFill>
                <a:latin typeface="Microsoft Sans Serif"/>
                <a:cs typeface="Microsoft Sans Serif"/>
              </a:rPr>
              <a:t>н</a:t>
            </a:r>
            <a:r>
              <a:rPr sz="1300" spc="-5" dirty="0">
                <a:solidFill>
                  <a:srgbClr val="1C3057"/>
                </a:solidFill>
                <a:latin typeface="Microsoft Sans Serif"/>
                <a:cs typeface="Microsoft Sans Serif"/>
              </a:rPr>
              <a:t>а  </a:t>
            </a:r>
            <a:r>
              <a:rPr sz="1300" spc="45" dirty="0">
                <a:solidFill>
                  <a:srgbClr val="1C3057"/>
                </a:solidFill>
                <a:latin typeface="Microsoft Sans Serif"/>
                <a:cs typeface="Microsoft Sans Serif"/>
              </a:rPr>
              <a:t>период </a:t>
            </a:r>
            <a:r>
              <a:rPr sz="1300" spc="20" dirty="0">
                <a:solidFill>
                  <a:srgbClr val="1C3057"/>
                </a:solidFill>
                <a:latin typeface="Microsoft Sans Serif"/>
                <a:cs typeface="Microsoft Sans Serif"/>
              </a:rPr>
              <a:t>оформления </a:t>
            </a:r>
            <a:r>
              <a:rPr sz="1300" spc="25" dirty="0">
                <a:solidFill>
                  <a:srgbClr val="1C3057"/>
                </a:solidFill>
                <a:latin typeface="Microsoft Sans Serif"/>
                <a:cs typeface="Microsoft Sans Serif"/>
              </a:rPr>
              <a:t> паспорта</a:t>
            </a:r>
            <a:endParaRPr sz="1300">
              <a:latin typeface="Microsoft Sans Serif"/>
              <a:cs typeface="Microsoft Sans Serif"/>
            </a:endParaRPr>
          </a:p>
        </p:txBody>
      </p:sp>
      <p:sp>
        <p:nvSpPr>
          <p:cNvPr id="30" name="object 30"/>
          <p:cNvSpPr txBox="1"/>
          <p:nvPr/>
        </p:nvSpPr>
        <p:spPr>
          <a:xfrm>
            <a:off x="1338199" y="4566665"/>
            <a:ext cx="1798955" cy="1214120"/>
          </a:xfrm>
          <a:prstGeom prst="rect">
            <a:avLst/>
          </a:prstGeom>
        </p:spPr>
        <p:txBody>
          <a:bodyPr vert="horz" wrap="square" lIns="0" tIns="12065" rIns="0" bIns="0" rtlCol="0">
            <a:spAutoFit/>
          </a:bodyPr>
          <a:lstStyle/>
          <a:p>
            <a:pPr marL="12700">
              <a:lnSpc>
                <a:spcPct val="100000"/>
              </a:lnSpc>
              <a:spcBef>
                <a:spcPts val="95"/>
              </a:spcBef>
            </a:pPr>
            <a:r>
              <a:rPr sz="1300" b="1" spc="55" dirty="0">
                <a:solidFill>
                  <a:srgbClr val="1C3057"/>
                </a:solidFill>
                <a:latin typeface="Arial"/>
                <a:cs typeface="Arial"/>
              </a:rPr>
              <a:t>Документ</a:t>
            </a:r>
            <a:r>
              <a:rPr sz="1300" spc="55" dirty="0">
                <a:solidFill>
                  <a:srgbClr val="1C3057"/>
                </a:solidFill>
                <a:latin typeface="Microsoft Sans Serif"/>
                <a:cs typeface="Microsoft Sans Serif"/>
              </a:rPr>
              <a:t>,</a:t>
            </a:r>
            <a:endParaRPr sz="1300">
              <a:latin typeface="Microsoft Sans Serif"/>
              <a:cs typeface="Microsoft Sans Serif"/>
            </a:endParaRPr>
          </a:p>
          <a:p>
            <a:pPr marL="12700" marR="5080">
              <a:lnSpc>
                <a:spcPct val="100000"/>
              </a:lnSpc>
            </a:pPr>
            <a:r>
              <a:rPr sz="1300" spc="35" dirty="0">
                <a:solidFill>
                  <a:srgbClr val="1C3057"/>
                </a:solidFill>
                <a:latin typeface="Microsoft Sans Serif"/>
                <a:cs typeface="Microsoft Sans Serif"/>
              </a:rPr>
              <a:t>удостоверяющий </a:t>
            </a:r>
            <a:r>
              <a:rPr sz="1300" spc="40" dirty="0">
                <a:solidFill>
                  <a:srgbClr val="1C3057"/>
                </a:solidFill>
                <a:latin typeface="Microsoft Sans Serif"/>
                <a:cs typeface="Microsoft Sans Serif"/>
              </a:rPr>
              <a:t> </a:t>
            </a:r>
            <a:r>
              <a:rPr sz="1300" spc="45" dirty="0">
                <a:solidFill>
                  <a:srgbClr val="1C3057"/>
                </a:solidFill>
                <a:latin typeface="Microsoft Sans Serif"/>
                <a:cs typeface="Microsoft Sans Serif"/>
              </a:rPr>
              <a:t>личность</a:t>
            </a:r>
            <a:r>
              <a:rPr sz="1300" spc="5" dirty="0">
                <a:solidFill>
                  <a:srgbClr val="1C3057"/>
                </a:solidFill>
                <a:latin typeface="Microsoft Sans Serif"/>
                <a:cs typeface="Microsoft Sans Serif"/>
              </a:rPr>
              <a:t> </a:t>
            </a:r>
            <a:r>
              <a:rPr sz="1300" spc="35" dirty="0">
                <a:solidFill>
                  <a:srgbClr val="1C3057"/>
                </a:solidFill>
                <a:latin typeface="Microsoft Sans Serif"/>
                <a:cs typeface="Microsoft Sans Serif"/>
              </a:rPr>
              <a:t>гражданина </a:t>
            </a:r>
            <a:r>
              <a:rPr sz="1300" spc="-330" dirty="0">
                <a:solidFill>
                  <a:srgbClr val="1C3057"/>
                </a:solidFill>
                <a:latin typeface="Microsoft Sans Serif"/>
                <a:cs typeface="Microsoft Sans Serif"/>
              </a:rPr>
              <a:t> </a:t>
            </a:r>
            <a:r>
              <a:rPr sz="1300" spc="-75" dirty="0">
                <a:solidFill>
                  <a:srgbClr val="1C3057"/>
                </a:solidFill>
                <a:latin typeface="Microsoft Sans Serif"/>
                <a:cs typeface="Microsoft Sans Serif"/>
              </a:rPr>
              <a:t>Р</a:t>
            </a:r>
            <a:r>
              <a:rPr sz="1300" spc="-145" dirty="0">
                <a:solidFill>
                  <a:srgbClr val="1C3057"/>
                </a:solidFill>
                <a:latin typeface="Microsoft Sans Serif"/>
                <a:cs typeface="Microsoft Sans Serif"/>
              </a:rPr>
              <a:t>Ф</a:t>
            </a:r>
            <a:r>
              <a:rPr sz="1300" spc="-45" dirty="0">
                <a:solidFill>
                  <a:srgbClr val="1C3057"/>
                </a:solidFill>
                <a:latin typeface="Microsoft Sans Serif"/>
                <a:cs typeface="Microsoft Sans Serif"/>
              </a:rPr>
              <a:t>,</a:t>
            </a:r>
            <a:r>
              <a:rPr sz="1300" spc="-5" dirty="0">
                <a:solidFill>
                  <a:srgbClr val="1C3057"/>
                </a:solidFill>
                <a:latin typeface="Microsoft Sans Serif"/>
                <a:cs typeface="Microsoft Sans Serif"/>
              </a:rPr>
              <a:t> </a:t>
            </a:r>
            <a:r>
              <a:rPr sz="1300" spc="65" dirty="0">
                <a:solidFill>
                  <a:srgbClr val="1C3057"/>
                </a:solidFill>
                <a:latin typeface="Microsoft Sans Serif"/>
                <a:cs typeface="Microsoft Sans Serif"/>
              </a:rPr>
              <a:t>п</a:t>
            </a:r>
            <a:r>
              <a:rPr sz="1300" spc="70" dirty="0">
                <a:solidFill>
                  <a:srgbClr val="1C3057"/>
                </a:solidFill>
                <a:latin typeface="Microsoft Sans Serif"/>
                <a:cs typeface="Microsoft Sans Serif"/>
              </a:rPr>
              <a:t>о</a:t>
            </a:r>
            <a:r>
              <a:rPr sz="1300" spc="-5" dirty="0">
                <a:solidFill>
                  <a:srgbClr val="1C3057"/>
                </a:solidFill>
                <a:latin typeface="Microsoft Sans Serif"/>
                <a:cs typeface="Microsoft Sans Serif"/>
              </a:rPr>
              <a:t> к</a:t>
            </a:r>
            <a:r>
              <a:rPr sz="1300" spc="40" dirty="0">
                <a:solidFill>
                  <a:srgbClr val="1C3057"/>
                </a:solidFill>
                <a:latin typeface="Microsoft Sans Serif"/>
                <a:cs typeface="Microsoft Sans Serif"/>
              </a:rPr>
              <a:t>о</a:t>
            </a:r>
            <a:r>
              <a:rPr sz="1300" spc="-15" dirty="0">
                <a:solidFill>
                  <a:srgbClr val="1C3057"/>
                </a:solidFill>
                <a:latin typeface="Microsoft Sans Serif"/>
                <a:cs typeface="Microsoft Sans Serif"/>
              </a:rPr>
              <a:t>т</a:t>
            </a:r>
            <a:r>
              <a:rPr sz="1300" spc="65" dirty="0">
                <a:solidFill>
                  <a:srgbClr val="1C3057"/>
                </a:solidFill>
                <a:latin typeface="Microsoft Sans Serif"/>
                <a:cs typeface="Microsoft Sans Serif"/>
              </a:rPr>
              <a:t>о</a:t>
            </a:r>
            <a:r>
              <a:rPr sz="1300" spc="55" dirty="0">
                <a:solidFill>
                  <a:srgbClr val="1C3057"/>
                </a:solidFill>
                <a:latin typeface="Microsoft Sans Serif"/>
                <a:cs typeface="Microsoft Sans Serif"/>
              </a:rPr>
              <a:t>р</a:t>
            </a:r>
            <a:r>
              <a:rPr sz="1300" spc="35" dirty="0">
                <a:solidFill>
                  <a:srgbClr val="1C3057"/>
                </a:solidFill>
                <a:latin typeface="Microsoft Sans Serif"/>
                <a:cs typeface="Microsoft Sans Serif"/>
              </a:rPr>
              <a:t>ом</a:t>
            </a:r>
            <a:r>
              <a:rPr sz="1300" dirty="0">
                <a:solidFill>
                  <a:srgbClr val="1C3057"/>
                </a:solidFill>
                <a:latin typeface="Microsoft Sans Serif"/>
                <a:cs typeface="Microsoft Sans Serif"/>
              </a:rPr>
              <a:t>у</a:t>
            </a:r>
            <a:endParaRPr sz="1300">
              <a:latin typeface="Microsoft Sans Serif"/>
              <a:cs typeface="Microsoft Sans Serif"/>
            </a:endParaRPr>
          </a:p>
          <a:p>
            <a:pPr marL="12700">
              <a:lnSpc>
                <a:spcPct val="100000"/>
              </a:lnSpc>
            </a:pPr>
            <a:r>
              <a:rPr sz="1300" spc="75" dirty="0">
                <a:solidFill>
                  <a:srgbClr val="1C3057"/>
                </a:solidFill>
                <a:latin typeface="Microsoft Sans Serif"/>
                <a:cs typeface="Microsoft Sans Serif"/>
              </a:rPr>
              <a:t>он</a:t>
            </a:r>
            <a:r>
              <a:rPr sz="1300" spc="-45" dirty="0">
                <a:solidFill>
                  <a:srgbClr val="1C3057"/>
                </a:solidFill>
                <a:latin typeface="Microsoft Sans Serif"/>
                <a:cs typeface="Microsoft Sans Serif"/>
              </a:rPr>
              <a:t> </a:t>
            </a:r>
            <a:r>
              <a:rPr sz="1300" b="1" spc="30" dirty="0">
                <a:solidFill>
                  <a:srgbClr val="1C3057"/>
                </a:solidFill>
                <a:latin typeface="Arial"/>
                <a:cs typeface="Arial"/>
              </a:rPr>
              <a:t>осуществляет</a:t>
            </a:r>
            <a:endParaRPr sz="1300">
              <a:latin typeface="Arial"/>
              <a:cs typeface="Arial"/>
            </a:endParaRPr>
          </a:p>
          <a:p>
            <a:pPr marL="12700">
              <a:lnSpc>
                <a:spcPct val="100000"/>
              </a:lnSpc>
            </a:pPr>
            <a:r>
              <a:rPr sz="1300" b="1" spc="25" dirty="0">
                <a:solidFill>
                  <a:srgbClr val="1C3057"/>
                </a:solidFill>
                <a:latin typeface="Arial"/>
                <a:cs typeface="Arial"/>
              </a:rPr>
              <a:t>въезд</a:t>
            </a:r>
            <a:r>
              <a:rPr sz="1300" b="1" spc="-50" dirty="0">
                <a:solidFill>
                  <a:srgbClr val="1C3057"/>
                </a:solidFill>
                <a:latin typeface="Arial"/>
                <a:cs typeface="Arial"/>
              </a:rPr>
              <a:t> </a:t>
            </a:r>
            <a:r>
              <a:rPr sz="1300" b="1" spc="30" dirty="0">
                <a:solidFill>
                  <a:srgbClr val="1C3057"/>
                </a:solidFill>
                <a:latin typeface="Arial"/>
                <a:cs typeface="Arial"/>
              </a:rPr>
              <a:t>в</a:t>
            </a:r>
            <a:r>
              <a:rPr sz="1300" b="1" spc="-50" dirty="0">
                <a:solidFill>
                  <a:srgbClr val="1C3057"/>
                </a:solidFill>
                <a:latin typeface="Arial"/>
                <a:cs typeface="Arial"/>
              </a:rPr>
              <a:t> </a:t>
            </a:r>
            <a:r>
              <a:rPr sz="1300" b="1" spc="-25" dirty="0">
                <a:solidFill>
                  <a:srgbClr val="1C3057"/>
                </a:solidFill>
                <a:latin typeface="Arial"/>
                <a:cs typeface="Arial"/>
              </a:rPr>
              <a:t>РФ</a:t>
            </a:r>
            <a:endParaRPr sz="1300">
              <a:latin typeface="Arial"/>
              <a:cs typeface="Arial"/>
            </a:endParaRPr>
          </a:p>
        </p:txBody>
      </p:sp>
      <p:sp>
        <p:nvSpPr>
          <p:cNvPr id="31" name="object 31"/>
          <p:cNvSpPr txBox="1"/>
          <p:nvPr/>
        </p:nvSpPr>
        <p:spPr>
          <a:xfrm>
            <a:off x="4727575" y="4579747"/>
            <a:ext cx="2047875" cy="1213485"/>
          </a:xfrm>
          <a:prstGeom prst="rect">
            <a:avLst/>
          </a:prstGeom>
        </p:spPr>
        <p:txBody>
          <a:bodyPr vert="horz" wrap="square" lIns="0" tIns="12065" rIns="0" bIns="0" rtlCol="0">
            <a:spAutoFit/>
          </a:bodyPr>
          <a:lstStyle/>
          <a:p>
            <a:pPr marL="12700" marR="5080">
              <a:lnSpc>
                <a:spcPct val="100000"/>
              </a:lnSpc>
              <a:spcBef>
                <a:spcPts val="95"/>
              </a:spcBef>
            </a:pPr>
            <a:r>
              <a:rPr sz="1300" b="1" spc="30" dirty="0">
                <a:solidFill>
                  <a:srgbClr val="1C3057"/>
                </a:solidFill>
                <a:latin typeface="Arial"/>
                <a:cs typeface="Arial"/>
              </a:rPr>
              <a:t>Справка, </a:t>
            </a:r>
            <a:r>
              <a:rPr sz="1300" spc="10" dirty="0">
                <a:solidFill>
                  <a:srgbClr val="1C3057"/>
                </a:solidFill>
                <a:latin typeface="Microsoft Sans Serif"/>
                <a:cs typeface="Microsoft Sans Serif"/>
              </a:rPr>
              <a:t>выдаваемая </a:t>
            </a:r>
            <a:r>
              <a:rPr sz="1300" spc="15" dirty="0">
                <a:solidFill>
                  <a:srgbClr val="1C3057"/>
                </a:solidFill>
                <a:latin typeface="Microsoft Sans Serif"/>
                <a:cs typeface="Microsoft Sans Serif"/>
              </a:rPr>
              <a:t> </a:t>
            </a:r>
            <a:r>
              <a:rPr sz="1300" spc="25" dirty="0">
                <a:solidFill>
                  <a:srgbClr val="1C3057"/>
                </a:solidFill>
                <a:latin typeface="Microsoft Sans Serif"/>
                <a:cs typeface="Microsoft Sans Serif"/>
              </a:rPr>
              <a:t>гражданам </a:t>
            </a:r>
            <a:r>
              <a:rPr sz="1300" spc="-90" dirty="0">
                <a:solidFill>
                  <a:srgbClr val="1C3057"/>
                </a:solidFill>
                <a:latin typeface="Microsoft Sans Serif"/>
                <a:cs typeface="Microsoft Sans Serif"/>
              </a:rPr>
              <a:t>РФ, </a:t>
            </a:r>
            <a:r>
              <a:rPr sz="1300" spc="-85" dirty="0">
                <a:solidFill>
                  <a:srgbClr val="1C3057"/>
                </a:solidFill>
                <a:latin typeface="Microsoft Sans Serif"/>
                <a:cs typeface="Microsoft Sans Serif"/>
              </a:rPr>
              <a:t> </a:t>
            </a:r>
            <a:r>
              <a:rPr sz="1300" spc="30" dirty="0">
                <a:solidFill>
                  <a:srgbClr val="1C3057"/>
                </a:solidFill>
                <a:latin typeface="Microsoft Sans Serif"/>
                <a:cs typeface="Microsoft Sans Serif"/>
              </a:rPr>
              <a:t>находящимся</a:t>
            </a:r>
            <a:r>
              <a:rPr sz="1300" spc="35" dirty="0">
                <a:solidFill>
                  <a:srgbClr val="1C3057"/>
                </a:solidFill>
                <a:latin typeface="Microsoft Sans Serif"/>
                <a:cs typeface="Microsoft Sans Serif"/>
              </a:rPr>
              <a:t> </a:t>
            </a:r>
            <a:r>
              <a:rPr sz="1300" spc="45" dirty="0">
                <a:solidFill>
                  <a:srgbClr val="1C3057"/>
                </a:solidFill>
                <a:latin typeface="Microsoft Sans Serif"/>
                <a:cs typeface="Microsoft Sans Serif"/>
              </a:rPr>
              <a:t>в </a:t>
            </a:r>
            <a:r>
              <a:rPr sz="1300" dirty="0">
                <a:solidFill>
                  <a:srgbClr val="1C3057"/>
                </a:solidFill>
                <a:latin typeface="Microsoft Sans Serif"/>
                <a:cs typeface="Microsoft Sans Serif"/>
              </a:rPr>
              <a:t>местах </a:t>
            </a:r>
            <a:r>
              <a:rPr sz="1300" spc="5" dirty="0">
                <a:solidFill>
                  <a:srgbClr val="1C3057"/>
                </a:solidFill>
                <a:latin typeface="Microsoft Sans Serif"/>
                <a:cs typeface="Microsoft Sans Serif"/>
              </a:rPr>
              <a:t> </a:t>
            </a:r>
            <a:r>
              <a:rPr sz="1300" spc="25" dirty="0">
                <a:solidFill>
                  <a:srgbClr val="1C3057"/>
                </a:solidFill>
                <a:latin typeface="Microsoft Sans Serif"/>
                <a:cs typeface="Microsoft Sans Serif"/>
              </a:rPr>
              <a:t>содержания</a:t>
            </a:r>
            <a:r>
              <a:rPr sz="1300" spc="10" dirty="0">
                <a:solidFill>
                  <a:srgbClr val="1C3057"/>
                </a:solidFill>
                <a:latin typeface="Microsoft Sans Serif"/>
                <a:cs typeface="Microsoft Sans Serif"/>
              </a:rPr>
              <a:t> </a:t>
            </a:r>
            <a:r>
              <a:rPr sz="1300" spc="35" dirty="0">
                <a:solidFill>
                  <a:srgbClr val="1C3057"/>
                </a:solidFill>
                <a:latin typeface="Microsoft Sans Serif"/>
                <a:cs typeface="Microsoft Sans Serif"/>
              </a:rPr>
              <a:t>под</a:t>
            </a:r>
            <a:r>
              <a:rPr sz="1300" spc="-25" dirty="0">
                <a:solidFill>
                  <a:srgbClr val="1C3057"/>
                </a:solidFill>
                <a:latin typeface="Microsoft Sans Serif"/>
                <a:cs typeface="Microsoft Sans Serif"/>
              </a:rPr>
              <a:t> </a:t>
            </a:r>
            <a:r>
              <a:rPr sz="1300" spc="15" dirty="0">
                <a:solidFill>
                  <a:srgbClr val="1C3057"/>
                </a:solidFill>
                <a:latin typeface="Microsoft Sans Serif"/>
                <a:cs typeface="Microsoft Sans Serif"/>
              </a:rPr>
              <a:t>стражей </a:t>
            </a:r>
            <a:r>
              <a:rPr sz="1300" spc="-330" dirty="0">
                <a:solidFill>
                  <a:srgbClr val="1C3057"/>
                </a:solidFill>
                <a:latin typeface="Microsoft Sans Serif"/>
                <a:cs typeface="Microsoft Sans Serif"/>
              </a:rPr>
              <a:t> </a:t>
            </a:r>
            <a:r>
              <a:rPr sz="1300" b="1" spc="35" dirty="0">
                <a:solidFill>
                  <a:srgbClr val="1C3057"/>
                </a:solidFill>
                <a:latin typeface="Arial"/>
                <a:cs typeface="Arial"/>
              </a:rPr>
              <a:t>подозреваемых</a:t>
            </a:r>
            <a:endParaRPr sz="1300">
              <a:latin typeface="Arial"/>
              <a:cs typeface="Arial"/>
            </a:endParaRPr>
          </a:p>
          <a:p>
            <a:pPr marL="12700">
              <a:lnSpc>
                <a:spcPct val="100000"/>
              </a:lnSpc>
            </a:pPr>
            <a:r>
              <a:rPr sz="1300" b="1" spc="130" dirty="0">
                <a:solidFill>
                  <a:srgbClr val="1C3057"/>
                </a:solidFill>
                <a:latin typeface="Arial"/>
                <a:cs typeface="Arial"/>
              </a:rPr>
              <a:t>и</a:t>
            </a:r>
            <a:r>
              <a:rPr sz="1300" b="1" spc="-55" dirty="0">
                <a:solidFill>
                  <a:srgbClr val="1C3057"/>
                </a:solidFill>
                <a:latin typeface="Arial"/>
                <a:cs typeface="Arial"/>
              </a:rPr>
              <a:t> </a:t>
            </a:r>
            <a:r>
              <a:rPr sz="1300" b="1" spc="40" dirty="0">
                <a:solidFill>
                  <a:srgbClr val="1C3057"/>
                </a:solidFill>
                <a:latin typeface="Arial"/>
                <a:cs typeface="Arial"/>
              </a:rPr>
              <a:t>обвиняемых</a:t>
            </a:r>
            <a:endParaRPr sz="1300">
              <a:latin typeface="Arial"/>
              <a:cs typeface="Arial"/>
            </a:endParaRPr>
          </a:p>
        </p:txBody>
      </p:sp>
      <p:sp>
        <p:nvSpPr>
          <p:cNvPr id="32" name="object 32"/>
          <p:cNvSpPr txBox="1"/>
          <p:nvPr/>
        </p:nvSpPr>
        <p:spPr>
          <a:xfrm>
            <a:off x="9281286" y="4476115"/>
            <a:ext cx="2581910" cy="212238"/>
          </a:xfrm>
          <a:prstGeom prst="rect">
            <a:avLst/>
          </a:prstGeom>
        </p:spPr>
        <p:txBody>
          <a:bodyPr vert="horz" wrap="square" lIns="0" tIns="12065" rIns="0" bIns="0" rtlCol="0">
            <a:spAutoFit/>
          </a:bodyPr>
          <a:lstStyle/>
          <a:p>
            <a:pPr marL="12700">
              <a:lnSpc>
                <a:spcPct val="100000"/>
              </a:lnSpc>
              <a:spcBef>
                <a:spcPts val="95"/>
              </a:spcBef>
            </a:pPr>
            <a:endParaRPr sz="1300">
              <a:latin typeface="Microsoft Sans Serif"/>
              <a:cs typeface="Microsoft Sans Serif"/>
            </a:endParaRPr>
          </a:p>
        </p:txBody>
      </p:sp>
      <p:grpSp>
        <p:nvGrpSpPr>
          <p:cNvPr id="33" name="object 33"/>
          <p:cNvGrpSpPr/>
          <p:nvPr/>
        </p:nvGrpSpPr>
        <p:grpSpPr>
          <a:xfrm>
            <a:off x="944752" y="1537588"/>
            <a:ext cx="11300460" cy="980440"/>
            <a:chOff x="944752" y="1537588"/>
            <a:chExt cx="11300460" cy="980440"/>
          </a:xfrm>
        </p:grpSpPr>
        <p:sp>
          <p:nvSpPr>
            <p:cNvPr id="34" name="object 34"/>
            <p:cNvSpPr/>
            <p:nvPr/>
          </p:nvSpPr>
          <p:spPr>
            <a:xfrm>
              <a:off x="997457" y="1590293"/>
              <a:ext cx="6794500" cy="736600"/>
            </a:xfrm>
            <a:custGeom>
              <a:avLst/>
              <a:gdLst/>
              <a:ahLst/>
              <a:cxnLst/>
              <a:rect l="l" t="t" r="r" b="b"/>
              <a:pathLst>
                <a:path w="6794500" h="736600">
                  <a:moveTo>
                    <a:pt x="6793992" y="0"/>
                  </a:moveTo>
                  <a:lnTo>
                    <a:pt x="140944" y="0"/>
                  </a:lnTo>
                  <a:lnTo>
                    <a:pt x="0" y="736091"/>
                  </a:lnTo>
                  <a:lnTo>
                    <a:pt x="6653022" y="736091"/>
                  </a:lnTo>
                  <a:lnTo>
                    <a:pt x="6793992" y="0"/>
                  </a:lnTo>
                  <a:close/>
                </a:path>
              </a:pathLst>
            </a:custGeom>
            <a:solidFill>
              <a:srgbClr val="BCD6ED"/>
            </a:solidFill>
          </p:spPr>
          <p:txBody>
            <a:bodyPr wrap="square" lIns="0" tIns="0" rIns="0" bIns="0" rtlCol="0"/>
            <a:lstStyle/>
            <a:p>
              <a:endParaRPr/>
            </a:p>
          </p:txBody>
        </p:sp>
        <p:sp>
          <p:nvSpPr>
            <p:cNvPr id="35" name="object 35"/>
            <p:cNvSpPr/>
            <p:nvPr/>
          </p:nvSpPr>
          <p:spPr>
            <a:xfrm>
              <a:off x="997457" y="1590293"/>
              <a:ext cx="6794500" cy="736600"/>
            </a:xfrm>
            <a:custGeom>
              <a:avLst/>
              <a:gdLst/>
              <a:ahLst/>
              <a:cxnLst/>
              <a:rect l="l" t="t" r="r" b="b"/>
              <a:pathLst>
                <a:path w="6794500" h="736600">
                  <a:moveTo>
                    <a:pt x="0" y="736091"/>
                  </a:moveTo>
                  <a:lnTo>
                    <a:pt x="140944" y="0"/>
                  </a:lnTo>
                  <a:lnTo>
                    <a:pt x="6793992" y="0"/>
                  </a:lnTo>
                  <a:lnTo>
                    <a:pt x="6653022" y="736091"/>
                  </a:lnTo>
                  <a:lnTo>
                    <a:pt x="0" y="736091"/>
                  </a:lnTo>
                  <a:close/>
                </a:path>
              </a:pathLst>
            </a:custGeom>
            <a:ln w="105155">
              <a:solidFill>
                <a:srgbClr val="BCD6ED"/>
              </a:solidFill>
            </a:ln>
          </p:spPr>
          <p:txBody>
            <a:bodyPr wrap="square" lIns="0" tIns="0" rIns="0" bIns="0" rtlCol="0"/>
            <a:lstStyle/>
            <a:p>
              <a:endParaRPr/>
            </a:p>
          </p:txBody>
        </p:sp>
        <p:sp>
          <p:nvSpPr>
            <p:cNvPr id="36" name="object 36"/>
            <p:cNvSpPr/>
            <p:nvPr/>
          </p:nvSpPr>
          <p:spPr>
            <a:xfrm>
              <a:off x="8288273" y="1728977"/>
              <a:ext cx="3903979" cy="736600"/>
            </a:xfrm>
            <a:custGeom>
              <a:avLst/>
              <a:gdLst/>
              <a:ahLst/>
              <a:cxnLst/>
              <a:rect l="l" t="t" r="r" b="b"/>
              <a:pathLst>
                <a:path w="3903979" h="736600">
                  <a:moveTo>
                    <a:pt x="3903725" y="0"/>
                  </a:moveTo>
                  <a:lnTo>
                    <a:pt x="0" y="0"/>
                  </a:lnTo>
                  <a:lnTo>
                    <a:pt x="140970" y="736092"/>
                  </a:lnTo>
                  <a:lnTo>
                    <a:pt x="3903725" y="736092"/>
                  </a:lnTo>
                  <a:lnTo>
                    <a:pt x="3903725" y="0"/>
                  </a:lnTo>
                  <a:close/>
                </a:path>
              </a:pathLst>
            </a:custGeom>
            <a:solidFill>
              <a:srgbClr val="9DC3E6"/>
            </a:solidFill>
          </p:spPr>
          <p:txBody>
            <a:bodyPr wrap="square" lIns="0" tIns="0" rIns="0" bIns="0" rtlCol="0"/>
            <a:lstStyle/>
            <a:p>
              <a:endParaRPr/>
            </a:p>
          </p:txBody>
        </p:sp>
        <p:sp>
          <p:nvSpPr>
            <p:cNvPr id="37" name="object 37"/>
            <p:cNvSpPr/>
            <p:nvPr/>
          </p:nvSpPr>
          <p:spPr>
            <a:xfrm>
              <a:off x="8288273" y="1728977"/>
              <a:ext cx="3903979" cy="736600"/>
            </a:xfrm>
            <a:custGeom>
              <a:avLst/>
              <a:gdLst/>
              <a:ahLst/>
              <a:cxnLst/>
              <a:rect l="l" t="t" r="r" b="b"/>
              <a:pathLst>
                <a:path w="3903979" h="736600">
                  <a:moveTo>
                    <a:pt x="3903725" y="0"/>
                  </a:moveTo>
                  <a:lnTo>
                    <a:pt x="0" y="0"/>
                  </a:lnTo>
                  <a:lnTo>
                    <a:pt x="140970" y="736092"/>
                  </a:lnTo>
                  <a:lnTo>
                    <a:pt x="3903725" y="736092"/>
                  </a:lnTo>
                </a:path>
              </a:pathLst>
            </a:custGeom>
            <a:ln w="105155">
              <a:solidFill>
                <a:srgbClr val="9DC3E6"/>
              </a:solidFill>
            </a:ln>
          </p:spPr>
          <p:txBody>
            <a:bodyPr wrap="square" lIns="0" tIns="0" rIns="0" bIns="0" rtlCol="0"/>
            <a:lstStyle/>
            <a:p>
              <a:endParaRPr/>
            </a:p>
          </p:txBody>
        </p:sp>
      </p:grpSp>
      <p:sp>
        <p:nvSpPr>
          <p:cNvPr id="40" name="object 40"/>
          <p:cNvSpPr txBox="1"/>
          <p:nvPr/>
        </p:nvSpPr>
        <p:spPr>
          <a:xfrm>
            <a:off x="3153282" y="1734438"/>
            <a:ext cx="2500630" cy="330835"/>
          </a:xfrm>
          <a:prstGeom prst="rect">
            <a:avLst/>
          </a:prstGeom>
        </p:spPr>
        <p:txBody>
          <a:bodyPr vert="horz" wrap="square" lIns="0" tIns="13335" rIns="0" bIns="0" rtlCol="0">
            <a:spAutoFit/>
          </a:bodyPr>
          <a:lstStyle/>
          <a:p>
            <a:pPr marL="12700">
              <a:lnSpc>
                <a:spcPct val="100000"/>
              </a:lnSpc>
              <a:spcBef>
                <a:spcPts val="105"/>
              </a:spcBef>
            </a:pPr>
            <a:r>
              <a:rPr sz="2000" b="1" spc="90" dirty="0">
                <a:solidFill>
                  <a:srgbClr val="1C3057"/>
                </a:solidFill>
                <a:latin typeface="Arial"/>
                <a:cs typeface="Arial"/>
              </a:rPr>
              <a:t>На</a:t>
            </a:r>
            <a:r>
              <a:rPr sz="2000" b="1" spc="-80" dirty="0">
                <a:solidFill>
                  <a:srgbClr val="1C3057"/>
                </a:solidFill>
                <a:latin typeface="Arial"/>
                <a:cs typeface="Arial"/>
              </a:rPr>
              <a:t> </a:t>
            </a:r>
            <a:r>
              <a:rPr sz="2000" b="1" spc="105" dirty="0">
                <a:solidFill>
                  <a:srgbClr val="1C3057"/>
                </a:solidFill>
                <a:latin typeface="Arial"/>
                <a:cs typeface="Arial"/>
              </a:rPr>
              <a:t>территории</a:t>
            </a:r>
            <a:r>
              <a:rPr sz="2000" b="1" spc="-85" dirty="0">
                <a:solidFill>
                  <a:srgbClr val="1C3057"/>
                </a:solidFill>
                <a:latin typeface="Arial"/>
                <a:cs typeface="Arial"/>
              </a:rPr>
              <a:t> </a:t>
            </a:r>
            <a:r>
              <a:rPr sz="2000" b="1" spc="-30" dirty="0">
                <a:solidFill>
                  <a:srgbClr val="1C3057"/>
                </a:solidFill>
                <a:latin typeface="Arial"/>
                <a:cs typeface="Arial"/>
              </a:rPr>
              <a:t>РФ</a:t>
            </a:r>
            <a:endParaRPr sz="2000">
              <a:latin typeface="Arial"/>
              <a:cs typeface="Arial"/>
            </a:endParaRPr>
          </a:p>
        </p:txBody>
      </p:sp>
      <p:grpSp>
        <p:nvGrpSpPr>
          <p:cNvPr id="41" name="object 41"/>
          <p:cNvGrpSpPr/>
          <p:nvPr/>
        </p:nvGrpSpPr>
        <p:grpSpPr>
          <a:xfrm>
            <a:off x="6766559" y="2148839"/>
            <a:ext cx="1690370" cy="4538980"/>
            <a:chOff x="6766559" y="2148839"/>
            <a:chExt cx="1690370" cy="4538980"/>
          </a:xfrm>
        </p:grpSpPr>
        <p:pic>
          <p:nvPicPr>
            <p:cNvPr id="42" name="object 42"/>
            <p:cNvPicPr/>
            <p:nvPr/>
          </p:nvPicPr>
          <p:blipFill>
            <a:blip r:embed="rId2" cstate="print"/>
            <a:stretch>
              <a:fillRect/>
            </a:stretch>
          </p:blipFill>
          <p:spPr>
            <a:xfrm>
              <a:off x="7769351" y="2148839"/>
              <a:ext cx="687324" cy="4381500"/>
            </a:xfrm>
            <a:prstGeom prst="rect">
              <a:avLst/>
            </a:prstGeom>
          </p:spPr>
        </p:pic>
        <p:pic>
          <p:nvPicPr>
            <p:cNvPr id="43" name="object 43"/>
            <p:cNvPicPr/>
            <p:nvPr/>
          </p:nvPicPr>
          <p:blipFill>
            <a:blip r:embed="rId3" cstate="print"/>
            <a:stretch>
              <a:fillRect/>
            </a:stretch>
          </p:blipFill>
          <p:spPr>
            <a:xfrm>
              <a:off x="6766559" y="3080003"/>
              <a:ext cx="1459992" cy="3607308"/>
            </a:xfrm>
            <a:prstGeom prst="rect">
              <a:avLst/>
            </a:prstGeom>
          </p:spPr>
        </p:pic>
        <p:sp>
          <p:nvSpPr>
            <p:cNvPr id="44" name="object 44"/>
            <p:cNvSpPr/>
            <p:nvPr/>
          </p:nvSpPr>
          <p:spPr>
            <a:xfrm>
              <a:off x="7319146" y="3289506"/>
              <a:ext cx="478790" cy="601980"/>
            </a:xfrm>
            <a:custGeom>
              <a:avLst/>
              <a:gdLst/>
              <a:ahLst/>
              <a:cxnLst/>
              <a:rect l="l" t="t" r="r" b="b"/>
              <a:pathLst>
                <a:path w="478790" h="601979">
                  <a:moveTo>
                    <a:pt x="268420" y="0"/>
                  </a:moveTo>
                  <a:lnTo>
                    <a:pt x="203571" y="3603"/>
                  </a:lnTo>
                  <a:lnTo>
                    <a:pt x="138689" y="17367"/>
                  </a:lnTo>
                  <a:lnTo>
                    <a:pt x="80762" y="39036"/>
                  </a:lnTo>
                  <a:lnTo>
                    <a:pt x="38693" y="68802"/>
                  </a:lnTo>
                  <a:lnTo>
                    <a:pt x="10912" y="105330"/>
                  </a:lnTo>
                  <a:lnTo>
                    <a:pt x="196" y="148669"/>
                  </a:lnTo>
                  <a:lnTo>
                    <a:pt x="0" y="171946"/>
                  </a:lnTo>
                  <a:lnTo>
                    <a:pt x="1768" y="194865"/>
                  </a:lnTo>
                  <a:lnTo>
                    <a:pt x="6111" y="215038"/>
                  </a:lnTo>
                  <a:lnTo>
                    <a:pt x="13277" y="233759"/>
                  </a:lnTo>
                  <a:lnTo>
                    <a:pt x="21895" y="255480"/>
                  </a:lnTo>
                  <a:lnTo>
                    <a:pt x="30597" y="284654"/>
                  </a:lnTo>
                  <a:lnTo>
                    <a:pt x="38691" y="325780"/>
                  </a:lnTo>
                  <a:lnTo>
                    <a:pt x="47059" y="375443"/>
                  </a:lnTo>
                  <a:lnTo>
                    <a:pt x="56403" y="425940"/>
                  </a:lnTo>
                  <a:lnTo>
                    <a:pt x="67427" y="469566"/>
                  </a:lnTo>
                  <a:lnTo>
                    <a:pt x="80103" y="505606"/>
                  </a:lnTo>
                  <a:lnTo>
                    <a:pt x="109789" y="564685"/>
                  </a:lnTo>
                  <a:lnTo>
                    <a:pt x="148845" y="596683"/>
                  </a:lnTo>
                  <a:lnTo>
                    <a:pt x="197225" y="601600"/>
                  </a:lnTo>
                  <a:lnTo>
                    <a:pt x="221605" y="601773"/>
                  </a:lnTo>
                  <a:lnTo>
                    <a:pt x="246713" y="601501"/>
                  </a:lnTo>
                  <a:lnTo>
                    <a:pt x="272833" y="599312"/>
                  </a:lnTo>
                  <a:lnTo>
                    <a:pt x="297310" y="596290"/>
                  </a:lnTo>
                  <a:lnTo>
                    <a:pt x="317490" y="593518"/>
                  </a:lnTo>
                  <a:lnTo>
                    <a:pt x="340810" y="590803"/>
                  </a:lnTo>
                  <a:lnTo>
                    <a:pt x="383403" y="567150"/>
                  </a:lnTo>
                  <a:lnTo>
                    <a:pt x="408676" y="532304"/>
                  </a:lnTo>
                  <a:lnTo>
                    <a:pt x="432647" y="456676"/>
                  </a:lnTo>
                  <a:lnTo>
                    <a:pt x="443751" y="411253"/>
                  </a:lnTo>
                  <a:lnTo>
                    <a:pt x="462218" y="330614"/>
                  </a:lnTo>
                  <a:lnTo>
                    <a:pt x="476132" y="257180"/>
                  </a:lnTo>
                  <a:lnTo>
                    <a:pt x="478399" y="221154"/>
                  </a:lnTo>
                  <a:lnTo>
                    <a:pt x="476674" y="183751"/>
                  </a:lnTo>
                  <a:lnTo>
                    <a:pt x="471652" y="145669"/>
                  </a:lnTo>
                  <a:lnTo>
                    <a:pt x="453761" y="81327"/>
                  </a:lnTo>
                  <a:lnTo>
                    <a:pt x="424408" y="44656"/>
                  </a:lnTo>
                  <a:lnTo>
                    <a:pt x="390007" y="23034"/>
                  </a:lnTo>
                  <a:lnTo>
                    <a:pt x="345572" y="6318"/>
                  </a:lnTo>
                  <a:lnTo>
                    <a:pt x="299100" y="1442"/>
                  </a:lnTo>
                  <a:lnTo>
                    <a:pt x="268420" y="0"/>
                  </a:lnTo>
                  <a:close/>
                </a:path>
              </a:pathLst>
            </a:custGeom>
            <a:solidFill>
              <a:srgbClr val="F1C8A0"/>
            </a:solidFill>
          </p:spPr>
          <p:txBody>
            <a:bodyPr wrap="square" lIns="0" tIns="0" rIns="0" bIns="0" rtlCol="0"/>
            <a:lstStyle/>
            <a:p>
              <a:endParaRPr/>
            </a:p>
          </p:txBody>
        </p:sp>
        <p:sp>
          <p:nvSpPr>
            <p:cNvPr id="45" name="object 45"/>
            <p:cNvSpPr/>
            <p:nvPr/>
          </p:nvSpPr>
          <p:spPr>
            <a:xfrm>
              <a:off x="7232733" y="3175636"/>
              <a:ext cx="614680" cy="409575"/>
            </a:xfrm>
            <a:custGeom>
              <a:avLst/>
              <a:gdLst/>
              <a:ahLst/>
              <a:cxnLst/>
              <a:rect l="l" t="t" r="r" b="b"/>
              <a:pathLst>
                <a:path w="614679" h="409575">
                  <a:moveTo>
                    <a:pt x="213657" y="21969"/>
                  </a:moveTo>
                  <a:lnTo>
                    <a:pt x="173287" y="26572"/>
                  </a:lnTo>
                  <a:lnTo>
                    <a:pt x="130726" y="39749"/>
                  </a:lnTo>
                  <a:lnTo>
                    <a:pt x="88245" y="60688"/>
                  </a:lnTo>
                  <a:lnTo>
                    <a:pt x="54145" y="85342"/>
                  </a:lnTo>
                  <a:lnTo>
                    <a:pt x="40090" y="123471"/>
                  </a:lnTo>
                  <a:lnTo>
                    <a:pt x="38143" y="132840"/>
                  </a:lnTo>
                  <a:lnTo>
                    <a:pt x="36300" y="136909"/>
                  </a:lnTo>
                  <a:lnTo>
                    <a:pt x="35492" y="137300"/>
                  </a:lnTo>
                  <a:lnTo>
                    <a:pt x="34232" y="138287"/>
                  </a:lnTo>
                  <a:lnTo>
                    <a:pt x="31031" y="144143"/>
                  </a:lnTo>
                  <a:lnTo>
                    <a:pt x="26715" y="150915"/>
                  </a:lnTo>
                  <a:lnTo>
                    <a:pt x="16982" y="167749"/>
                  </a:lnTo>
                  <a:lnTo>
                    <a:pt x="6653" y="189416"/>
                  </a:lnTo>
                  <a:lnTo>
                    <a:pt x="551" y="210691"/>
                  </a:lnTo>
                  <a:lnTo>
                    <a:pt x="108" y="226714"/>
                  </a:lnTo>
                  <a:lnTo>
                    <a:pt x="0" y="233126"/>
                  </a:lnTo>
                  <a:lnTo>
                    <a:pt x="2281" y="257077"/>
                  </a:lnTo>
                  <a:lnTo>
                    <a:pt x="12108" y="298321"/>
                  </a:lnTo>
                  <a:lnTo>
                    <a:pt x="39611" y="318180"/>
                  </a:lnTo>
                  <a:lnTo>
                    <a:pt x="46525" y="323721"/>
                  </a:lnTo>
                  <a:lnTo>
                    <a:pt x="47859" y="331505"/>
                  </a:lnTo>
                  <a:lnTo>
                    <a:pt x="45672" y="339786"/>
                  </a:lnTo>
                  <a:lnTo>
                    <a:pt x="44668" y="348884"/>
                  </a:lnTo>
                  <a:lnTo>
                    <a:pt x="87387" y="389665"/>
                  </a:lnTo>
                  <a:lnTo>
                    <a:pt x="122344" y="409446"/>
                  </a:lnTo>
                  <a:lnTo>
                    <a:pt x="122862" y="403516"/>
                  </a:lnTo>
                  <a:lnTo>
                    <a:pt x="115534" y="389443"/>
                  </a:lnTo>
                  <a:lnTo>
                    <a:pt x="106467" y="372512"/>
                  </a:lnTo>
                  <a:lnTo>
                    <a:pt x="101770" y="358011"/>
                  </a:lnTo>
                  <a:lnTo>
                    <a:pt x="99051" y="345650"/>
                  </a:lnTo>
                  <a:lnTo>
                    <a:pt x="94214" y="331229"/>
                  </a:lnTo>
                  <a:lnTo>
                    <a:pt x="90804" y="314451"/>
                  </a:lnTo>
                  <a:lnTo>
                    <a:pt x="102121" y="269251"/>
                  </a:lnTo>
                  <a:lnTo>
                    <a:pt x="133002" y="210097"/>
                  </a:lnTo>
                  <a:lnTo>
                    <a:pt x="143680" y="191260"/>
                  </a:lnTo>
                  <a:lnTo>
                    <a:pt x="145087" y="188480"/>
                  </a:lnTo>
                  <a:lnTo>
                    <a:pt x="145236" y="187958"/>
                  </a:lnTo>
                  <a:lnTo>
                    <a:pt x="146696" y="185298"/>
                  </a:lnTo>
                  <a:lnTo>
                    <a:pt x="387009" y="185298"/>
                  </a:lnTo>
                  <a:lnTo>
                    <a:pt x="396283" y="180084"/>
                  </a:lnTo>
                  <a:lnTo>
                    <a:pt x="408890" y="176176"/>
                  </a:lnTo>
                  <a:lnTo>
                    <a:pt x="421127" y="174162"/>
                  </a:lnTo>
                  <a:lnTo>
                    <a:pt x="614165" y="174162"/>
                  </a:lnTo>
                  <a:lnTo>
                    <a:pt x="613991" y="166493"/>
                  </a:lnTo>
                  <a:lnTo>
                    <a:pt x="611373" y="140666"/>
                  </a:lnTo>
                  <a:lnTo>
                    <a:pt x="606399" y="118387"/>
                  </a:lnTo>
                  <a:lnTo>
                    <a:pt x="598721" y="102360"/>
                  </a:lnTo>
                  <a:lnTo>
                    <a:pt x="597820" y="101913"/>
                  </a:lnTo>
                  <a:lnTo>
                    <a:pt x="557912" y="101913"/>
                  </a:lnTo>
                  <a:lnTo>
                    <a:pt x="541952" y="96518"/>
                  </a:lnTo>
                  <a:lnTo>
                    <a:pt x="526762" y="77825"/>
                  </a:lnTo>
                  <a:lnTo>
                    <a:pt x="511393" y="51083"/>
                  </a:lnTo>
                  <a:lnTo>
                    <a:pt x="507683" y="45337"/>
                  </a:lnTo>
                  <a:lnTo>
                    <a:pt x="271950" y="45337"/>
                  </a:lnTo>
                  <a:lnTo>
                    <a:pt x="255752" y="42668"/>
                  </a:lnTo>
                  <a:lnTo>
                    <a:pt x="242375" y="34748"/>
                  </a:lnTo>
                  <a:lnTo>
                    <a:pt x="229213" y="26281"/>
                  </a:lnTo>
                  <a:lnTo>
                    <a:pt x="213657" y="21969"/>
                  </a:lnTo>
                  <a:close/>
                </a:path>
                <a:path w="614679" h="409575">
                  <a:moveTo>
                    <a:pt x="614165" y="174162"/>
                  </a:moveTo>
                  <a:lnTo>
                    <a:pt x="421127" y="174162"/>
                  </a:lnTo>
                  <a:lnTo>
                    <a:pt x="434056" y="175744"/>
                  </a:lnTo>
                  <a:lnTo>
                    <a:pt x="448734" y="182624"/>
                  </a:lnTo>
                  <a:lnTo>
                    <a:pt x="488136" y="213659"/>
                  </a:lnTo>
                  <a:lnTo>
                    <a:pt x="523918" y="261364"/>
                  </a:lnTo>
                  <a:lnTo>
                    <a:pt x="537576" y="340806"/>
                  </a:lnTo>
                  <a:lnTo>
                    <a:pt x="541242" y="377842"/>
                  </a:lnTo>
                  <a:lnTo>
                    <a:pt x="547794" y="397635"/>
                  </a:lnTo>
                  <a:lnTo>
                    <a:pt x="586031" y="340806"/>
                  </a:lnTo>
                  <a:lnTo>
                    <a:pt x="604166" y="283801"/>
                  </a:lnTo>
                  <a:lnTo>
                    <a:pt x="613263" y="221646"/>
                  </a:lnTo>
                  <a:lnTo>
                    <a:pt x="614515" y="194903"/>
                  </a:lnTo>
                  <a:lnTo>
                    <a:pt x="614418" y="185298"/>
                  </a:lnTo>
                  <a:lnTo>
                    <a:pt x="614165" y="174162"/>
                  </a:lnTo>
                  <a:close/>
                </a:path>
                <a:path w="614679" h="409575">
                  <a:moveTo>
                    <a:pt x="387009" y="185298"/>
                  </a:moveTo>
                  <a:lnTo>
                    <a:pt x="146696" y="185298"/>
                  </a:lnTo>
                  <a:lnTo>
                    <a:pt x="145087" y="188480"/>
                  </a:lnTo>
                  <a:lnTo>
                    <a:pt x="143251" y="194903"/>
                  </a:lnTo>
                  <a:lnTo>
                    <a:pt x="144696" y="201801"/>
                  </a:lnTo>
                  <a:lnTo>
                    <a:pt x="179621" y="234186"/>
                  </a:lnTo>
                  <a:lnTo>
                    <a:pt x="205624" y="238377"/>
                  </a:lnTo>
                  <a:lnTo>
                    <a:pt x="221448" y="237829"/>
                  </a:lnTo>
                  <a:lnTo>
                    <a:pt x="264078" y="233126"/>
                  </a:lnTo>
                  <a:lnTo>
                    <a:pt x="319835" y="223196"/>
                  </a:lnTo>
                  <a:lnTo>
                    <a:pt x="359886" y="207783"/>
                  </a:lnTo>
                  <a:lnTo>
                    <a:pt x="384182" y="186888"/>
                  </a:lnTo>
                  <a:lnTo>
                    <a:pt x="387009" y="185298"/>
                  </a:lnTo>
                  <a:close/>
                </a:path>
                <a:path w="614679" h="409575">
                  <a:moveTo>
                    <a:pt x="587690" y="96893"/>
                  </a:moveTo>
                  <a:lnTo>
                    <a:pt x="573623" y="99391"/>
                  </a:lnTo>
                  <a:lnTo>
                    <a:pt x="557912" y="101913"/>
                  </a:lnTo>
                  <a:lnTo>
                    <a:pt x="597820" y="101913"/>
                  </a:lnTo>
                  <a:lnTo>
                    <a:pt x="587690" y="96893"/>
                  </a:lnTo>
                  <a:close/>
                </a:path>
                <a:path w="614679" h="409575">
                  <a:moveTo>
                    <a:pt x="448333" y="0"/>
                  </a:moveTo>
                  <a:lnTo>
                    <a:pt x="388905" y="4083"/>
                  </a:lnTo>
                  <a:lnTo>
                    <a:pt x="336708" y="17279"/>
                  </a:lnTo>
                  <a:lnTo>
                    <a:pt x="291599" y="39683"/>
                  </a:lnTo>
                  <a:lnTo>
                    <a:pt x="271950" y="45337"/>
                  </a:lnTo>
                  <a:lnTo>
                    <a:pt x="507683" y="45337"/>
                  </a:lnTo>
                  <a:lnTo>
                    <a:pt x="494285" y="24580"/>
                  </a:lnTo>
                  <a:lnTo>
                    <a:pt x="473880" y="6602"/>
                  </a:lnTo>
                  <a:lnTo>
                    <a:pt x="448333" y="0"/>
                  </a:lnTo>
                  <a:close/>
                </a:path>
              </a:pathLst>
            </a:custGeom>
            <a:solidFill>
              <a:srgbClr val="5F250A"/>
            </a:solidFill>
          </p:spPr>
          <p:txBody>
            <a:bodyPr wrap="square" lIns="0" tIns="0" rIns="0" bIns="0" rtlCol="0"/>
            <a:lstStyle/>
            <a:p>
              <a:endParaRPr/>
            </a:p>
          </p:txBody>
        </p:sp>
        <p:sp>
          <p:nvSpPr>
            <p:cNvPr id="46" name="object 46"/>
            <p:cNvSpPr/>
            <p:nvPr/>
          </p:nvSpPr>
          <p:spPr>
            <a:xfrm>
              <a:off x="7463317" y="3555237"/>
              <a:ext cx="66040" cy="159385"/>
            </a:xfrm>
            <a:custGeom>
              <a:avLst/>
              <a:gdLst/>
              <a:ahLst/>
              <a:cxnLst/>
              <a:rect l="l" t="t" r="r" b="b"/>
              <a:pathLst>
                <a:path w="66040" h="159385">
                  <a:moveTo>
                    <a:pt x="30952" y="0"/>
                  </a:moveTo>
                  <a:lnTo>
                    <a:pt x="26650" y="39481"/>
                  </a:lnTo>
                  <a:lnTo>
                    <a:pt x="20538" y="77343"/>
                  </a:lnTo>
                  <a:lnTo>
                    <a:pt x="5933" y="115585"/>
                  </a:lnTo>
                  <a:lnTo>
                    <a:pt x="0" y="132832"/>
                  </a:lnTo>
                  <a:lnTo>
                    <a:pt x="44715" y="159192"/>
                  </a:lnTo>
                  <a:lnTo>
                    <a:pt x="66004" y="159385"/>
                  </a:lnTo>
                  <a:lnTo>
                    <a:pt x="30952" y="0"/>
                  </a:lnTo>
                  <a:close/>
                </a:path>
              </a:pathLst>
            </a:custGeom>
            <a:solidFill>
              <a:srgbClr val="E79E75"/>
            </a:solidFill>
          </p:spPr>
          <p:txBody>
            <a:bodyPr wrap="square" lIns="0" tIns="0" rIns="0" bIns="0" rtlCol="0"/>
            <a:lstStyle/>
            <a:p>
              <a:endParaRPr/>
            </a:p>
          </p:txBody>
        </p:sp>
        <p:sp>
          <p:nvSpPr>
            <p:cNvPr id="47" name="object 47"/>
            <p:cNvSpPr/>
            <p:nvPr/>
          </p:nvSpPr>
          <p:spPr>
            <a:xfrm>
              <a:off x="7463317" y="3555237"/>
              <a:ext cx="66040" cy="159385"/>
            </a:xfrm>
            <a:custGeom>
              <a:avLst/>
              <a:gdLst/>
              <a:ahLst/>
              <a:cxnLst/>
              <a:rect l="l" t="t" r="r" b="b"/>
              <a:pathLst>
                <a:path w="66040" h="159385">
                  <a:moveTo>
                    <a:pt x="30952" y="0"/>
                  </a:moveTo>
                  <a:lnTo>
                    <a:pt x="26650" y="39481"/>
                  </a:lnTo>
                  <a:lnTo>
                    <a:pt x="20538" y="77343"/>
                  </a:lnTo>
                  <a:lnTo>
                    <a:pt x="5933" y="115585"/>
                  </a:lnTo>
                  <a:lnTo>
                    <a:pt x="0" y="132832"/>
                  </a:lnTo>
                  <a:lnTo>
                    <a:pt x="853" y="145923"/>
                  </a:lnTo>
                  <a:lnTo>
                    <a:pt x="10140" y="153759"/>
                  </a:lnTo>
                  <a:lnTo>
                    <a:pt x="25427" y="157749"/>
                  </a:lnTo>
                  <a:lnTo>
                    <a:pt x="44715" y="159192"/>
                  </a:lnTo>
                  <a:lnTo>
                    <a:pt x="66004" y="159385"/>
                  </a:lnTo>
                </a:path>
              </a:pathLst>
            </a:custGeom>
            <a:ln w="12700">
              <a:solidFill>
                <a:srgbClr val="E79E75"/>
              </a:solidFill>
            </a:ln>
          </p:spPr>
          <p:txBody>
            <a:bodyPr wrap="square" lIns="0" tIns="0" rIns="0" bIns="0" rtlCol="0"/>
            <a:lstStyle/>
            <a:p>
              <a:endParaRPr/>
            </a:p>
          </p:txBody>
        </p:sp>
        <p:sp>
          <p:nvSpPr>
            <p:cNvPr id="48" name="object 48"/>
            <p:cNvSpPr/>
            <p:nvPr/>
          </p:nvSpPr>
          <p:spPr>
            <a:xfrm>
              <a:off x="7332091" y="3486911"/>
              <a:ext cx="349250" cy="47625"/>
            </a:xfrm>
            <a:custGeom>
              <a:avLst/>
              <a:gdLst/>
              <a:ahLst/>
              <a:cxnLst/>
              <a:rect l="l" t="t" r="r" b="b"/>
              <a:pathLst>
                <a:path w="349250" h="47625">
                  <a:moveTo>
                    <a:pt x="120015" y="23114"/>
                  </a:moveTo>
                  <a:lnTo>
                    <a:pt x="116713" y="15494"/>
                  </a:lnTo>
                  <a:lnTo>
                    <a:pt x="111379" y="10033"/>
                  </a:lnTo>
                  <a:lnTo>
                    <a:pt x="98806" y="9144"/>
                  </a:lnTo>
                  <a:lnTo>
                    <a:pt x="86995" y="8940"/>
                  </a:lnTo>
                  <a:lnTo>
                    <a:pt x="72136" y="9652"/>
                  </a:lnTo>
                  <a:lnTo>
                    <a:pt x="31216" y="18135"/>
                  </a:lnTo>
                  <a:lnTo>
                    <a:pt x="0" y="39751"/>
                  </a:lnTo>
                  <a:lnTo>
                    <a:pt x="4191" y="47244"/>
                  </a:lnTo>
                  <a:lnTo>
                    <a:pt x="13970" y="46990"/>
                  </a:lnTo>
                  <a:lnTo>
                    <a:pt x="23596" y="44983"/>
                  </a:lnTo>
                  <a:lnTo>
                    <a:pt x="50431" y="35814"/>
                  </a:lnTo>
                  <a:lnTo>
                    <a:pt x="63500" y="32512"/>
                  </a:lnTo>
                  <a:lnTo>
                    <a:pt x="75933" y="31737"/>
                  </a:lnTo>
                  <a:lnTo>
                    <a:pt x="100101" y="32715"/>
                  </a:lnTo>
                  <a:lnTo>
                    <a:pt x="108839" y="32004"/>
                  </a:lnTo>
                  <a:lnTo>
                    <a:pt x="117983" y="29845"/>
                  </a:lnTo>
                  <a:lnTo>
                    <a:pt x="120015" y="23114"/>
                  </a:lnTo>
                  <a:close/>
                </a:path>
                <a:path w="349250" h="47625">
                  <a:moveTo>
                    <a:pt x="349250" y="17526"/>
                  </a:moveTo>
                  <a:lnTo>
                    <a:pt x="304038" y="254"/>
                  </a:lnTo>
                  <a:lnTo>
                    <a:pt x="290703" y="0"/>
                  </a:lnTo>
                  <a:lnTo>
                    <a:pt x="275742" y="990"/>
                  </a:lnTo>
                  <a:lnTo>
                    <a:pt x="234315" y="13843"/>
                  </a:lnTo>
                  <a:lnTo>
                    <a:pt x="232410" y="21590"/>
                  </a:lnTo>
                  <a:lnTo>
                    <a:pt x="235585" y="27559"/>
                  </a:lnTo>
                  <a:lnTo>
                    <a:pt x="244602" y="28067"/>
                  </a:lnTo>
                  <a:lnTo>
                    <a:pt x="252984" y="27305"/>
                  </a:lnTo>
                  <a:lnTo>
                    <a:pt x="275818" y="22479"/>
                  </a:lnTo>
                  <a:lnTo>
                    <a:pt x="287782" y="21209"/>
                  </a:lnTo>
                  <a:lnTo>
                    <a:pt x="300723" y="22136"/>
                  </a:lnTo>
                  <a:lnTo>
                    <a:pt x="327723" y="26327"/>
                  </a:lnTo>
                  <a:lnTo>
                    <a:pt x="337185" y="26670"/>
                  </a:lnTo>
                  <a:lnTo>
                    <a:pt x="346456" y="25273"/>
                  </a:lnTo>
                  <a:lnTo>
                    <a:pt x="349250" y="17526"/>
                  </a:lnTo>
                  <a:close/>
                </a:path>
              </a:pathLst>
            </a:custGeom>
            <a:solidFill>
              <a:srgbClr val="78271D"/>
            </a:solidFill>
          </p:spPr>
          <p:txBody>
            <a:bodyPr wrap="square" lIns="0" tIns="0" rIns="0" bIns="0" rtlCol="0"/>
            <a:lstStyle/>
            <a:p>
              <a:endParaRPr/>
            </a:p>
          </p:txBody>
        </p:sp>
        <p:sp>
          <p:nvSpPr>
            <p:cNvPr id="49" name="object 49"/>
            <p:cNvSpPr/>
            <p:nvPr/>
          </p:nvSpPr>
          <p:spPr>
            <a:xfrm>
              <a:off x="7566913" y="3543300"/>
              <a:ext cx="112395" cy="57150"/>
            </a:xfrm>
            <a:custGeom>
              <a:avLst/>
              <a:gdLst/>
              <a:ahLst/>
              <a:cxnLst/>
              <a:rect l="l" t="t" r="r" b="b"/>
              <a:pathLst>
                <a:path w="112395" h="57150">
                  <a:moveTo>
                    <a:pt x="58038" y="0"/>
                  </a:moveTo>
                  <a:lnTo>
                    <a:pt x="36111" y="629"/>
                  </a:lnTo>
                  <a:lnTo>
                    <a:pt x="17875" y="5413"/>
                  </a:lnTo>
                  <a:lnTo>
                    <a:pt x="5210" y="13555"/>
                  </a:lnTo>
                  <a:lnTo>
                    <a:pt x="0" y="24257"/>
                  </a:lnTo>
                  <a:lnTo>
                    <a:pt x="3665" y="35657"/>
                  </a:lnTo>
                  <a:lnTo>
                    <a:pt x="15033" y="45545"/>
                  </a:lnTo>
                  <a:lnTo>
                    <a:pt x="32379" y="52885"/>
                  </a:lnTo>
                  <a:lnTo>
                    <a:pt x="53975" y="56641"/>
                  </a:lnTo>
                  <a:lnTo>
                    <a:pt x="75882" y="56012"/>
                  </a:lnTo>
                  <a:lnTo>
                    <a:pt x="94075" y="51228"/>
                  </a:lnTo>
                  <a:lnTo>
                    <a:pt x="106695" y="43086"/>
                  </a:lnTo>
                  <a:lnTo>
                    <a:pt x="111886" y="32385"/>
                  </a:lnTo>
                  <a:lnTo>
                    <a:pt x="108295" y="20984"/>
                  </a:lnTo>
                  <a:lnTo>
                    <a:pt x="96964" y="11096"/>
                  </a:lnTo>
                  <a:lnTo>
                    <a:pt x="79632" y="3756"/>
                  </a:lnTo>
                  <a:lnTo>
                    <a:pt x="58038" y="0"/>
                  </a:lnTo>
                  <a:close/>
                </a:path>
              </a:pathLst>
            </a:custGeom>
            <a:solidFill>
              <a:srgbClr val="0F0D0F"/>
            </a:solidFill>
          </p:spPr>
          <p:txBody>
            <a:bodyPr wrap="square" lIns="0" tIns="0" rIns="0" bIns="0" rtlCol="0"/>
            <a:lstStyle/>
            <a:p>
              <a:endParaRPr/>
            </a:p>
          </p:txBody>
        </p:sp>
        <p:sp>
          <p:nvSpPr>
            <p:cNvPr id="50" name="object 50"/>
            <p:cNvSpPr/>
            <p:nvPr/>
          </p:nvSpPr>
          <p:spPr>
            <a:xfrm>
              <a:off x="7579232" y="3535172"/>
              <a:ext cx="137795" cy="32384"/>
            </a:xfrm>
            <a:custGeom>
              <a:avLst/>
              <a:gdLst/>
              <a:ahLst/>
              <a:cxnLst/>
              <a:rect l="l" t="t" r="r" b="b"/>
              <a:pathLst>
                <a:path w="137795" h="32385">
                  <a:moveTo>
                    <a:pt x="81407" y="0"/>
                  </a:moveTo>
                  <a:lnTo>
                    <a:pt x="21336" y="8254"/>
                  </a:lnTo>
                  <a:lnTo>
                    <a:pt x="0" y="26162"/>
                  </a:lnTo>
                  <a:lnTo>
                    <a:pt x="137287" y="31876"/>
                  </a:lnTo>
                  <a:lnTo>
                    <a:pt x="109347" y="762"/>
                  </a:lnTo>
                  <a:lnTo>
                    <a:pt x="81407" y="0"/>
                  </a:lnTo>
                  <a:close/>
                </a:path>
              </a:pathLst>
            </a:custGeom>
            <a:solidFill>
              <a:srgbClr val="F1C8A0"/>
            </a:solidFill>
          </p:spPr>
          <p:txBody>
            <a:bodyPr wrap="square" lIns="0" tIns="0" rIns="0" bIns="0" rtlCol="0"/>
            <a:lstStyle/>
            <a:p>
              <a:endParaRPr/>
            </a:p>
          </p:txBody>
        </p:sp>
        <p:sp>
          <p:nvSpPr>
            <p:cNvPr id="51" name="object 51"/>
            <p:cNvSpPr/>
            <p:nvPr/>
          </p:nvSpPr>
          <p:spPr>
            <a:xfrm>
              <a:off x="7343139" y="3539997"/>
              <a:ext cx="121285" cy="61594"/>
            </a:xfrm>
            <a:custGeom>
              <a:avLst/>
              <a:gdLst/>
              <a:ahLst/>
              <a:cxnLst/>
              <a:rect l="l" t="t" r="r" b="b"/>
              <a:pathLst>
                <a:path w="121284" h="61595">
                  <a:moveTo>
                    <a:pt x="57784" y="0"/>
                  </a:moveTo>
                  <a:lnTo>
                    <a:pt x="34468" y="4401"/>
                  </a:lnTo>
                  <a:lnTo>
                    <a:pt x="15843" y="12636"/>
                  </a:lnTo>
                  <a:lnTo>
                    <a:pt x="3742" y="23538"/>
                  </a:lnTo>
                  <a:lnTo>
                    <a:pt x="0" y="35940"/>
                  </a:lnTo>
                  <a:lnTo>
                    <a:pt x="5808" y="47519"/>
                  </a:lnTo>
                  <a:lnTo>
                    <a:pt x="19605" y="56181"/>
                  </a:lnTo>
                  <a:lnTo>
                    <a:pt x="39379" y="61104"/>
                  </a:lnTo>
                  <a:lnTo>
                    <a:pt x="63118" y="61467"/>
                  </a:lnTo>
                  <a:lnTo>
                    <a:pt x="86435" y="57066"/>
                  </a:lnTo>
                  <a:lnTo>
                    <a:pt x="105060" y="48831"/>
                  </a:lnTo>
                  <a:lnTo>
                    <a:pt x="117161" y="37929"/>
                  </a:lnTo>
                  <a:lnTo>
                    <a:pt x="120903" y="25526"/>
                  </a:lnTo>
                  <a:lnTo>
                    <a:pt x="115095" y="13948"/>
                  </a:lnTo>
                  <a:lnTo>
                    <a:pt x="101298" y="5286"/>
                  </a:lnTo>
                  <a:lnTo>
                    <a:pt x="81524" y="363"/>
                  </a:lnTo>
                  <a:lnTo>
                    <a:pt x="57784" y="0"/>
                  </a:lnTo>
                  <a:close/>
                </a:path>
              </a:pathLst>
            </a:custGeom>
            <a:solidFill>
              <a:srgbClr val="0F0D0F"/>
            </a:solidFill>
          </p:spPr>
          <p:txBody>
            <a:bodyPr wrap="square" lIns="0" tIns="0" rIns="0" bIns="0" rtlCol="0"/>
            <a:lstStyle/>
            <a:p>
              <a:endParaRPr/>
            </a:p>
          </p:txBody>
        </p:sp>
        <p:sp>
          <p:nvSpPr>
            <p:cNvPr id="52" name="object 52"/>
            <p:cNvSpPr/>
            <p:nvPr/>
          </p:nvSpPr>
          <p:spPr>
            <a:xfrm>
              <a:off x="7344790" y="3525265"/>
              <a:ext cx="135890" cy="46355"/>
            </a:xfrm>
            <a:custGeom>
              <a:avLst/>
              <a:gdLst/>
              <a:ahLst/>
              <a:cxnLst/>
              <a:rect l="l" t="t" r="r" b="b"/>
              <a:pathLst>
                <a:path w="135890" h="46354">
                  <a:moveTo>
                    <a:pt x="102234" y="0"/>
                  </a:moveTo>
                  <a:lnTo>
                    <a:pt x="74675" y="4572"/>
                  </a:lnTo>
                  <a:lnTo>
                    <a:pt x="17399" y="24384"/>
                  </a:lnTo>
                  <a:lnTo>
                    <a:pt x="0" y="45974"/>
                  </a:lnTo>
                  <a:lnTo>
                    <a:pt x="135762" y="25146"/>
                  </a:lnTo>
                  <a:lnTo>
                    <a:pt x="102234" y="0"/>
                  </a:lnTo>
                  <a:close/>
                </a:path>
              </a:pathLst>
            </a:custGeom>
            <a:solidFill>
              <a:srgbClr val="F1C8A0"/>
            </a:solidFill>
          </p:spPr>
          <p:txBody>
            <a:bodyPr wrap="square" lIns="0" tIns="0" rIns="0" bIns="0" rtlCol="0"/>
            <a:lstStyle/>
            <a:p>
              <a:endParaRPr/>
            </a:p>
          </p:txBody>
        </p:sp>
        <p:sp>
          <p:nvSpPr>
            <p:cNvPr id="53" name="object 53"/>
            <p:cNvSpPr/>
            <p:nvPr/>
          </p:nvSpPr>
          <p:spPr>
            <a:xfrm>
              <a:off x="7354570" y="3551084"/>
              <a:ext cx="252729" cy="41275"/>
            </a:xfrm>
            <a:custGeom>
              <a:avLst/>
              <a:gdLst/>
              <a:ahLst/>
              <a:cxnLst/>
              <a:rect l="l" t="t" r="r" b="b"/>
              <a:pathLst>
                <a:path w="252729" h="41275">
                  <a:moveTo>
                    <a:pt x="39751" y="20789"/>
                  </a:moveTo>
                  <a:lnTo>
                    <a:pt x="37033" y="14541"/>
                  </a:lnTo>
                  <a:lnTo>
                    <a:pt x="31838" y="9956"/>
                  </a:lnTo>
                  <a:lnTo>
                    <a:pt x="24892" y="7493"/>
                  </a:lnTo>
                  <a:lnTo>
                    <a:pt x="16891" y="7581"/>
                  </a:lnTo>
                  <a:lnTo>
                    <a:pt x="9410" y="10261"/>
                  </a:lnTo>
                  <a:lnTo>
                    <a:pt x="3721" y="14986"/>
                  </a:lnTo>
                  <a:lnTo>
                    <a:pt x="406" y="21094"/>
                  </a:lnTo>
                  <a:lnTo>
                    <a:pt x="0" y="27901"/>
                  </a:lnTo>
                  <a:lnTo>
                    <a:pt x="2730" y="34163"/>
                  </a:lnTo>
                  <a:lnTo>
                    <a:pt x="7950" y="38747"/>
                  </a:lnTo>
                  <a:lnTo>
                    <a:pt x="14909" y="41211"/>
                  </a:lnTo>
                  <a:lnTo>
                    <a:pt x="22860" y="41122"/>
                  </a:lnTo>
                  <a:lnTo>
                    <a:pt x="30391" y="38442"/>
                  </a:lnTo>
                  <a:lnTo>
                    <a:pt x="36068" y="33718"/>
                  </a:lnTo>
                  <a:lnTo>
                    <a:pt x="39357" y="27609"/>
                  </a:lnTo>
                  <a:lnTo>
                    <a:pt x="39751" y="20789"/>
                  </a:lnTo>
                  <a:close/>
                </a:path>
                <a:path w="252729" h="41275">
                  <a:moveTo>
                    <a:pt x="252476" y="13309"/>
                  </a:moveTo>
                  <a:lnTo>
                    <a:pt x="249732" y="7048"/>
                  </a:lnTo>
                  <a:lnTo>
                    <a:pt x="244513" y="2463"/>
                  </a:lnTo>
                  <a:lnTo>
                    <a:pt x="237553" y="0"/>
                  </a:lnTo>
                  <a:lnTo>
                    <a:pt x="229616" y="88"/>
                  </a:lnTo>
                  <a:lnTo>
                    <a:pt x="222072" y="2768"/>
                  </a:lnTo>
                  <a:lnTo>
                    <a:pt x="216408" y="7493"/>
                  </a:lnTo>
                  <a:lnTo>
                    <a:pt x="213106" y="13601"/>
                  </a:lnTo>
                  <a:lnTo>
                    <a:pt x="212725" y="20421"/>
                  </a:lnTo>
                  <a:lnTo>
                    <a:pt x="215430" y="26657"/>
                  </a:lnTo>
                  <a:lnTo>
                    <a:pt x="220624" y="31203"/>
                  </a:lnTo>
                  <a:lnTo>
                    <a:pt x="227584" y="33667"/>
                  </a:lnTo>
                  <a:lnTo>
                    <a:pt x="235585" y="33616"/>
                  </a:lnTo>
                  <a:lnTo>
                    <a:pt x="243052" y="30949"/>
                  </a:lnTo>
                  <a:lnTo>
                    <a:pt x="248742" y="26225"/>
                  </a:lnTo>
                  <a:lnTo>
                    <a:pt x="252056" y="20116"/>
                  </a:lnTo>
                  <a:lnTo>
                    <a:pt x="252476" y="13309"/>
                  </a:lnTo>
                  <a:close/>
                </a:path>
              </a:pathLst>
            </a:custGeom>
            <a:solidFill>
              <a:srgbClr val="FFFFFF"/>
            </a:solidFill>
          </p:spPr>
          <p:txBody>
            <a:bodyPr wrap="square" lIns="0" tIns="0" rIns="0" bIns="0" rtlCol="0"/>
            <a:lstStyle/>
            <a:p>
              <a:endParaRPr/>
            </a:p>
          </p:txBody>
        </p:sp>
        <p:sp>
          <p:nvSpPr>
            <p:cNvPr id="54" name="object 54"/>
            <p:cNvSpPr/>
            <p:nvPr/>
          </p:nvSpPr>
          <p:spPr>
            <a:xfrm>
              <a:off x="7477251" y="3765295"/>
              <a:ext cx="127635" cy="27940"/>
            </a:xfrm>
            <a:custGeom>
              <a:avLst/>
              <a:gdLst/>
              <a:ahLst/>
              <a:cxnLst/>
              <a:rect l="l" t="t" r="r" b="b"/>
              <a:pathLst>
                <a:path w="127634" h="27939">
                  <a:moveTo>
                    <a:pt x="0" y="24256"/>
                  </a:moveTo>
                  <a:lnTo>
                    <a:pt x="20383" y="26245"/>
                  </a:lnTo>
                  <a:lnTo>
                    <a:pt x="40195" y="27590"/>
                  </a:lnTo>
                  <a:lnTo>
                    <a:pt x="58864" y="27650"/>
                  </a:lnTo>
                  <a:lnTo>
                    <a:pt x="75819" y="25780"/>
                  </a:lnTo>
                  <a:lnTo>
                    <a:pt x="90677" y="21556"/>
                  </a:lnTo>
                  <a:lnTo>
                    <a:pt x="103822" y="15414"/>
                  </a:lnTo>
                  <a:lnTo>
                    <a:pt x="115824" y="8010"/>
                  </a:lnTo>
                  <a:lnTo>
                    <a:pt x="127253" y="0"/>
                  </a:lnTo>
                </a:path>
              </a:pathLst>
            </a:custGeom>
            <a:ln w="12700">
              <a:solidFill>
                <a:srgbClr val="E79E75"/>
              </a:solidFill>
            </a:ln>
          </p:spPr>
          <p:txBody>
            <a:bodyPr wrap="square" lIns="0" tIns="0" rIns="0" bIns="0" rtlCol="0"/>
            <a:lstStyle/>
            <a:p>
              <a:endParaRPr/>
            </a:p>
          </p:txBody>
        </p:sp>
        <p:sp>
          <p:nvSpPr>
            <p:cNvPr id="55" name="object 55"/>
            <p:cNvSpPr/>
            <p:nvPr/>
          </p:nvSpPr>
          <p:spPr>
            <a:xfrm>
              <a:off x="7360031" y="3633901"/>
              <a:ext cx="342265" cy="55880"/>
            </a:xfrm>
            <a:custGeom>
              <a:avLst/>
              <a:gdLst/>
              <a:ahLst/>
              <a:cxnLst/>
              <a:rect l="l" t="t" r="r" b="b"/>
              <a:pathLst>
                <a:path w="342265" h="55879">
                  <a:moveTo>
                    <a:pt x="101219" y="33096"/>
                  </a:moveTo>
                  <a:lnTo>
                    <a:pt x="97675" y="24472"/>
                  </a:lnTo>
                  <a:lnTo>
                    <a:pt x="87160" y="17018"/>
                  </a:lnTo>
                  <a:lnTo>
                    <a:pt x="71297" y="11544"/>
                  </a:lnTo>
                  <a:lnTo>
                    <a:pt x="51689" y="8839"/>
                  </a:lnTo>
                  <a:lnTo>
                    <a:pt x="31965" y="9537"/>
                  </a:lnTo>
                  <a:lnTo>
                    <a:pt x="15646" y="13322"/>
                  </a:lnTo>
                  <a:lnTo>
                    <a:pt x="4432" y="19634"/>
                  </a:lnTo>
                  <a:lnTo>
                    <a:pt x="0" y="27889"/>
                  </a:lnTo>
                  <a:lnTo>
                    <a:pt x="3530" y="36512"/>
                  </a:lnTo>
                  <a:lnTo>
                    <a:pt x="14046" y="43929"/>
                  </a:lnTo>
                  <a:lnTo>
                    <a:pt x="29908" y="49403"/>
                  </a:lnTo>
                  <a:lnTo>
                    <a:pt x="49530" y="52146"/>
                  </a:lnTo>
                  <a:lnTo>
                    <a:pt x="69303" y="51447"/>
                  </a:lnTo>
                  <a:lnTo>
                    <a:pt x="85610" y="47625"/>
                  </a:lnTo>
                  <a:lnTo>
                    <a:pt x="96799" y="41313"/>
                  </a:lnTo>
                  <a:lnTo>
                    <a:pt x="101219" y="33096"/>
                  </a:lnTo>
                  <a:close/>
                </a:path>
                <a:path w="342265" h="55879">
                  <a:moveTo>
                    <a:pt x="341884" y="10109"/>
                  </a:moveTo>
                  <a:lnTo>
                    <a:pt x="334556" y="3086"/>
                  </a:lnTo>
                  <a:lnTo>
                    <a:pt x="319176" y="0"/>
                  </a:lnTo>
                  <a:lnTo>
                    <a:pt x="297942" y="990"/>
                  </a:lnTo>
                  <a:lnTo>
                    <a:pt x="249085" y="14681"/>
                  </a:lnTo>
                  <a:lnTo>
                    <a:pt x="216281" y="45288"/>
                  </a:lnTo>
                  <a:lnTo>
                    <a:pt x="223545" y="52324"/>
                  </a:lnTo>
                  <a:lnTo>
                    <a:pt x="238925" y="55422"/>
                  </a:lnTo>
                  <a:lnTo>
                    <a:pt x="260184" y="54470"/>
                  </a:lnTo>
                  <a:lnTo>
                    <a:pt x="309067" y="40779"/>
                  </a:lnTo>
                  <a:lnTo>
                    <a:pt x="341884" y="10109"/>
                  </a:lnTo>
                  <a:close/>
                </a:path>
              </a:pathLst>
            </a:custGeom>
            <a:solidFill>
              <a:srgbClr val="F3B9A0"/>
            </a:solidFill>
          </p:spPr>
          <p:txBody>
            <a:bodyPr wrap="square" lIns="0" tIns="0" rIns="0" bIns="0" rtlCol="0"/>
            <a:lstStyle/>
            <a:p>
              <a:endParaRPr/>
            </a:p>
          </p:txBody>
        </p:sp>
      </p:grpSp>
      <p:grpSp>
        <p:nvGrpSpPr>
          <p:cNvPr id="56" name="object 56"/>
          <p:cNvGrpSpPr/>
          <p:nvPr/>
        </p:nvGrpSpPr>
        <p:grpSpPr>
          <a:xfrm>
            <a:off x="0" y="0"/>
            <a:ext cx="12192000" cy="6858000"/>
            <a:chOff x="0" y="0"/>
            <a:chExt cx="12192000" cy="6858000"/>
          </a:xfrm>
        </p:grpSpPr>
        <p:sp>
          <p:nvSpPr>
            <p:cNvPr id="57" name="object 57"/>
            <p:cNvSpPr/>
            <p:nvPr/>
          </p:nvSpPr>
          <p:spPr>
            <a:xfrm>
              <a:off x="10632947" y="6786371"/>
              <a:ext cx="1559560" cy="71755"/>
            </a:xfrm>
            <a:custGeom>
              <a:avLst/>
              <a:gdLst/>
              <a:ahLst/>
              <a:cxnLst/>
              <a:rect l="l" t="t" r="r" b="b"/>
              <a:pathLst>
                <a:path w="1559559" h="71754">
                  <a:moveTo>
                    <a:pt x="0" y="71628"/>
                  </a:moveTo>
                  <a:lnTo>
                    <a:pt x="1559052" y="71628"/>
                  </a:lnTo>
                  <a:lnTo>
                    <a:pt x="1559052" y="0"/>
                  </a:lnTo>
                  <a:lnTo>
                    <a:pt x="0" y="0"/>
                  </a:lnTo>
                  <a:lnTo>
                    <a:pt x="0" y="71628"/>
                  </a:lnTo>
                  <a:close/>
                </a:path>
              </a:pathLst>
            </a:custGeom>
            <a:solidFill>
              <a:srgbClr val="C40822"/>
            </a:solidFill>
          </p:spPr>
          <p:txBody>
            <a:bodyPr wrap="square" lIns="0" tIns="0" rIns="0" bIns="0" rtlCol="0"/>
            <a:lstStyle/>
            <a:p>
              <a:endParaRPr/>
            </a:p>
          </p:txBody>
        </p:sp>
        <p:sp>
          <p:nvSpPr>
            <p:cNvPr id="58" name="object 58"/>
            <p:cNvSpPr/>
            <p:nvPr/>
          </p:nvSpPr>
          <p:spPr>
            <a:xfrm>
              <a:off x="0" y="6786371"/>
              <a:ext cx="10633075" cy="71755"/>
            </a:xfrm>
            <a:custGeom>
              <a:avLst/>
              <a:gdLst/>
              <a:ahLst/>
              <a:cxnLst/>
              <a:rect l="l" t="t" r="r" b="b"/>
              <a:pathLst>
                <a:path w="10633075" h="71754">
                  <a:moveTo>
                    <a:pt x="0" y="71628"/>
                  </a:moveTo>
                  <a:lnTo>
                    <a:pt x="10632948" y="71628"/>
                  </a:lnTo>
                  <a:lnTo>
                    <a:pt x="10632948" y="0"/>
                  </a:lnTo>
                  <a:lnTo>
                    <a:pt x="0" y="0"/>
                  </a:lnTo>
                  <a:lnTo>
                    <a:pt x="0" y="71628"/>
                  </a:lnTo>
                  <a:close/>
                </a:path>
              </a:pathLst>
            </a:custGeom>
            <a:solidFill>
              <a:srgbClr val="014592"/>
            </a:solidFill>
          </p:spPr>
          <p:txBody>
            <a:bodyPr wrap="square" lIns="0" tIns="0" rIns="0" bIns="0" rtlCol="0"/>
            <a:lstStyle/>
            <a:p>
              <a:endParaRPr/>
            </a:p>
          </p:txBody>
        </p:sp>
        <p:sp>
          <p:nvSpPr>
            <p:cNvPr id="59" name="object 59"/>
            <p:cNvSpPr/>
            <p:nvPr/>
          </p:nvSpPr>
          <p:spPr>
            <a:xfrm>
              <a:off x="12091416" y="5312664"/>
              <a:ext cx="100965" cy="1545590"/>
            </a:xfrm>
            <a:custGeom>
              <a:avLst/>
              <a:gdLst/>
              <a:ahLst/>
              <a:cxnLst/>
              <a:rect l="l" t="t" r="r" b="b"/>
              <a:pathLst>
                <a:path w="100965" h="1545590">
                  <a:moveTo>
                    <a:pt x="0" y="1545332"/>
                  </a:moveTo>
                  <a:lnTo>
                    <a:pt x="100583" y="1545332"/>
                  </a:lnTo>
                  <a:lnTo>
                    <a:pt x="100583" y="0"/>
                  </a:lnTo>
                  <a:lnTo>
                    <a:pt x="0" y="0"/>
                  </a:lnTo>
                  <a:lnTo>
                    <a:pt x="0" y="1545332"/>
                  </a:lnTo>
                  <a:close/>
                </a:path>
              </a:pathLst>
            </a:custGeom>
            <a:solidFill>
              <a:srgbClr val="C40822"/>
            </a:solidFill>
          </p:spPr>
          <p:txBody>
            <a:bodyPr wrap="square" lIns="0" tIns="0" rIns="0" bIns="0" rtlCol="0"/>
            <a:lstStyle/>
            <a:p>
              <a:endParaRPr/>
            </a:p>
          </p:txBody>
        </p:sp>
        <p:sp>
          <p:nvSpPr>
            <p:cNvPr id="60" name="object 60"/>
            <p:cNvSpPr/>
            <p:nvPr/>
          </p:nvSpPr>
          <p:spPr>
            <a:xfrm>
              <a:off x="12091416" y="0"/>
              <a:ext cx="100965" cy="5313045"/>
            </a:xfrm>
            <a:custGeom>
              <a:avLst/>
              <a:gdLst/>
              <a:ahLst/>
              <a:cxnLst/>
              <a:rect l="l" t="t" r="r" b="b"/>
              <a:pathLst>
                <a:path w="100965" h="5313045">
                  <a:moveTo>
                    <a:pt x="0" y="5312664"/>
                  </a:moveTo>
                  <a:lnTo>
                    <a:pt x="100583" y="5312664"/>
                  </a:lnTo>
                  <a:lnTo>
                    <a:pt x="100583" y="0"/>
                  </a:lnTo>
                  <a:lnTo>
                    <a:pt x="0" y="0"/>
                  </a:lnTo>
                  <a:lnTo>
                    <a:pt x="0" y="5312664"/>
                  </a:lnTo>
                  <a:close/>
                </a:path>
              </a:pathLst>
            </a:custGeom>
            <a:solidFill>
              <a:srgbClr val="014592"/>
            </a:solidFill>
          </p:spPr>
          <p:txBody>
            <a:bodyPr wrap="square" lIns="0" tIns="0" rIns="0" bIns="0" rtlCol="0"/>
            <a:lstStyle/>
            <a:p>
              <a:endParaRPr/>
            </a:p>
          </p:txBody>
        </p:sp>
        <p:pic>
          <p:nvPicPr>
            <p:cNvPr id="61" name="object 61"/>
            <p:cNvPicPr/>
            <p:nvPr/>
          </p:nvPicPr>
          <p:blipFill>
            <a:blip r:embed="rId4" cstate="print"/>
            <a:stretch>
              <a:fillRect/>
            </a:stretch>
          </p:blipFill>
          <p:spPr>
            <a:xfrm>
              <a:off x="7500493" y="3793616"/>
              <a:ext cx="160147" cy="131190"/>
            </a:xfrm>
            <a:prstGeom prst="rect">
              <a:avLst/>
            </a:prstGeom>
          </p:spPr>
        </p:pic>
        <p:pic>
          <p:nvPicPr>
            <p:cNvPr id="62" name="object 62"/>
            <p:cNvPicPr/>
            <p:nvPr/>
          </p:nvPicPr>
          <p:blipFill>
            <a:blip r:embed="rId5" cstate="print"/>
            <a:stretch>
              <a:fillRect/>
            </a:stretch>
          </p:blipFill>
          <p:spPr>
            <a:xfrm>
              <a:off x="7307621" y="3565905"/>
              <a:ext cx="144357" cy="131544"/>
            </a:xfrm>
            <a:prstGeom prst="rect">
              <a:avLst/>
            </a:prstGeom>
          </p:spPr>
        </p:pic>
        <p:pic>
          <p:nvPicPr>
            <p:cNvPr id="63" name="object 63"/>
            <p:cNvPicPr/>
            <p:nvPr/>
          </p:nvPicPr>
          <p:blipFill>
            <a:blip r:embed="rId6" cstate="print"/>
            <a:stretch>
              <a:fillRect/>
            </a:stretch>
          </p:blipFill>
          <p:spPr>
            <a:xfrm>
              <a:off x="7727950" y="3556889"/>
              <a:ext cx="100853" cy="129476"/>
            </a:xfrm>
            <a:prstGeom prst="rect">
              <a:avLst/>
            </a:prstGeom>
          </p:spPr>
        </p:pic>
        <p:pic>
          <p:nvPicPr>
            <p:cNvPr id="64" name="object 64"/>
            <p:cNvPicPr/>
            <p:nvPr/>
          </p:nvPicPr>
          <p:blipFill>
            <a:blip r:embed="rId7" cstate="print"/>
            <a:stretch>
              <a:fillRect/>
            </a:stretch>
          </p:blipFill>
          <p:spPr>
            <a:xfrm>
              <a:off x="266700" y="4564379"/>
              <a:ext cx="867156" cy="1013460"/>
            </a:xfrm>
            <a:prstGeom prst="rect">
              <a:avLst/>
            </a:prstGeom>
          </p:spPr>
        </p:pic>
        <p:pic>
          <p:nvPicPr>
            <p:cNvPr id="65" name="object 65"/>
            <p:cNvPicPr/>
            <p:nvPr/>
          </p:nvPicPr>
          <p:blipFill>
            <a:blip r:embed="rId8" cstate="print"/>
            <a:stretch>
              <a:fillRect/>
            </a:stretch>
          </p:blipFill>
          <p:spPr>
            <a:xfrm>
              <a:off x="370331" y="2692907"/>
              <a:ext cx="882396" cy="1040891"/>
            </a:xfrm>
            <a:prstGeom prst="rect">
              <a:avLst/>
            </a:prstGeom>
          </p:spPr>
        </p:pic>
        <p:pic>
          <p:nvPicPr>
            <p:cNvPr id="66" name="object 66"/>
            <p:cNvPicPr/>
            <p:nvPr/>
          </p:nvPicPr>
          <p:blipFill>
            <a:blip r:embed="rId9" cstate="print"/>
            <a:stretch>
              <a:fillRect/>
            </a:stretch>
          </p:blipFill>
          <p:spPr>
            <a:xfrm>
              <a:off x="3765803" y="4512564"/>
              <a:ext cx="848868" cy="1048512"/>
            </a:xfrm>
            <a:prstGeom prst="rect">
              <a:avLst/>
            </a:prstGeom>
          </p:spPr>
        </p:pic>
        <p:pic>
          <p:nvPicPr>
            <p:cNvPr id="67" name="object 67"/>
            <p:cNvPicPr/>
            <p:nvPr/>
          </p:nvPicPr>
          <p:blipFill>
            <a:blip r:embed="rId10" cstate="print"/>
            <a:stretch>
              <a:fillRect/>
            </a:stretch>
          </p:blipFill>
          <p:spPr>
            <a:xfrm>
              <a:off x="8616695" y="2781300"/>
              <a:ext cx="1030224" cy="1168908"/>
            </a:xfrm>
            <a:prstGeom prst="rect">
              <a:avLst/>
            </a:prstGeom>
          </p:spPr>
        </p:pic>
        <p:sp>
          <p:nvSpPr>
            <p:cNvPr id="68" name="object 68"/>
            <p:cNvSpPr/>
            <p:nvPr/>
          </p:nvSpPr>
          <p:spPr>
            <a:xfrm>
              <a:off x="4572000" y="3241548"/>
              <a:ext cx="295910" cy="172720"/>
            </a:xfrm>
            <a:custGeom>
              <a:avLst/>
              <a:gdLst/>
              <a:ahLst/>
              <a:cxnLst/>
              <a:rect l="l" t="t" r="r" b="b"/>
              <a:pathLst>
                <a:path w="295910" h="172720">
                  <a:moveTo>
                    <a:pt x="36322" y="0"/>
                  </a:moveTo>
                  <a:lnTo>
                    <a:pt x="0" y="78231"/>
                  </a:lnTo>
                  <a:lnTo>
                    <a:pt x="259334" y="172212"/>
                  </a:lnTo>
                  <a:lnTo>
                    <a:pt x="295655" y="93979"/>
                  </a:lnTo>
                  <a:lnTo>
                    <a:pt x="36322" y="0"/>
                  </a:lnTo>
                  <a:close/>
                </a:path>
              </a:pathLst>
            </a:custGeom>
            <a:solidFill>
              <a:srgbClr val="FAFAFA"/>
            </a:solidFill>
          </p:spPr>
          <p:txBody>
            <a:bodyPr wrap="square" lIns="0" tIns="0" rIns="0" bIns="0" rtlCol="0"/>
            <a:lstStyle/>
            <a:p>
              <a:endParaRPr/>
            </a:p>
          </p:txBody>
        </p:sp>
        <p:pic>
          <p:nvPicPr>
            <p:cNvPr id="69" name="object 69"/>
            <p:cNvPicPr/>
            <p:nvPr/>
          </p:nvPicPr>
          <p:blipFill>
            <a:blip r:embed="rId11" cstate="print"/>
            <a:stretch>
              <a:fillRect/>
            </a:stretch>
          </p:blipFill>
          <p:spPr>
            <a:xfrm>
              <a:off x="4053840" y="2752344"/>
              <a:ext cx="876300" cy="1022603"/>
            </a:xfrm>
            <a:prstGeom prst="rect">
              <a:avLst/>
            </a:prstGeom>
          </p:spPr>
        </p:pic>
      </p:grpSp>
      <p:sp>
        <p:nvSpPr>
          <p:cNvPr id="72" name="object 21"/>
          <p:cNvSpPr/>
          <p:nvPr/>
        </p:nvSpPr>
        <p:spPr>
          <a:xfrm>
            <a:off x="38100" y="266700"/>
            <a:ext cx="1658620" cy="817244"/>
          </a:xfrm>
          <a:custGeom>
            <a:avLst/>
            <a:gdLst/>
            <a:ahLst/>
            <a:cxnLst/>
            <a:rect l="l" t="t" r="r" b="b"/>
            <a:pathLst>
              <a:path w="1658620" h="817244">
                <a:moveTo>
                  <a:pt x="0" y="0"/>
                </a:moveTo>
                <a:lnTo>
                  <a:pt x="1658112" y="0"/>
                </a:lnTo>
                <a:lnTo>
                  <a:pt x="1439799" y="816863"/>
                </a:lnTo>
                <a:lnTo>
                  <a:pt x="0" y="816863"/>
                </a:lnTo>
              </a:path>
            </a:pathLst>
          </a:custGeom>
          <a:ln w="76200">
            <a:solidFill>
              <a:srgbClr val="42619C"/>
            </a:solidFill>
          </a:ln>
        </p:spPr>
        <p:txBody>
          <a:bodyPr wrap="square" lIns="0" tIns="0" rIns="0" bIns="0" rtlCol="0"/>
          <a:lstStyle/>
          <a:p>
            <a:endParaRPr/>
          </a:p>
        </p:txBody>
      </p:sp>
      <p:sp>
        <p:nvSpPr>
          <p:cNvPr id="78" name="object 21"/>
          <p:cNvSpPr/>
          <p:nvPr/>
        </p:nvSpPr>
        <p:spPr>
          <a:xfrm>
            <a:off x="38100" y="266700"/>
            <a:ext cx="1658620" cy="817244"/>
          </a:xfrm>
          <a:custGeom>
            <a:avLst/>
            <a:gdLst/>
            <a:ahLst/>
            <a:cxnLst/>
            <a:rect l="l" t="t" r="r" b="b"/>
            <a:pathLst>
              <a:path w="1658620" h="817244">
                <a:moveTo>
                  <a:pt x="0" y="0"/>
                </a:moveTo>
                <a:lnTo>
                  <a:pt x="1658112" y="0"/>
                </a:lnTo>
                <a:lnTo>
                  <a:pt x="1439799" y="816863"/>
                </a:lnTo>
                <a:lnTo>
                  <a:pt x="0" y="816863"/>
                </a:lnTo>
              </a:path>
            </a:pathLst>
          </a:custGeom>
          <a:ln w="76200">
            <a:solidFill>
              <a:srgbClr val="42619C"/>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268200" cy="6858000"/>
            <a:chOff x="-38099" y="0"/>
            <a:chExt cx="122682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7385303" y="1330452"/>
              <a:ext cx="4806950" cy="1469390"/>
            </a:xfrm>
            <a:custGeom>
              <a:avLst/>
              <a:gdLst/>
              <a:ahLst/>
              <a:cxnLst/>
              <a:rect l="l" t="t" r="r" b="b"/>
              <a:pathLst>
                <a:path w="4806950" h="1469389">
                  <a:moveTo>
                    <a:pt x="4806696" y="0"/>
                  </a:moveTo>
                  <a:lnTo>
                    <a:pt x="0" y="0"/>
                  </a:lnTo>
                  <a:lnTo>
                    <a:pt x="281304" y="1469136"/>
                  </a:lnTo>
                  <a:lnTo>
                    <a:pt x="4806696" y="1469136"/>
                  </a:lnTo>
                  <a:lnTo>
                    <a:pt x="4806696" y="0"/>
                  </a:lnTo>
                  <a:close/>
                </a:path>
              </a:pathLst>
            </a:custGeom>
            <a:solidFill>
              <a:srgbClr val="FFFFFF"/>
            </a:solidFill>
          </p:spPr>
          <p:txBody>
            <a:bodyPr wrap="square" lIns="0" tIns="0" rIns="0" bIns="0" rtlCol="0"/>
            <a:lstStyle/>
            <a:p>
              <a:endParaRPr/>
            </a:p>
          </p:txBody>
        </p:sp>
        <p:sp>
          <p:nvSpPr>
            <p:cNvPr id="5" name="object 5"/>
            <p:cNvSpPr/>
            <p:nvPr/>
          </p:nvSpPr>
          <p:spPr>
            <a:xfrm>
              <a:off x="7385303" y="1330452"/>
              <a:ext cx="4806950" cy="1469390"/>
            </a:xfrm>
            <a:custGeom>
              <a:avLst/>
              <a:gdLst/>
              <a:ahLst/>
              <a:cxnLst/>
              <a:rect l="l" t="t" r="r" b="b"/>
              <a:pathLst>
                <a:path w="4806950" h="1469389">
                  <a:moveTo>
                    <a:pt x="4806696" y="0"/>
                  </a:moveTo>
                  <a:lnTo>
                    <a:pt x="0" y="0"/>
                  </a:lnTo>
                  <a:lnTo>
                    <a:pt x="281304" y="1469136"/>
                  </a:lnTo>
                  <a:lnTo>
                    <a:pt x="4806696" y="1469136"/>
                  </a:lnTo>
                </a:path>
              </a:pathLst>
            </a:custGeom>
            <a:ln w="76199">
              <a:solidFill>
                <a:srgbClr val="FFFFFF"/>
              </a:solidFill>
            </a:ln>
          </p:spPr>
          <p:txBody>
            <a:bodyPr wrap="square" lIns="0" tIns="0" rIns="0" bIns="0" rtlCol="0"/>
            <a:lstStyle/>
            <a:p>
              <a:endParaRPr/>
            </a:p>
          </p:txBody>
        </p:sp>
        <p:sp>
          <p:nvSpPr>
            <p:cNvPr id="6" name="object 6"/>
            <p:cNvSpPr/>
            <p:nvPr/>
          </p:nvSpPr>
          <p:spPr>
            <a:xfrm>
              <a:off x="0" y="1464563"/>
              <a:ext cx="4912360" cy="1150620"/>
            </a:xfrm>
            <a:custGeom>
              <a:avLst/>
              <a:gdLst/>
              <a:ahLst/>
              <a:cxnLst/>
              <a:rect l="l" t="t" r="r" b="b"/>
              <a:pathLst>
                <a:path w="4912360" h="1150620">
                  <a:moveTo>
                    <a:pt x="4911851" y="0"/>
                  </a:moveTo>
                  <a:lnTo>
                    <a:pt x="0" y="0"/>
                  </a:lnTo>
                  <a:lnTo>
                    <a:pt x="0" y="1150620"/>
                  </a:lnTo>
                  <a:lnTo>
                    <a:pt x="4691506" y="1150620"/>
                  </a:lnTo>
                  <a:lnTo>
                    <a:pt x="4911851" y="0"/>
                  </a:lnTo>
                  <a:close/>
                </a:path>
              </a:pathLst>
            </a:custGeom>
            <a:solidFill>
              <a:srgbClr val="FFFFFF"/>
            </a:solidFill>
          </p:spPr>
          <p:txBody>
            <a:bodyPr wrap="square" lIns="0" tIns="0" rIns="0" bIns="0" rtlCol="0"/>
            <a:lstStyle/>
            <a:p>
              <a:endParaRPr/>
            </a:p>
          </p:txBody>
        </p:sp>
        <p:sp>
          <p:nvSpPr>
            <p:cNvPr id="7" name="object 7"/>
            <p:cNvSpPr/>
            <p:nvPr/>
          </p:nvSpPr>
          <p:spPr>
            <a:xfrm>
              <a:off x="0" y="1464563"/>
              <a:ext cx="4912360" cy="1150620"/>
            </a:xfrm>
            <a:custGeom>
              <a:avLst/>
              <a:gdLst/>
              <a:ahLst/>
              <a:cxnLst/>
              <a:rect l="l" t="t" r="r" b="b"/>
              <a:pathLst>
                <a:path w="4912360" h="1150620">
                  <a:moveTo>
                    <a:pt x="4911851" y="0"/>
                  </a:moveTo>
                  <a:lnTo>
                    <a:pt x="4691506" y="1150620"/>
                  </a:lnTo>
                  <a:lnTo>
                    <a:pt x="0" y="1150620"/>
                  </a:lnTo>
                </a:path>
                <a:path w="4912360" h="1150620">
                  <a:moveTo>
                    <a:pt x="0" y="0"/>
                  </a:moveTo>
                  <a:lnTo>
                    <a:pt x="4911851" y="0"/>
                  </a:lnTo>
                </a:path>
              </a:pathLst>
            </a:custGeom>
            <a:ln w="76200">
              <a:solidFill>
                <a:srgbClr val="FFFFFF"/>
              </a:solidFill>
            </a:ln>
          </p:spPr>
          <p:txBody>
            <a:bodyPr wrap="square" lIns="0" tIns="0" rIns="0" bIns="0" rtlCol="0"/>
            <a:lstStyle/>
            <a:p>
              <a:endParaRPr/>
            </a:p>
          </p:txBody>
        </p:sp>
      </p:grpSp>
      <p:sp>
        <p:nvSpPr>
          <p:cNvPr id="8" name="object 8"/>
          <p:cNvSpPr txBox="1"/>
          <p:nvPr/>
        </p:nvSpPr>
        <p:spPr>
          <a:xfrm>
            <a:off x="1888617" y="437514"/>
            <a:ext cx="7398384" cy="513715"/>
          </a:xfrm>
          <a:prstGeom prst="rect">
            <a:avLst/>
          </a:prstGeom>
        </p:spPr>
        <p:txBody>
          <a:bodyPr vert="horz" wrap="square" lIns="0" tIns="13335" rIns="0" bIns="0" rtlCol="0">
            <a:spAutoFit/>
          </a:bodyPr>
          <a:lstStyle/>
          <a:p>
            <a:pPr marL="12700">
              <a:lnSpc>
                <a:spcPct val="100000"/>
              </a:lnSpc>
              <a:spcBef>
                <a:spcPts val="105"/>
              </a:spcBef>
            </a:pPr>
            <a:r>
              <a:rPr sz="3200" b="1" spc="75" dirty="0">
                <a:solidFill>
                  <a:srgbClr val="1C3057"/>
                </a:solidFill>
                <a:latin typeface="Arial"/>
                <a:cs typeface="Arial"/>
              </a:rPr>
              <a:t>Выдача</a:t>
            </a:r>
            <a:r>
              <a:rPr sz="3200" b="1" spc="-75" dirty="0">
                <a:solidFill>
                  <a:srgbClr val="1C3057"/>
                </a:solidFill>
                <a:latin typeface="Arial"/>
                <a:cs typeface="Arial"/>
              </a:rPr>
              <a:t> </a:t>
            </a:r>
            <a:r>
              <a:rPr sz="3200" b="1" spc="114" dirty="0">
                <a:solidFill>
                  <a:srgbClr val="1C3057"/>
                </a:solidFill>
                <a:latin typeface="Arial"/>
                <a:cs typeface="Arial"/>
              </a:rPr>
              <a:t>бюллетеней</a:t>
            </a:r>
            <a:r>
              <a:rPr sz="3200" b="1" spc="-95" dirty="0">
                <a:solidFill>
                  <a:srgbClr val="1C3057"/>
                </a:solidFill>
                <a:latin typeface="Arial"/>
                <a:cs typeface="Arial"/>
              </a:rPr>
              <a:t> </a:t>
            </a:r>
            <a:r>
              <a:rPr sz="3200" b="1" spc="160" dirty="0">
                <a:solidFill>
                  <a:srgbClr val="1C3057"/>
                </a:solidFill>
                <a:latin typeface="Arial"/>
                <a:cs typeface="Arial"/>
              </a:rPr>
              <a:t>избирателям</a:t>
            </a:r>
            <a:endParaRPr sz="3200">
              <a:latin typeface="Arial"/>
              <a:cs typeface="Arial"/>
            </a:endParaRPr>
          </a:p>
        </p:txBody>
      </p:sp>
      <p:grpSp>
        <p:nvGrpSpPr>
          <p:cNvPr id="11" name="object 11"/>
          <p:cNvGrpSpPr/>
          <p:nvPr/>
        </p:nvGrpSpPr>
        <p:grpSpPr>
          <a:xfrm>
            <a:off x="0" y="4613147"/>
            <a:ext cx="3669919" cy="1531874"/>
            <a:chOff x="0" y="4613147"/>
            <a:chExt cx="3669919" cy="1531874"/>
          </a:xfrm>
        </p:grpSpPr>
        <p:sp>
          <p:nvSpPr>
            <p:cNvPr id="13" name="object 13"/>
            <p:cNvSpPr/>
            <p:nvPr/>
          </p:nvSpPr>
          <p:spPr>
            <a:xfrm>
              <a:off x="0" y="4774691"/>
              <a:ext cx="3429000" cy="1370330"/>
            </a:xfrm>
            <a:custGeom>
              <a:avLst/>
              <a:gdLst/>
              <a:ahLst/>
              <a:cxnLst/>
              <a:rect l="l" t="t" r="r" b="b"/>
              <a:pathLst>
                <a:path w="3429000" h="1370329">
                  <a:moveTo>
                    <a:pt x="3429000" y="0"/>
                  </a:moveTo>
                  <a:lnTo>
                    <a:pt x="0" y="0"/>
                  </a:lnTo>
                  <a:lnTo>
                    <a:pt x="0" y="1370075"/>
                  </a:lnTo>
                  <a:lnTo>
                    <a:pt x="3166618" y="1370075"/>
                  </a:lnTo>
                  <a:lnTo>
                    <a:pt x="3429000" y="0"/>
                  </a:lnTo>
                  <a:close/>
                </a:path>
              </a:pathLst>
            </a:custGeom>
            <a:solidFill>
              <a:srgbClr val="FFFFFF"/>
            </a:solidFill>
          </p:spPr>
          <p:txBody>
            <a:bodyPr wrap="square" lIns="0" tIns="0" rIns="0" bIns="0" rtlCol="0"/>
            <a:lstStyle/>
            <a:p>
              <a:endParaRPr/>
            </a:p>
          </p:txBody>
        </p:sp>
        <p:sp>
          <p:nvSpPr>
            <p:cNvPr id="14" name="object 14"/>
            <p:cNvSpPr/>
            <p:nvPr/>
          </p:nvSpPr>
          <p:spPr>
            <a:xfrm>
              <a:off x="0" y="4774691"/>
              <a:ext cx="3429000" cy="1370330"/>
            </a:xfrm>
            <a:custGeom>
              <a:avLst/>
              <a:gdLst/>
              <a:ahLst/>
              <a:cxnLst/>
              <a:rect l="l" t="t" r="r" b="b"/>
              <a:pathLst>
                <a:path w="3429000" h="1370329">
                  <a:moveTo>
                    <a:pt x="0" y="0"/>
                  </a:moveTo>
                  <a:lnTo>
                    <a:pt x="3429000" y="0"/>
                  </a:lnTo>
                  <a:lnTo>
                    <a:pt x="3166618" y="1370075"/>
                  </a:lnTo>
                  <a:lnTo>
                    <a:pt x="0" y="1370075"/>
                  </a:lnTo>
                </a:path>
              </a:pathLst>
            </a:custGeom>
            <a:ln w="76200">
              <a:solidFill>
                <a:srgbClr val="FFFFFF"/>
              </a:solidFill>
            </a:ln>
          </p:spPr>
          <p:txBody>
            <a:bodyPr wrap="square" lIns="0" tIns="0" rIns="0" bIns="0" rtlCol="0"/>
            <a:lstStyle/>
            <a:p>
              <a:endParaRPr/>
            </a:p>
          </p:txBody>
        </p:sp>
        <p:sp>
          <p:nvSpPr>
            <p:cNvPr id="15" name="object 15"/>
            <p:cNvSpPr/>
            <p:nvPr/>
          </p:nvSpPr>
          <p:spPr>
            <a:xfrm>
              <a:off x="3041904" y="4613147"/>
              <a:ext cx="628015" cy="490855"/>
            </a:xfrm>
            <a:custGeom>
              <a:avLst/>
              <a:gdLst/>
              <a:ahLst/>
              <a:cxnLst/>
              <a:rect l="l" t="t" r="r" b="b"/>
              <a:pathLst>
                <a:path w="628014" h="490854">
                  <a:moveTo>
                    <a:pt x="627888" y="0"/>
                  </a:moveTo>
                  <a:lnTo>
                    <a:pt x="107061" y="0"/>
                  </a:lnTo>
                  <a:lnTo>
                    <a:pt x="0" y="490728"/>
                  </a:lnTo>
                  <a:lnTo>
                    <a:pt x="520827" y="490728"/>
                  </a:lnTo>
                  <a:lnTo>
                    <a:pt x="627888" y="0"/>
                  </a:lnTo>
                  <a:close/>
                </a:path>
              </a:pathLst>
            </a:custGeom>
            <a:solidFill>
              <a:srgbClr val="00AFEF"/>
            </a:solidFill>
          </p:spPr>
          <p:txBody>
            <a:bodyPr wrap="square" lIns="0" tIns="0" rIns="0" bIns="0" rtlCol="0"/>
            <a:lstStyle/>
            <a:p>
              <a:endParaRPr/>
            </a:p>
          </p:txBody>
        </p:sp>
        <p:pic>
          <p:nvPicPr>
            <p:cNvPr id="16" name="object 16"/>
            <p:cNvPicPr/>
            <p:nvPr/>
          </p:nvPicPr>
          <p:blipFill>
            <a:blip r:embed="rId3" cstate="print"/>
            <a:stretch>
              <a:fillRect/>
            </a:stretch>
          </p:blipFill>
          <p:spPr>
            <a:xfrm>
              <a:off x="3284728" y="4726559"/>
              <a:ext cx="147193" cy="253238"/>
            </a:xfrm>
            <a:prstGeom prst="rect">
              <a:avLst/>
            </a:prstGeom>
          </p:spPr>
        </p:pic>
      </p:grpSp>
      <p:sp>
        <p:nvSpPr>
          <p:cNvPr id="17" name="object 17"/>
          <p:cNvSpPr txBox="1"/>
          <p:nvPr/>
        </p:nvSpPr>
        <p:spPr>
          <a:xfrm>
            <a:off x="467055" y="6362496"/>
            <a:ext cx="7032625"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1C3057"/>
                </a:solidFill>
                <a:latin typeface="Trebuchet MS"/>
                <a:cs typeface="Trebuchet MS"/>
              </a:rPr>
              <a:t>*С</a:t>
            </a:r>
            <a:r>
              <a:rPr sz="1600" spc="5" dirty="0">
                <a:solidFill>
                  <a:srgbClr val="1C3057"/>
                </a:solidFill>
                <a:latin typeface="Trebuchet MS"/>
                <a:cs typeface="Trebuchet MS"/>
              </a:rPr>
              <a:t> </a:t>
            </a:r>
            <a:r>
              <a:rPr sz="1600" spc="-5" dirty="0">
                <a:solidFill>
                  <a:srgbClr val="1C3057"/>
                </a:solidFill>
                <a:latin typeface="Trebuchet MS"/>
                <a:cs typeface="Trebuchet MS"/>
              </a:rPr>
              <a:t>согласия</a:t>
            </a:r>
            <a:r>
              <a:rPr sz="1600" spc="25" dirty="0">
                <a:solidFill>
                  <a:srgbClr val="1C3057"/>
                </a:solidFill>
                <a:latin typeface="Trebuchet MS"/>
                <a:cs typeface="Trebuchet MS"/>
              </a:rPr>
              <a:t> </a:t>
            </a:r>
            <a:r>
              <a:rPr sz="1600" spc="-5" dirty="0">
                <a:solidFill>
                  <a:srgbClr val="1C3057"/>
                </a:solidFill>
                <a:latin typeface="Trebuchet MS"/>
                <a:cs typeface="Trebuchet MS"/>
              </a:rPr>
              <a:t>избирателя</a:t>
            </a:r>
            <a:r>
              <a:rPr sz="1600" spc="35" dirty="0">
                <a:solidFill>
                  <a:srgbClr val="1C3057"/>
                </a:solidFill>
                <a:latin typeface="Trebuchet MS"/>
                <a:cs typeface="Trebuchet MS"/>
              </a:rPr>
              <a:t> </a:t>
            </a:r>
            <a:r>
              <a:rPr sz="1600" spc="-5" dirty="0">
                <a:solidFill>
                  <a:srgbClr val="1C3057"/>
                </a:solidFill>
                <a:latin typeface="Trebuchet MS"/>
                <a:cs typeface="Trebuchet MS"/>
              </a:rPr>
              <a:t>либо</a:t>
            </a:r>
            <a:r>
              <a:rPr sz="1600" spc="25" dirty="0">
                <a:solidFill>
                  <a:srgbClr val="1C3057"/>
                </a:solidFill>
                <a:latin typeface="Trebuchet MS"/>
                <a:cs typeface="Trebuchet MS"/>
              </a:rPr>
              <a:t> </a:t>
            </a:r>
            <a:r>
              <a:rPr sz="1600" spc="-5" dirty="0">
                <a:solidFill>
                  <a:srgbClr val="1C3057"/>
                </a:solidFill>
                <a:latin typeface="Trebuchet MS"/>
                <a:cs typeface="Trebuchet MS"/>
              </a:rPr>
              <a:t>по</a:t>
            </a:r>
            <a:r>
              <a:rPr sz="1600" spc="10" dirty="0">
                <a:solidFill>
                  <a:srgbClr val="1C3057"/>
                </a:solidFill>
                <a:latin typeface="Trebuchet MS"/>
                <a:cs typeface="Trebuchet MS"/>
              </a:rPr>
              <a:t> </a:t>
            </a:r>
            <a:r>
              <a:rPr sz="1600" spc="-5" dirty="0">
                <a:solidFill>
                  <a:srgbClr val="1C3057"/>
                </a:solidFill>
                <a:latin typeface="Trebuchet MS"/>
                <a:cs typeface="Trebuchet MS"/>
              </a:rPr>
              <a:t>его</a:t>
            </a:r>
            <a:r>
              <a:rPr sz="1600" dirty="0">
                <a:solidFill>
                  <a:srgbClr val="1C3057"/>
                </a:solidFill>
                <a:latin typeface="Trebuchet MS"/>
                <a:cs typeface="Trebuchet MS"/>
              </a:rPr>
              <a:t> </a:t>
            </a:r>
            <a:r>
              <a:rPr sz="1600" spc="-5" dirty="0">
                <a:solidFill>
                  <a:srgbClr val="1C3057"/>
                </a:solidFill>
                <a:latin typeface="Trebuchet MS"/>
                <a:cs typeface="Trebuchet MS"/>
              </a:rPr>
              <a:t>просьбе</a:t>
            </a:r>
            <a:r>
              <a:rPr sz="1600" spc="50" dirty="0">
                <a:solidFill>
                  <a:srgbClr val="1C3057"/>
                </a:solidFill>
                <a:latin typeface="Trebuchet MS"/>
                <a:cs typeface="Trebuchet MS"/>
              </a:rPr>
              <a:t> </a:t>
            </a:r>
            <a:r>
              <a:rPr sz="1600" spc="-10" dirty="0">
                <a:solidFill>
                  <a:srgbClr val="1C3057"/>
                </a:solidFill>
                <a:latin typeface="Trebuchet MS"/>
                <a:cs typeface="Trebuchet MS"/>
              </a:rPr>
              <a:t>это</a:t>
            </a:r>
            <a:r>
              <a:rPr sz="1600" spc="10" dirty="0">
                <a:solidFill>
                  <a:srgbClr val="1C3057"/>
                </a:solidFill>
                <a:latin typeface="Trebuchet MS"/>
                <a:cs typeface="Trebuchet MS"/>
              </a:rPr>
              <a:t> </a:t>
            </a:r>
            <a:r>
              <a:rPr sz="1600" spc="-10" dirty="0">
                <a:solidFill>
                  <a:srgbClr val="1C3057"/>
                </a:solidFill>
                <a:latin typeface="Trebuchet MS"/>
                <a:cs typeface="Trebuchet MS"/>
              </a:rPr>
              <a:t>может</a:t>
            </a:r>
            <a:r>
              <a:rPr sz="1600" spc="20" dirty="0">
                <a:solidFill>
                  <a:srgbClr val="1C3057"/>
                </a:solidFill>
                <a:latin typeface="Trebuchet MS"/>
                <a:cs typeface="Trebuchet MS"/>
              </a:rPr>
              <a:t> </a:t>
            </a:r>
            <a:r>
              <a:rPr sz="1600" spc="-10" dirty="0">
                <a:solidFill>
                  <a:srgbClr val="1C3057"/>
                </a:solidFill>
                <a:latin typeface="Trebuchet MS"/>
                <a:cs typeface="Trebuchet MS"/>
              </a:rPr>
              <a:t>сделать</a:t>
            </a:r>
            <a:r>
              <a:rPr sz="1600" spc="30" dirty="0">
                <a:solidFill>
                  <a:srgbClr val="1C3057"/>
                </a:solidFill>
                <a:latin typeface="Trebuchet MS"/>
                <a:cs typeface="Trebuchet MS"/>
              </a:rPr>
              <a:t> </a:t>
            </a:r>
            <a:r>
              <a:rPr sz="1600" spc="-5" dirty="0">
                <a:solidFill>
                  <a:srgbClr val="1C3057"/>
                </a:solidFill>
                <a:latin typeface="Trebuchet MS"/>
                <a:cs typeface="Trebuchet MS"/>
              </a:rPr>
              <a:t>член</a:t>
            </a:r>
            <a:r>
              <a:rPr sz="1600" spc="5" dirty="0">
                <a:solidFill>
                  <a:srgbClr val="1C3057"/>
                </a:solidFill>
                <a:latin typeface="Trebuchet MS"/>
                <a:cs typeface="Trebuchet MS"/>
              </a:rPr>
              <a:t> </a:t>
            </a:r>
            <a:r>
              <a:rPr sz="1600" spc="-10" dirty="0">
                <a:solidFill>
                  <a:srgbClr val="1C3057"/>
                </a:solidFill>
                <a:latin typeface="Trebuchet MS"/>
                <a:cs typeface="Trebuchet MS"/>
              </a:rPr>
              <a:t>УИК</a:t>
            </a:r>
            <a:endParaRPr sz="1600">
              <a:latin typeface="Trebuchet MS"/>
              <a:cs typeface="Trebuchet MS"/>
            </a:endParaRPr>
          </a:p>
        </p:txBody>
      </p:sp>
      <p:sp>
        <p:nvSpPr>
          <p:cNvPr id="18" name="object 18"/>
          <p:cNvSpPr txBox="1"/>
          <p:nvPr/>
        </p:nvSpPr>
        <p:spPr>
          <a:xfrm>
            <a:off x="318312" y="4915281"/>
            <a:ext cx="2810510" cy="1005840"/>
          </a:xfrm>
          <a:prstGeom prst="rect">
            <a:avLst/>
          </a:prstGeom>
        </p:spPr>
        <p:txBody>
          <a:bodyPr vert="horz" wrap="square" lIns="0" tIns="29209" rIns="0" bIns="0" rtlCol="0">
            <a:spAutoFit/>
          </a:bodyPr>
          <a:lstStyle/>
          <a:p>
            <a:pPr marL="12700" algn="just">
              <a:lnSpc>
                <a:spcPct val="100000"/>
              </a:lnSpc>
              <a:spcBef>
                <a:spcPts val="229"/>
              </a:spcBef>
            </a:pPr>
            <a:r>
              <a:rPr sz="1500" b="1" spc="60" dirty="0">
                <a:solidFill>
                  <a:srgbClr val="1C3057"/>
                </a:solidFill>
                <a:latin typeface="Arial"/>
                <a:cs typeface="Arial"/>
              </a:rPr>
              <a:t>Избиратель</a:t>
            </a:r>
            <a:r>
              <a:rPr sz="1500" b="1" spc="-65" dirty="0">
                <a:solidFill>
                  <a:srgbClr val="1C3057"/>
                </a:solidFill>
                <a:latin typeface="Arial"/>
                <a:cs typeface="Arial"/>
              </a:rPr>
              <a:t> </a:t>
            </a:r>
            <a:r>
              <a:rPr sz="1500" b="1" spc="35" dirty="0">
                <a:solidFill>
                  <a:srgbClr val="1C3057"/>
                </a:solidFill>
                <a:latin typeface="Arial"/>
                <a:cs typeface="Arial"/>
              </a:rPr>
              <a:t>проставляет</a:t>
            </a:r>
            <a:endParaRPr sz="1500">
              <a:latin typeface="Arial"/>
              <a:cs typeface="Arial"/>
            </a:endParaRPr>
          </a:p>
          <a:p>
            <a:pPr marL="12700" marR="5080" algn="just">
              <a:lnSpc>
                <a:spcPct val="107000"/>
              </a:lnSpc>
              <a:spcBef>
                <a:spcPts val="5"/>
              </a:spcBef>
            </a:pPr>
            <a:r>
              <a:rPr sz="1500" b="1" spc="35" dirty="0">
                <a:solidFill>
                  <a:srgbClr val="1C3057"/>
                </a:solidFill>
                <a:latin typeface="Arial"/>
                <a:cs typeface="Arial"/>
              </a:rPr>
              <a:t>в </a:t>
            </a:r>
            <a:r>
              <a:rPr sz="1500" b="1" spc="45" dirty="0">
                <a:solidFill>
                  <a:srgbClr val="1C3057"/>
                </a:solidFill>
                <a:latin typeface="Arial"/>
                <a:cs typeface="Arial"/>
              </a:rPr>
              <a:t>списке </a:t>
            </a:r>
            <a:r>
              <a:rPr sz="1500" spc="35" dirty="0">
                <a:solidFill>
                  <a:srgbClr val="1C3057"/>
                </a:solidFill>
                <a:latin typeface="Microsoft Sans Serif"/>
                <a:cs typeface="Microsoft Sans Serif"/>
              </a:rPr>
              <a:t>избирателей </a:t>
            </a:r>
            <a:r>
              <a:rPr sz="1500" spc="55" dirty="0">
                <a:solidFill>
                  <a:srgbClr val="1C3057"/>
                </a:solidFill>
                <a:latin typeface="Microsoft Sans Serif"/>
                <a:cs typeface="Microsoft Sans Serif"/>
              </a:rPr>
              <a:t>серию </a:t>
            </a:r>
            <a:r>
              <a:rPr sz="1500" spc="-385" dirty="0">
                <a:solidFill>
                  <a:srgbClr val="1C3057"/>
                </a:solidFill>
                <a:latin typeface="Microsoft Sans Serif"/>
                <a:cs typeface="Microsoft Sans Serif"/>
              </a:rPr>
              <a:t> </a:t>
            </a:r>
            <a:r>
              <a:rPr sz="1500" spc="110" dirty="0">
                <a:solidFill>
                  <a:srgbClr val="1C3057"/>
                </a:solidFill>
                <a:latin typeface="Microsoft Sans Serif"/>
                <a:cs typeface="Microsoft Sans Serif"/>
              </a:rPr>
              <a:t>и </a:t>
            </a:r>
            <a:r>
              <a:rPr sz="1500" spc="60" dirty="0">
                <a:solidFill>
                  <a:srgbClr val="1C3057"/>
                </a:solidFill>
                <a:latin typeface="Microsoft Sans Serif"/>
                <a:cs typeface="Microsoft Sans Serif"/>
              </a:rPr>
              <a:t>номер </a:t>
            </a:r>
            <a:r>
              <a:rPr sz="1500" spc="40" dirty="0">
                <a:solidFill>
                  <a:srgbClr val="1C3057"/>
                </a:solidFill>
                <a:latin typeface="Microsoft Sans Serif"/>
                <a:cs typeface="Microsoft Sans Serif"/>
              </a:rPr>
              <a:t>своего </a:t>
            </a:r>
            <a:r>
              <a:rPr sz="1500" spc="35" dirty="0">
                <a:solidFill>
                  <a:srgbClr val="1C3057"/>
                </a:solidFill>
                <a:latin typeface="Microsoft Sans Serif"/>
                <a:cs typeface="Microsoft Sans Serif"/>
              </a:rPr>
              <a:t>паспорта </a:t>
            </a:r>
            <a:r>
              <a:rPr sz="1500" spc="70" dirty="0">
                <a:solidFill>
                  <a:srgbClr val="1C3057"/>
                </a:solidFill>
                <a:latin typeface="Microsoft Sans Serif"/>
                <a:cs typeface="Microsoft Sans Serif"/>
              </a:rPr>
              <a:t>или </a:t>
            </a:r>
            <a:r>
              <a:rPr sz="1500" spc="-385" dirty="0">
                <a:solidFill>
                  <a:srgbClr val="1C3057"/>
                </a:solidFill>
                <a:latin typeface="Microsoft Sans Serif"/>
                <a:cs typeface="Microsoft Sans Serif"/>
              </a:rPr>
              <a:t> </a:t>
            </a:r>
            <a:r>
              <a:rPr sz="1500" spc="45" dirty="0">
                <a:solidFill>
                  <a:srgbClr val="1C3057"/>
                </a:solidFill>
                <a:latin typeface="Microsoft Sans Serif"/>
                <a:cs typeface="Microsoft Sans Serif"/>
              </a:rPr>
              <a:t>заменяющего</a:t>
            </a:r>
            <a:r>
              <a:rPr sz="1500" spc="-60" dirty="0">
                <a:solidFill>
                  <a:srgbClr val="1C3057"/>
                </a:solidFill>
                <a:latin typeface="Microsoft Sans Serif"/>
                <a:cs typeface="Microsoft Sans Serif"/>
              </a:rPr>
              <a:t> </a:t>
            </a:r>
            <a:r>
              <a:rPr sz="1500" spc="40" dirty="0">
                <a:solidFill>
                  <a:srgbClr val="1C3057"/>
                </a:solidFill>
                <a:latin typeface="Microsoft Sans Serif"/>
                <a:cs typeface="Microsoft Sans Serif"/>
              </a:rPr>
              <a:t>его</a:t>
            </a:r>
            <a:r>
              <a:rPr sz="1500" spc="-65" dirty="0">
                <a:solidFill>
                  <a:srgbClr val="1C3057"/>
                </a:solidFill>
                <a:latin typeface="Microsoft Sans Serif"/>
                <a:cs typeface="Microsoft Sans Serif"/>
              </a:rPr>
              <a:t> </a:t>
            </a:r>
            <a:r>
              <a:rPr sz="1500" spc="45" dirty="0">
                <a:solidFill>
                  <a:srgbClr val="1C3057"/>
                </a:solidFill>
                <a:latin typeface="Microsoft Sans Serif"/>
                <a:cs typeface="Microsoft Sans Serif"/>
              </a:rPr>
              <a:t>документа*</a:t>
            </a:r>
            <a:endParaRPr sz="1500">
              <a:latin typeface="Microsoft Sans Serif"/>
              <a:cs typeface="Microsoft Sans Serif"/>
            </a:endParaRPr>
          </a:p>
        </p:txBody>
      </p:sp>
      <p:grpSp>
        <p:nvGrpSpPr>
          <p:cNvPr id="19" name="object 19"/>
          <p:cNvGrpSpPr/>
          <p:nvPr/>
        </p:nvGrpSpPr>
        <p:grpSpPr>
          <a:xfrm>
            <a:off x="3544823" y="4597908"/>
            <a:ext cx="3851275" cy="1571625"/>
            <a:chOff x="3544823" y="4597908"/>
            <a:chExt cx="3851275" cy="1571625"/>
          </a:xfrm>
        </p:grpSpPr>
        <p:sp>
          <p:nvSpPr>
            <p:cNvPr id="20" name="object 20"/>
            <p:cNvSpPr/>
            <p:nvPr/>
          </p:nvSpPr>
          <p:spPr>
            <a:xfrm>
              <a:off x="3582923" y="4760976"/>
              <a:ext cx="3586479" cy="1370330"/>
            </a:xfrm>
            <a:custGeom>
              <a:avLst/>
              <a:gdLst/>
              <a:ahLst/>
              <a:cxnLst/>
              <a:rect l="l" t="t" r="r" b="b"/>
              <a:pathLst>
                <a:path w="3586479" h="1370329">
                  <a:moveTo>
                    <a:pt x="3585972" y="0"/>
                  </a:moveTo>
                  <a:lnTo>
                    <a:pt x="262381" y="0"/>
                  </a:lnTo>
                  <a:lnTo>
                    <a:pt x="0" y="1370076"/>
                  </a:lnTo>
                  <a:lnTo>
                    <a:pt x="3323590" y="1370076"/>
                  </a:lnTo>
                  <a:lnTo>
                    <a:pt x="3585972" y="0"/>
                  </a:lnTo>
                  <a:close/>
                </a:path>
              </a:pathLst>
            </a:custGeom>
            <a:solidFill>
              <a:srgbClr val="FFFFFF"/>
            </a:solidFill>
          </p:spPr>
          <p:txBody>
            <a:bodyPr wrap="square" lIns="0" tIns="0" rIns="0" bIns="0" rtlCol="0"/>
            <a:lstStyle/>
            <a:p>
              <a:endParaRPr/>
            </a:p>
          </p:txBody>
        </p:sp>
        <p:sp>
          <p:nvSpPr>
            <p:cNvPr id="21" name="object 21"/>
            <p:cNvSpPr/>
            <p:nvPr/>
          </p:nvSpPr>
          <p:spPr>
            <a:xfrm>
              <a:off x="3582923" y="4760976"/>
              <a:ext cx="3586479" cy="1370330"/>
            </a:xfrm>
            <a:custGeom>
              <a:avLst/>
              <a:gdLst/>
              <a:ahLst/>
              <a:cxnLst/>
              <a:rect l="l" t="t" r="r" b="b"/>
              <a:pathLst>
                <a:path w="3586479" h="1370329">
                  <a:moveTo>
                    <a:pt x="0" y="1370076"/>
                  </a:moveTo>
                  <a:lnTo>
                    <a:pt x="262381" y="0"/>
                  </a:lnTo>
                  <a:lnTo>
                    <a:pt x="3585972" y="0"/>
                  </a:lnTo>
                  <a:lnTo>
                    <a:pt x="3323590" y="1370076"/>
                  </a:lnTo>
                  <a:lnTo>
                    <a:pt x="0" y="1370076"/>
                  </a:lnTo>
                  <a:close/>
                </a:path>
              </a:pathLst>
            </a:custGeom>
            <a:ln w="76200">
              <a:solidFill>
                <a:srgbClr val="FFFFFF"/>
              </a:solidFill>
            </a:ln>
          </p:spPr>
          <p:txBody>
            <a:bodyPr wrap="square" lIns="0" tIns="0" rIns="0" bIns="0" rtlCol="0"/>
            <a:lstStyle/>
            <a:p>
              <a:endParaRPr/>
            </a:p>
          </p:txBody>
        </p:sp>
        <p:sp>
          <p:nvSpPr>
            <p:cNvPr id="22" name="object 22"/>
            <p:cNvSpPr/>
            <p:nvPr/>
          </p:nvSpPr>
          <p:spPr>
            <a:xfrm>
              <a:off x="6766560" y="4597908"/>
              <a:ext cx="629920" cy="492759"/>
            </a:xfrm>
            <a:custGeom>
              <a:avLst/>
              <a:gdLst/>
              <a:ahLst/>
              <a:cxnLst/>
              <a:rect l="l" t="t" r="r" b="b"/>
              <a:pathLst>
                <a:path w="629920" h="492760">
                  <a:moveTo>
                    <a:pt x="629412" y="0"/>
                  </a:moveTo>
                  <a:lnTo>
                    <a:pt x="107442" y="0"/>
                  </a:lnTo>
                  <a:lnTo>
                    <a:pt x="0" y="492252"/>
                  </a:lnTo>
                  <a:lnTo>
                    <a:pt x="521970" y="492252"/>
                  </a:lnTo>
                  <a:lnTo>
                    <a:pt x="629412" y="0"/>
                  </a:lnTo>
                  <a:close/>
                </a:path>
              </a:pathLst>
            </a:custGeom>
            <a:solidFill>
              <a:srgbClr val="00AFEF"/>
            </a:solidFill>
          </p:spPr>
          <p:txBody>
            <a:bodyPr wrap="square" lIns="0" tIns="0" rIns="0" bIns="0" rtlCol="0"/>
            <a:lstStyle/>
            <a:p>
              <a:endParaRPr/>
            </a:p>
          </p:txBody>
        </p:sp>
        <p:sp>
          <p:nvSpPr>
            <p:cNvPr id="23" name="object 23"/>
            <p:cNvSpPr/>
            <p:nvPr/>
          </p:nvSpPr>
          <p:spPr>
            <a:xfrm>
              <a:off x="6978014" y="4711043"/>
              <a:ext cx="195580" cy="258445"/>
            </a:xfrm>
            <a:custGeom>
              <a:avLst/>
              <a:gdLst/>
              <a:ahLst/>
              <a:cxnLst/>
              <a:rect l="l" t="t" r="r" b="b"/>
              <a:pathLst>
                <a:path w="195579" h="258445">
                  <a:moveTo>
                    <a:pt x="124586" y="21"/>
                  </a:moveTo>
                  <a:lnTo>
                    <a:pt x="81313" y="7290"/>
                  </a:lnTo>
                  <a:lnTo>
                    <a:pt x="49831" y="36169"/>
                  </a:lnTo>
                  <a:lnTo>
                    <a:pt x="37591" y="66569"/>
                  </a:lnTo>
                  <a:lnTo>
                    <a:pt x="85598" y="77618"/>
                  </a:lnTo>
                  <a:lnTo>
                    <a:pt x="88953" y="67022"/>
                  </a:lnTo>
                  <a:lnTo>
                    <a:pt x="92725" y="58283"/>
                  </a:lnTo>
                  <a:lnTo>
                    <a:pt x="96902" y="51401"/>
                  </a:lnTo>
                  <a:lnTo>
                    <a:pt x="101473" y="46376"/>
                  </a:lnTo>
                  <a:lnTo>
                    <a:pt x="107823" y="40915"/>
                  </a:lnTo>
                  <a:lnTo>
                    <a:pt x="114934" y="38502"/>
                  </a:lnTo>
                  <a:lnTo>
                    <a:pt x="130428" y="39645"/>
                  </a:lnTo>
                  <a:lnTo>
                    <a:pt x="136651" y="42820"/>
                  </a:lnTo>
                  <a:lnTo>
                    <a:pt x="145795" y="54123"/>
                  </a:lnTo>
                  <a:lnTo>
                    <a:pt x="147827" y="61235"/>
                  </a:lnTo>
                  <a:lnTo>
                    <a:pt x="146684" y="75078"/>
                  </a:lnTo>
                  <a:lnTo>
                    <a:pt x="122808" y="109368"/>
                  </a:lnTo>
                  <a:lnTo>
                    <a:pt x="57134" y="164470"/>
                  </a:lnTo>
                  <a:lnTo>
                    <a:pt x="45952" y="174247"/>
                  </a:lnTo>
                  <a:lnTo>
                    <a:pt x="18928" y="203801"/>
                  </a:lnTo>
                  <a:lnTo>
                    <a:pt x="0" y="246401"/>
                  </a:lnTo>
                  <a:lnTo>
                    <a:pt x="154050" y="258339"/>
                  </a:lnTo>
                  <a:lnTo>
                    <a:pt x="166877" y="213762"/>
                  </a:lnTo>
                  <a:lnTo>
                    <a:pt x="79120" y="206904"/>
                  </a:lnTo>
                  <a:lnTo>
                    <a:pt x="84200" y="201443"/>
                  </a:lnTo>
                  <a:lnTo>
                    <a:pt x="89407" y="196236"/>
                  </a:lnTo>
                  <a:lnTo>
                    <a:pt x="99937" y="187005"/>
                  </a:lnTo>
                  <a:lnTo>
                    <a:pt x="139360" y="155076"/>
                  </a:lnTo>
                  <a:lnTo>
                    <a:pt x="149209" y="146865"/>
                  </a:lnTo>
                  <a:lnTo>
                    <a:pt x="177133" y="118401"/>
                  </a:lnTo>
                  <a:lnTo>
                    <a:pt x="194171" y="81416"/>
                  </a:lnTo>
                  <a:lnTo>
                    <a:pt x="195199" y="73935"/>
                  </a:lnTo>
                  <a:lnTo>
                    <a:pt x="195012" y="59646"/>
                  </a:lnTo>
                  <a:lnTo>
                    <a:pt x="178688" y="23516"/>
                  </a:lnTo>
                  <a:lnTo>
                    <a:pt x="141255" y="2549"/>
                  </a:lnTo>
                  <a:lnTo>
                    <a:pt x="124586" y="21"/>
                  </a:lnTo>
                  <a:close/>
                </a:path>
              </a:pathLst>
            </a:custGeom>
            <a:solidFill>
              <a:srgbClr val="FFFFFF"/>
            </a:solidFill>
          </p:spPr>
          <p:txBody>
            <a:bodyPr wrap="square" lIns="0" tIns="0" rIns="0" bIns="0" rtlCol="0"/>
            <a:lstStyle/>
            <a:p>
              <a:endParaRPr/>
            </a:p>
          </p:txBody>
        </p:sp>
      </p:grpSp>
      <p:sp>
        <p:nvSpPr>
          <p:cNvPr id="24" name="object 24"/>
          <p:cNvSpPr txBox="1"/>
          <p:nvPr/>
        </p:nvSpPr>
        <p:spPr>
          <a:xfrm>
            <a:off x="3903726" y="4800981"/>
            <a:ext cx="2941955" cy="1249680"/>
          </a:xfrm>
          <a:prstGeom prst="rect">
            <a:avLst/>
          </a:prstGeom>
        </p:spPr>
        <p:txBody>
          <a:bodyPr vert="horz" wrap="square" lIns="0" tIns="13335" rIns="0" bIns="0" rtlCol="0">
            <a:spAutoFit/>
          </a:bodyPr>
          <a:lstStyle/>
          <a:p>
            <a:pPr marL="12700" marR="615950">
              <a:lnSpc>
                <a:spcPct val="107000"/>
              </a:lnSpc>
              <a:spcBef>
                <a:spcPts val="105"/>
              </a:spcBef>
            </a:pPr>
            <a:r>
              <a:rPr sz="1500" b="1" spc="60" dirty="0">
                <a:solidFill>
                  <a:srgbClr val="1C3057"/>
                </a:solidFill>
                <a:latin typeface="Arial"/>
                <a:cs typeface="Arial"/>
              </a:rPr>
              <a:t>Избиратель</a:t>
            </a:r>
            <a:r>
              <a:rPr sz="1500" b="1" spc="-75" dirty="0">
                <a:solidFill>
                  <a:srgbClr val="1C3057"/>
                </a:solidFill>
                <a:latin typeface="Arial"/>
                <a:cs typeface="Arial"/>
              </a:rPr>
              <a:t> </a:t>
            </a:r>
            <a:r>
              <a:rPr sz="1500" b="1" spc="35" dirty="0">
                <a:solidFill>
                  <a:srgbClr val="1C3057"/>
                </a:solidFill>
                <a:latin typeface="Arial"/>
                <a:cs typeface="Arial"/>
              </a:rPr>
              <a:t>проверяет </a:t>
            </a:r>
            <a:r>
              <a:rPr sz="1500" b="1" spc="-400" dirty="0">
                <a:solidFill>
                  <a:srgbClr val="1C3057"/>
                </a:solidFill>
                <a:latin typeface="Arial"/>
                <a:cs typeface="Arial"/>
              </a:rPr>
              <a:t> </a:t>
            </a:r>
            <a:r>
              <a:rPr sz="1500" b="1" spc="40" dirty="0">
                <a:solidFill>
                  <a:srgbClr val="1C3057"/>
                </a:solidFill>
                <a:latin typeface="Arial"/>
                <a:cs typeface="Arial"/>
              </a:rPr>
              <a:t>правильность </a:t>
            </a:r>
            <a:r>
              <a:rPr sz="1500" b="1" spc="75" dirty="0">
                <a:solidFill>
                  <a:srgbClr val="1C3057"/>
                </a:solidFill>
                <a:latin typeface="Arial"/>
                <a:cs typeface="Arial"/>
              </a:rPr>
              <a:t>записи </a:t>
            </a:r>
            <a:r>
              <a:rPr sz="1500" b="1" spc="80" dirty="0">
                <a:solidFill>
                  <a:srgbClr val="1C3057"/>
                </a:solidFill>
                <a:latin typeface="Arial"/>
                <a:cs typeface="Arial"/>
              </a:rPr>
              <a:t> </a:t>
            </a:r>
            <a:r>
              <a:rPr sz="1500" b="1" spc="155" dirty="0">
                <a:solidFill>
                  <a:srgbClr val="1C3057"/>
                </a:solidFill>
                <a:latin typeface="Arial"/>
                <a:cs typeface="Arial"/>
              </a:rPr>
              <a:t>и</a:t>
            </a:r>
            <a:r>
              <a:rPr sz="1500" b="1" spc="-45" dirty="0">
                <a:solidFill>
                  <a:srgbClr val="1C3057"/>
                </a:solidFill>
                <a:latin typeface="Arial"/>
                <a:cs typeface="Arial"/>
              </a:rPr>
              <a:t> </a:t>
            </a:r>
            <a:r>
              <a:rPr sz="1500" b="1" spc="25" dirty="0">
                <a:solidFill>
                  <a:srgbClr val="1C3057"/>
                </a:solidFill>
                <a:latin typeface="Arial"/>
                <a:cs typeface="Arial"/>
              </a:rPr>
              <a:t>расписывается</a:t>
            </a:r>
            <a:endParaRPr sz="1500">
              <a:latin typeface="Arial"/>
              <a:cs typeface="Arial"/>
            </a:endParaRPr>
          </a:p>
          <a:p>
            <a:pPr marL="12700" marR="5080">
              <a:lnSpc>
                <a:spcPct val="106700"/>
              </a:lnSpc>
              <a:spcBef>
                <a:spcPts val="10"/>
              </a:spcBef>
            </a:pPr>
            <a:r>
              <a:rPr sz="1500" spc="55" dirty="0">
                <a:solidFill>
                  <a:srgbClr val="1C3057"/>
                </a:solidFill>
                <a:latin typeface="Microsoft Sans Serif"/>
                <a:cs typeface="Microsoft Sans Serif"/>
              </a:rPr>
              <a:t>в </a:t>
            </a:r>
            <a:r>
              <a:rPr sz="1500" spc="30" dirty="0">
                <a:solidFill>
                  <a:srgbClr val="1C3057"/>
                </a:solidFill>
                <a:latin typeface="Microsoft Sans Serif"/>
                <a:cs typeface="Microsoft Sans Serif"/>
              </a:rPr>
              <a:t>соответствующей </a:t>
            </a:r>
            <a:r>
              <a:rPr sz="1500" spc="-5" dirty="0">
                <a:solidFill>
                  <a:srgbClr val="1C3057"/>
                </a:solidFill>
                <a:latin typeface="Microsoft Sans Serif"/>
                <a:cs typeface="Microsoft Sans Serif"/>
              </a:rPr>
              <a:t>графе </a:t>
            </a:r>
            <a:r>
              <a:rPr sz="1500" dirty="0">
                <a:solidFill>
                  <a:srgbClr val="1C3057"/>
                </a:solidFill>
                <a:latin typeface="Microsoft Sans Serif"/>
                <a:cs typeface="Microsoft Sans Serif"/>
              </a:rPr>
              <a:t> </a:t>
            </a:r>
            <a:r>
              <a:rPr sz="1500" spc="25" dirty="0">
                <a:solidFill>
                  <a:srgbClr val="1C3057"/>
                </a:solidFill>
                <a:latin typeface="Microsoft Sans Serif"/>
                <a:cs typeface="Microsoft Sans Serif"/>
              </a:rPr>
              <a:t>списка</a:t>
            </a:r>
            <a:r>
              <a:rPr sz="1500" spc="-40" dirty="0">
                <a:solidFill>
                  <a:srgbClr val="1C3057"/>
                </a:solidFill>
                <a:latin typeface="Microsoft Sans Serif"/>
                <a:cs typeface="Microsoft Sans Serif"/>
              </a:rPr>
              <a:t> </a:t>
            </a:r>
            <a:r>
              <a:rPr sz="1500" spc="55" dirty="0">
                <a:solidFill>
                  <a:srgbClr val="1C3057"/>
                </a:solidFill>
                <a:latin typeface="Microsoft Sans Serif"/>
                <a:cs typeface="Microsoft Sans Serif"/>
              </a:rPr>
              <a:t>в</a:t>
            </a:r>
            <a:r>
              <a:rPr sz="1500" spc="-35" dirty="0">
                <a:solidFill>
                  <a:srgbClr val="1C3057"/>
                </a:solidFill>
                <a:latin typeface="Microsoft Sans Serif"/>
                <a:cs typeface="Microsoft Sans Serif"/>
              </a:rPr>
              <a:t> </a:t>
            </a:r>
            <a:r>
              <a:rPr sz="1500" spc="65" dirty="0">
                <a:solidFill>
                  <a:srgbClr val="1C3057"/>
                </a:solidFill>
                <a:latin typeface="Microsoft Sans Serif"/>
                <a:cs typeface="Microsoft Sans Serif"/>
              </a:rPr>
              <a:t>получении</a:t>
            </a:r>
            <a:r>
              <a:rPr sz="1500" spc="-50" dirty="0">
                <a:solidFill>
                  <a:srgbClr val="1C3057"/>
                </a:solidFill>
                <a:latin typeface="Microsoft Sans Serif"/>
                <a:cs typeface="Microsoft Sans Serif"/>
              </a:rPr>
              <a:t> </a:t>
            </a:r>
            <a:r>
              <a:rPr sz="1500" spc="30" dirty="0">
                <a:solidFill>
                  <a:srgbClr val="1C3057"/>
                </a:solidFill>
                <a:latin typeface="Microsoft Sans Serif"/>
                <a:cs typeface="Microsoft Sans Serif"/>
              </a:rPr>
              <a:t>бюллетеня</a:t>
            </a:r>
            <a:endParaRPr sz="1500">
              <a:latin typeface="Microsoft Sans Serif"/>
              <a:cs typeface="Microsoft Sans Serif"/>
            </a:endParaRPr>
          </a:p>
        </p:txBody>
      </p:sp>
      <p:grpSp>
        <p:nvGrpSpPr>
          <p:cNvPr id="25" name="object 25"/>
          <p:cNvGrpSpPr/>
          <p:nvPr/>
        </p:nvGrpSpPr>
        <p:grpSpPr>
          <a:xfrm>
            <a:off x="7274052" y="4611623"/>
            <a:ext cx="4700270" cy="1569720"/>
            <a:chOff x="7274052" y="4611623"/>
            <a:chExt cx="4700270" cy="1569720"/>
          </a:xfrm>
        </p:grpSpPr>
        <p:sp>
          <p:nvSpPr>
            <p:cNvPr id="26" name="object 26"/>
            <p:cNvSpPr/>
            <p:nvPr/>
          </p:nvSpPr>
          <p:spPr>
            <a:xfrm>
              <a:off x="7312152" y="4774691"/>
              <a:ext cx="4430395" cy="1369060"/>
            </a:xfrm>
            <a:custGeom>
              <a:avLst/>
              <a:gdLst/>
              <a:ahLst/>
              <a:cxnLst/>
              <a:rect l="l" t="t" r="r" b="b"/>
              <a:pathLst>
                <a:path w="4430395" h="1369060">
                  <a:moveTo>
                    <a:pt x="4430268" y="0"/>
                  </a:moveTo>
                  <a:lnTo>
                    <a:pt x="262000" y="0"/>
                  </a:lnTo>
                  <a:lnTo>
                    <a:pt x="0" y="1368551"/>
                  </a:lnTo>
                  <a:lnTo>
                    <a:pt x="4168267" y="1368551"/>
                  </a:lnTo>
                  <a:lnTo>
                    <a:pt x="4430268" y="0"/>
                  </a:lnTo>
                  <a:close/>
                </a:path>
              </a:pathLst>
            </a:custGeom>
            <a:solidFill>
              <a:srgbClr val="FFFFFF"/>
            </a:solidFill>
          </p:spPr>
          <p:txBody>
            <a:bodyPr wrap="square" lIns="0" tIns="0" rIns="0" bIns="0" rtlCol="0"/>
            <a:lstStyle/>
            <a:p>
              <a:endParaRPr/>
            </a:p>
          </p:txBody>
        </p:sp>
        <p:sp>
          <p:nvSpPr>
            <p:cNvPr id="27" name="object 27"/>
            <p:cNvSpPr/>
            <p:nvPr/>
          </p:nvSpPr>
          <p:spPr>
            <a:xfrm>
              <a:off x="7312152" y="4774691"/>
              <a:ext cx="4430395" cy="1369060"/>
            </a:xfrm>
            <a:custGeom>
              <a:avLst/>
              <a:gdLst/>
              <a:ahLst/>
              <a:cxnLst/>
              <a:rect l="l" t="t" r="r" b="b"/>
              <a:pathLst>
                <a:path w="4430395" h="1369060">
                  <a:moveTo>
                    <a:pt x="0" y="1368551"/>
                  </a:moveTo>
                  <a:lnTo>
                    <a:pt x="262000" y="0"/>
                  </a:lnTo>
                  <a:lnTo>
                    <a:pt x="4430268" y="0"/>
                  </a:lnTo>
                  <a:lnTo>
                    <a:pt x="4168267" y="1368551"/>
                  </a:lnTo>
                  <a:lnTo>
                    <a:pt x="0" y="1368551"/>
                  </a:lnTo>
                  <a:close/>
                </a:path>
              </a:pathLst>
            </a:custGeom>
            <a:ln w="76200">
              <a:solidFill>
                <a:srgbClr val="FFFFFF"/>
              </a:solidFill>
            </a:ln>
          </p:spPr>
          <p:txBody>
            <a:bodyPr wrap="square" lIns="0" tIns="0" rIns="0" bIns="0" rtlCol="0"/>
            <a:lstStyle/>
            <a:p>
              <a:endParaRPr/>
            </a:p>
          </p:txBody>
        </p:sp>
        <p:sp>
          <p:nvSpPr>
            <p:cNvPr id="28" name="object 28"/>
            <p:cNvSpPr/>
            <p:nvPr/>
          </p:nvSpPr>
          <p:spPr>
            <a:xfrm>
              <a:off x="11344656" y="4611623"/>
              <a:ext cx="629920" cy="490855"/>
            </a:xfrm>
            <a:custGeom>
              <a:avLst/>
              <a:gdLst/>
              <a:ahLst/>
              <a:cxnLst/>
              <a:rect l="l" t="t" r="r" b="b"/>
              <a:pathLst>
                <a:path w="629920" h="490854">
                  <a:moveTo>
                    <a:pt x="629412" y="0"/>
                  </a:moveTo>
                  <a:lnTo>
                    <a:pt x="107061" y="0"/>
                  </a:lnTo>
                  <a:lnTo>
                    <a:pt x="0" y="490728"/>
                  </a:lnTo>
                  <a:lnTo>
                    <a:pt x="522351" y="490728"/>
                  </a:lnTo>
                  <a:lnTo>
                    <a:pt x="629412" y="0"/>
                  </a:lnTo>
                  <a:close/>
                </a:path>
              </a:pathLst>
            </a:custGeom>
            <a:solidFill>
              <a:srgbClr val="00AFEF"/>
            </a:solidFill>
          </p:spPr>
          <p:txBody>
            <a:bodyPr wrap="square" lIns="0" tIns="0" rIns="0" bIns="0" rtlCol="0"/>
            <a:lstStyle/>
            <a:p>
              <a:endParaRPr/>
            </a:p>
          </p:txBody>
        </p:sp>
        <p:sp>
          <p:nvSpPr>
            <p:cNvPr id="29" name="object 29"/>
            <p:cNvSpPr/>
            <p:nvPr/>
          </p:nvSpPr>
          <p:spPr>
            <a:xfrm>
              <a:off x="11558016" y="4724272"/>
              <a:ext cx="189865" cy="256540"/>
            </a:xfrm>
            <a:custGeom>
              <a:avLst/>
              <a:gdLst/>
              <a:ahLst/>
              <a:cxnLst/>
              <a:rect l="l" t="t" r="r" b="b"/>
              <a:pathLst>
                <a:path w="189865" h="256539">
                  <a:moveTo>
                    <a:pt x="123698" y="0"/>
                  </a:moveTo>
                  <a:lnTo>
                    <a:pt x="77692" y="9126"/>
                  </a:lnTo>
                  <a:lnTo>
                    <a:pt x="49498" y="35274"/>
                  </a:lnTo>
                  <a:lnTo>
                    <a:pt x="37210" y="59181"/>
                  </a:lnTo>
                  <a:lnTo>
                    <a:pt x="81787" y="71754"/>
                  </a:lnTo>
                  <a:lnTo>
                    <a:pt x="85193" y="63134"/>
                  </a:lnTo>
                  <a:lnTo>
                    <a:pt x="88931" y="55943"/>
                  </a:lnTo>
                  <a:lnTo>
                    <a:pt x="93003" y="50180"/>
                  </a:lnTo>
                  <a:lnTo>
                    <a:pt x="97408" y="45846"/>
                  </a:lnTo>
                  <a:lnTo>
                    <a:pt x="103377" y="41020"/>
                  </a:lnTo>
                  <a:lnTo>
                    <a:pt x="109981" y="38988"/>
                  </a:lnTo>
                  <a:lnTo>
                    <a:pt x="124840" y="40131"/>
                  </a:lnTo>
                  <a:lnTo>
                    <a:pt x="130682" y="42925"/>
                  </a:lnTo>
                  <a:lnTo>
                    <a:pt x="139318" y="53085"/>
                  </a:lnTo>
                  <a:lnTo>
                    <a:pt x="141224" y="59689"/>
                  </a:lnTo>
                  <a:lnTo>
                    <a:pt x="140588" y="67944"/>
                  </a:lnTo>
                  <a:lnTo>
                    <a:pt x="114712" y="101076"/>
                  </a:lnTo>
                  <a:lnTo>
                    <a:pt x="106406" y="102328"/>
                  </a:lnTo>
                  <a:lnTo>
                    <a:pt x="97027" y="102234"/>
                  </a:lnTo>
                  <a:lnTo>
                    <a:pt x="92075" y="101600"/>
                  </a:lnTo>
                  <a:lnTo>
                    <a:pt x="80136" y="142239"/>
                  </a:lnTo>
                  <a:lnTo>
                    <a:pt x="115208" y="158325"/>
                  </a:lnTo>
                  <a:lnTo>
                    <a:pt x="118744" y="178434"/>
                  </a:lnTo>
                  <a:lnTo>
                    <a:pt x="117409" y="186860"/>
                  </a:lnTo>
                  <a:lnTo>
                    <a:pt x="84494" y="215882"/>
                  </a:lnTo>
                  <a:lnTo>
                    <a:pt x="76326" y="216026"/>
                  </a:lnTo>
                  <a:lnTo>
                    <a:pt x="67817" y="215264"/>
                  </a:lnTo>
                  <a:lnTo>
                    <a:pt x="48005" y="177800"/>
                  </a:lnTo>
                  <a:lnTo>
                    <a:pt x="0" y="179831"/>
                  </a:lnTo>
                  <a:lnTo>
                    <a:pt x="12715" y="222980"/>
                  </a:lnTo>
                  <a:lnTo>
                    <a:pt x="43926" y="249555"/>
                  </a:lnTo>
                  <a:lnTo>
                    <a:pt x="72898" y="256412"/>
                  </a:lnTo>
                  <a:lnTo>
                    <a:pt x="93497" y="255958"/>
                  </a:lnTo>
                  <a:lnTo>
                    <a:pt x="129744" y="242571"/>
                  </a:lnTo>
                  <a:lnTo>
                    <a:pt x="162210" y="206184"/>
                  </a:lnTo>
                  <a:lnTo>
                    <a:pt x="169366" y="172396"/>
                  </a:lnTo>
                  <a:lnTo>
                    <a:pt x="168465" y="165147"/>
                  </a:lnTo>
                  <a:lnTo>
                    <a:pt x="149024" y="132266"/>
                  </a:lnTo>
                  <a:lnTo>
                    <a:pt x="141858" y="127126"/>
                  </a:lnTo>
                  <a:lnTo>
                    <a:pt x="151743" y="123622"/>
                  </a:lnTo>
                  <a:lnTo>
                    <a:pt x="181203" y="98486"/>
                  </a:lnTo>
                  <a:lnTo>
                    <a:pt x="189864" y="71500"/>
                  </a:lnTo>
                  <a:lnTo>
                    <a:pt x="189743" y="58358"/>
                  </a:lnTo>
                  <a:lnTo>
                    <a:pt x="165810" y="14287"/>
                  </a:lnTo>
                  <a:lnTo>
                    <a:pt x="140005" y="2476"/>
                  </a:lnTo>
                  <a:lnTo>
                    <a:pt x="123698" y="0"/>
                  </a:lnTo>
                  <a:close/>
                </a:path>
              </a:pathLst>
            </a:custGeom>
            <a:solidFill>
              <a:srgbClr val="FFFFFF"/>
            </a:solidFill>
          </p:spPr>
          <p:txBody>
            <a:bodyPr wrap="square" lIns="0" tIns="0" rIns="0" bIns="0" rtlCol="0"/>
            <a:lstStyle/>
            <a:p>
              <a:endParaRPr/>
            </a:p>
          </p:txBody>
        </p:sp>
      </p:grpSp>
      <p:sp>
        <p:nvSpPr>
          <p:cNvPr id="30" name="object 30"/>
          <p:cNvSpPr txBox="1"/>
          <p:nvPr/>
        </p:nvSpPr>
        <p:spPr>
          <a:xfrm>
            <a:off x="7659116" y="4844034"/>
            <a:ext cx="1047115" cy="269240"/>
          </a:xfrm>
          <a:prstGeom prst="rect">
            <a:avLst/>
          </a:prstGeom>
        </p:spPr>
        <p:txBody>
          <a:bodyPr vert="horz" wrap="square" lIns="0" tIns="12065" rIns="0" bIns="0" rtlCol="0">
            <a:spAutoFit/>
          </a:bodyPr>
          <a:lstStyle/>
          <a:p>
            <a:pPr marL="12700">
              <a:lnSpc>
                <a:spcPct val="100000"/>
              </a:lnSpc>
              <a:spcBef>
                <a:spcPts val="95"/>
              </a:spcBef>
            </a:pPr>
            <a:r>
              <a:rPr sz="1600" b="1" spc="45" dirty="0">
                <a:solidFill>
                  <a:srgbClr val="1C3057"/>
                </a:solidFill>
                <a:latin typeface="Arial"/>
                <a:cs typeface="Arial"/>
              </a:rPr>
              <a:t>Член</a:t>
            </a:r>
            <a:r>
              <a:rPr sz="1600" b="1" spc="-95" dirty="0">
                <a:solidFill>
                  <a:srgbClr val="1C3057"/>
                </a:solidFill>
                <a:latin typeface="Arial"/>
                <a:cs typeface="Arial"/>
              </a:rPr>
              <a:t> </a:t>
            </a:r>
            <a:r>
              <a:rPr sz="1600" b="1" spc="100" dirty="0">
                <a:solidFill>
                  <a:srgbClr val="1C3057"/>
                </a:solidFill>
                <a:latin typeface="Arial"/>
                <a:cs typeface="Arial"/>
              </a:rPr>
              <a:t>УИК</a:t>
            </a:r>
            <a:endParaRPr sz="1600">
              <a:latin typeface="Arial"/>
              <a:cs typeface="Arial"/>
            </a:endParaRPr>
          </a:p>
        </p:txBody>
      </p:sp>
      <p:sp>
        <p:nvSpPr>
          <p:cNvPr id="31" name="object 31"/>
          <p:cNvSpPr txBox="1"/>
          <p:nvPr/>
        </p:nvSpPr>
        <p:spPr>
          <a:xfrm>
            <a:off x="7659116" y="5088838"/>
            <a:ext cx="3778885" cy="960119"/>
          </a:xfrm>
          <a:prstGeom prst="rect">
            <a:avLst/>
          </a:prstGeom>
        </p:spPr>
        <p:txBody>
          <a:bodyPr vert="horz" wrap="square" lIns="0" tIns="105410" rIns="0" bIns="0" rtlCol="0">
            <a:spAutoFit/>
          </a:bodyPr>
          <a:lstStyle/>
          <a:p>
            <a:pPr marL="299085" indent="-287020">
              <a:lnSpc>
                <a:spcPct val="100000"/>
              </a:lnSpc>
              <a:spcBef>
                <a:spcPts val="830"/>
              </a:spcBef>
              <a:buFont typeface="Arial MT"/>
              <a:buChar char="•"/>
              <a:tabLst>
                <a:tab pos="299085" algn="l"/>
                <a:tab pos="299720" algn="l"/>
              </a:tabLst>
            </a:pPr>
            <a:r>
              <a:rPr sz="1600" spc="20" dirty="0">
                <a:solidFill>
                  <a:srgbClr val="1C3057"/>
                </a:solidFill>
                <a:latin typeface="Microsoft Sans Serif"/>
                <a:cs typeface="Microsoft Sans Serif"/>
              </a:rPr>
              <a:t>передает</a:t>
            </a:r>
            <a:r>
              <a:rPr sz="1600" spc="-30" dirty="0">
                <a:solidFill>
                  <a:srgbClr val="1C3057"/>
                </a:solidFill>
                <a:latin typeface="Microsoft Sans Serif"/>
                <a:cs typeface="Microsoft Sans Serif"/>
              </a:rPr>
              <a:t> </a:t>
            </a:r>
            <a:r>
              <a:rPr sz="1600" spc="40" dirty="0">
                <a:solidFill>
                  <a:srgbClr val="1C3057"/>
                </a:solidFill>
                <a:latin typeface="Microsoft Sans Serif"/>
                <a:cs typeface="Microsoft Sans Serif"/>
              </a:rPr>
              <a:t>бюллетень</a:t>
            </a:r>
            <a:r>
              <a:rPr sz="1600" spc="-10" dirty="0">
                <a:solidFill>
                  <a:srgbClr val="1C3057"/>
                </a:solidFill>
                <a:latin typeface="Microsoft Sans Serif"/>
                <a:cs typeface="Microsoft Sans Serif"/>
              </a:rPr>
              <a:t> </a:t>
            </a:r>
            <a:r>
              <a:rPr sz="1600" spc="40" dirty="0">
                <a:solidFill>
                  <a:srgbClr val="1C3057"/>
                </a:solidFill>
                <a:latin typeface="Microsoft Sans Serif"/>
                <a:cs typeface="Microsoft Sans Serif"/>
              </a:rPr>
              <a:t>избирателю</a:t>
            </a:r>
            <a:endParaRPr sz="1600">
              <a:latin typeface="Microsoft Sans Serif"/>
              <a:cs typeface="Microsoft Sans Serif"/>
            </a:endParaRPr>
          </a:p>
          <a:p>
            <a:pPr marL="299085" indent="-287020">
              <a:lnSpc>
                <a:spcPct val="100000"/>
              </a:lnSpc>
              <a:spcBef>
                <a:spcPts val="735"/>
              </a:spcBef>
              <a:buFont typeface="Arial MT"/>
              <a:buChar char="•"/>
              <a:tabLst>
                <a:tab pos="299085" algn="l"/>
                <a:tab pos="299720" algn="l"/>
              </a:tabLst>
            </a:pPr>
            <a:r>
              <a:rPr sz="1600" spc="20" dirty="0">
                <a:solidFill>
                  <a:srgbClr val="1C3057"/>
                </a:solidFill>
                <a:latin typeface="Microsoft Sans Serif"/>
                <a:cs typeface="Microsoft Sans Serif"/>
              </a:rPr>
              <a:t>расписывается</a:t>
            </a:r>
            <a:r>
              <a:rPr sz="1600" spc="10" dirty="0">
                <a:solidFill>
                  <a:srgbClr val="1C3057"/>
                </a:solidFill>
                <a:latin typeface="Microsoft Sans Serif"/>
                <a:cs typeface="Microsoft Sans Serif"/>
              </a:rPr>
              <a:t> </a:t>
            </a:r>
            <a:r>
              <a:rPr sz="1600" spc="55" dirty="0">
                <a:solidFill>
                  <a:srgbClr val="1C3057"/>
                </a:solidFill>
                <a:latin typeface="Microsoft Sans Serif"/>
                <a:cs typeface="Microsoft Sans Serif"/>
              </a:rPr>
              <a:t>в</a:t>
            </a:r>
            <a:r>
              <a:rPr sz="1600" spc="-10" dirty="0">
                <a:solidFill>
                  <a:srgbClr val="1C3057"/>
                </a:solidFill>
                <a:latin typeface="Microsoft Sans Serif"/>
                <a:cs typeface="Microsoft Sans Serif"/>
              </a:rPr>
              <a:t> </a:t>
            </a:r>
            <a:r>
              <a:rPr sz="1600" spc="35" dirty="0">
                <a:solidFill>
                  <a:srgbClr val="1C3057"/>
                </a:solidFill>
                <a:latin typeface="Microsoft Sans Serif"/>
                <a:cs typeface="Microsoft Sans Serif"/>
              </a:rPr>
              <a:t>соответствующей</a:t>
            </a:r>
            <a:endParaRPr sz="1600">
              <a:latin typeface="Microsoft Sans Serif"/>
              <a:cs typeface="Microsoft Sans Serif"/>
            </a:endParaRPr>
          </a:p>
          <a:p>
            <a:pPr marL="299085">
              <a:lnSpc>
                <a:spcPct val="100000"/>
              </a:lnSpc>
              <a:spcBef>
                <a:spcPts val="130"/>
              </a:spcBef>
            </a:pPr>
            <a:r>
              <a:rPr sz="1600" spc="-10" dirty="0">
                <a:solidFill>
                  <a:srgbClr val="1C3057"/>
                </a:solidFill>
                <a:latin typeface="Microsoft Sans Serif"/>
                <a:cs typeface="Microsoft Sans Serif"/>
              </a:rPr>
              <a:t>графе </a:t>
            </a:r>
            <a:r>
              <a:rPr sz="1600" spc="20" dirty="0">
                <a:solidFill>
                  <a:srgbClr val="1C3057"/>
                </a:solidFill>
                <a:latin typeface="Microsoft Sans Serif"/>
                <a:cs typeface="Microsoft Sans Serif"/>
              </a:rPr>
              <a:t>списка</a:t>
            </a:r>
            <a:r>
              <a:rPr sz="1600" dirty="0">
                <a:solidFill>
                  <a:srgbClr val="1C3057"/>
                </a:solidFill>
                <a:latin typeface="Microsoft Sans Serif"/>
                <a:cs typeface="Microsoft Sans Serif"/>
              </a:rPr>
              <a:t> </a:t>
            </a:r>
            <a:r>
              <a:rPr sz="1600" spc="35" dirty="0">
                <a:solidFill>
                  <a:srgbClr val="1C3057"/>
                </a:solidFill>
                <a:latin typeface="Microsoft Sans Serif"/>
                <a:cs typeface="Microsoft Sans Serif"/>
              </a:rPr>
              <a:t>избирателей</a:t>
            </a:r>
            <a:endParaRPr sz="1600">
              <a:latin typeface="Microsoft Sans Serif"/>
              <a:cs typeface="Microsoft Sans Serif"/>
            </a:endParaRPr>
          </a:p>
        </p:txBody>
      </p:sp>
      <p:grpSp>
        <p:nvGrpSpPr>
          <p:cNvPr id="32" name="object 32"/>
          <p:cNvGrpSpPr/>
          <p:nvPr/>
        </p:nvGrpSpPr>
        <p:grpSpPr>
          <a:xfrm>
            <a:off x="197865" y="1703577"/>
            <a:ext cx="10535920" cy="2673350"/>
            <a:chOff x="197865" y="1703577"/>
            <a:chExt cx="10535920" cy="2673350"/>
          </a:xfrm>
        </p:grpSpPr>
        <p:sp>
          <p:nvSpPr>
            <p:cNvPr id="33" name="object 33"/>
            <p:cNvSpPr/>
            <p:nvPr/>
          </p:nvSpPr>
          <p:spPr>
            <a:xfrm>
              <a:off x="227075" y="1732787"/>
              <a:ext cx="624840" cy="489584"/>
            </a:xfrm>
            <a:custGeom>
              <a:avLst/>
              <a:gdLst/>
              <a:ahLst/>
              <a:cxnLst/>
              <a:rect l="l" t="t" r="r" b="b"/>
              <a:pathLst>
                <a:path w="624840" h="489585">
                  <a:moveTo>
                    <a:pt x="624840" y="0"/>
                  </a:moveTo>
                  <a:lnTo>
                    <a:pt x="106756" y="0"/>
                  </a:lnTo>
                  <a:lnTo>
                    <a:pt x="0" y="489203"/>
                  </a:lnTo>
                  <a:lnTo>
                    <a:pt x="518083" y="489203"/>
                  </a:lnTo>
                  <a:lnTo>
                    <a:pt x="624840" y="0"/>
                  </a:lnTo>
                  <a:close/>
                </a:path>
              </a:pathLst>
            </a:custGeom>
            <a:solidFill>
              <a:srgbClr val="FFFFFF"/>
            </a:solidFill>
          </p:spPr>
          <p:txBody>
            <a:bodyPr wrap="square" lIns="0" tIns="0" rIns="0" bIns="0" rtlCol="0"/>
            <a:lstStyle/>
            <a:p>
              <a:endParaRPr/>
            </a:p>
          </p:txBody>
        </p:sp>
        <p:sp>
          <p:nvSpPr>
            <p:cNvPr id="34" name="object 34"/>
            <p:cNvSpPr/>
            <p:nvPr/>
          </p:nvSpPr>
          <p:spPr>
            <a:xfrm>
              <a:off x="227075" y="1732787"/>
              <a:ext cx="624840" cy="489584"/>
            </a:xfrm>
            <a:custGeom>
              <a:avLst/>
              <a:gdLst/>
              <a:ahLst/>
              <a:cxnLst/>
              <a:rect l="l" t="t" r="r" b="b"/>
              <a:pathLst>
                <a:path w="624840" h="489585">
                  <a:moveTo>
                    <a:pt x="0" y="489203"/>
                  </a:moveTo>
                  <a:lnTo>
                    <a:pt x="106756" y="0"/>
                  </a:lnTo>
                  <a:lnTo>
                    <a:pt x="624840" y="0"/>
                  </a:lnTo>
                  <a:lnTo>
                    <a:pt x="518083" y="489203"/>
                  </a:lnTo>
                  <a:lnTo>
                    <a:pt x="0" y="489203"/>
                  </a:lnTo>
                  <a:close/>
                </a:path>
              </a:pathLst>
            </a:custGeom>
            <a:ln w="57912">
              <a:solidFill>
                <a:srgbClr val="C40822"/>
              </a:solidFill>
            </a:ln>
          </p:spPr>
          <p:txBody>
            <a:bodyPr wrap="square" lIns="0" tIns="0" rIns="0" bIns="0" rtlCol="0"/>
            <a:lstStyle/>
            <a:p>
              <a:endParaRPr/>
            </a:p>
          </p:txBody>
        </p:sp>
        <p:sp>
          <p:nvSpPr>
            <p:cNvPr id="35" name="object 35"/>
            <p:cNvSpPr/>
            <p:nvPr/>
          </p:nvSpPr>
          <p:spPr>
            <a:xfrm>
              <a:off x="379145" y="1834006"/>
              <a:ext cx="294005" cy="278130"/>
            </a:xfrm>
            <a:custGeom>
              <a:avLst/>
              <a:gdLst/>
              <a:ahLst/>
              <a:cxnLst/>
              <a:rect l="l" t="t" r="r" b="b"/>
              <a:pathLst>
                <a:path w="294005" h="278130">
                  <a:moveTo>
                    <a:pt x="157492" y="0"/>
                  </a:moveTo>
                  <a:lnTo>
                    <a:pt x="113984" y="3600"/>
                  </a:lnTo>
                  <a:lnTo>
                    <a:pt x="75166" y="20027"/>
                  </a:lnTo>
                  <a:lnTo>
                    <a:pt x="43453" y="47201"/>
                  </a:lnTo>
                  <a:lnTo>
                    <a:pt x="21259" y="83043"/>
                  </a:lnTo>
                  <a:lnTo>
                    <a:pt x="10998" y="125475"/>
                  </a:lnTo>
                  <a:lnTo>
                    <a:pt x="0" y="267207"/>
                  </a:lnTo>
                  <a:lnTo>
                    <a:pt x="135940" y="277748"/>
                  </a:lnTo>
                  <a:lnTo>
                    <a:pt x="179449" y="274161"/>
                  </a:lnTo>
                  <a:lnTo>
                    <a:pt x="218267" y="257766"/>
                  </a:lnTo>
                  <a:lnTo>
                    <a:pt x="249980" y="230629"/>
                  </a:lnTo>
                  <a:lnTo>
                    <a:pt x="272174" y="194819"/>
                  </a:lnTo>
                  <a:lnTo>
                    <a:pt x="282435" y="152400"/>
                  </a:lnTo>
                  <a:lnTo>
                    <a:pt x="293433" y="10540"/>
                  </a:lnTo>
                  <a:lnTo>
                    <a:pt x="157492" y="0"/>
                  </a:lnTo>
                  <a:close/>
                </a:path>
              </a:pathLst>
            </a:custGeom>
            <a:solidFill>
              <a:srgbClr val="FFFFFF"/>
            </a:solidFill>
          </p:spPr>
          <p:txBody>
            <a:bodyPr wrap="square" lIns="0" tIns="0" rIns="0" bIns="0" rtlCol="0"/>
            <a:lstStyle/>
            <a:p>
              <a:endParaRPr/>
            </a:p>
          </p:txBody>
        </p:sp>
        <p:sp>
          <p:nvSpPr>
            <p:cNvPr id="36" name="object 36"/>
            <p:cNvSpPr/>
            <p:nvPr/>
          </p:nvSpPr>
          <p:spPr>
            <a:xfrm>
              <a:off x="469796" y="1804669"/>
              <a:ext cx="154940" cy="341630"/>
            </a:xfrm>
            <a:custGeom>
              <a:avLst/>
              <a:gdLst/>
              <a:ahLst/>
              <a:cxnLst/>
              <a:rect l="l" t="t" r="r" b="b"/>
              <a:pathLst>
                <a:path w="154940" h="341630">
                  <a:moveTo>
                    <a:pt x="112079" y="0"/>
                  </a:moveTo>
                  <a:lnTo>
                    <a:pt x="89918" y="5333"/>
                  </a:lnTo>
                  <a:lnTo>
                    <a:pt x="88394" y="6857"/>
                  </a:lnTo>
                  <a:lnTo>
                    <a:pt x="87378" y="8635"/>
                  </a:lnTo>
                  <a:lnTo>
                    <a:pt x="86882" y="10794"/>
                  </a:lnTo>
                  <a:lnTo>
                    <a:pt x="30952" y="232155"/>
                  </a:lnTo>
                  <a:lnTo>
                    <a:pt x="30494" y="233679"/>
                  </a:lnTo>
                  <a:lnTo>
                    <a:pt x="30532" y="235203"/>
                  </a:lnTo>
                  <a:lnTo>
                    <a:pt x="31650" y="237997"/>
                  </a:lnTo>
                  <a:lnTo>
                    <a:pt x="32806" y="239140"/>
                  </a:lnTo>
                  <a:lnTo>
                    <a:pt x="34546" y="240156"/>
                  </a:lnTo>
                  <a:lnTo>
                    <a:pt x="36286" y="241300"/>
                  </a:lnTo>
                  <a:lnTo>
                    <a:pt x="38826" y="242188"/>
                  </a:lnTo>
                  <a:lnTo>
                    <a:pt x="45506" y="243712"/>
                  </a:lnTo>
                  <a:lnTo>
                    <a:pt x="49798" y="244220"/>
                  </a:lnTo>
                  <a:lnTo>
                    <a:pt x="55069" y="244601"/>
                  </a:lnTo>
                  <a:lnTo>
                    <a:pt x="60174" y="245109"/>
                  </a:lnTo>
                  <a:lnTo>
                    <a:pt x="64518" y="245109"/>
                  </a:lnTo>
                  <a:lnTo>
                    <a:pt x="68099" y="244982"/>
                  </a:lnTo>
                  <a:lnTo>
                    <a:pt x="71680" y="244728"/>
                  </a:lnTo>
                  <a:lnTo>
                    <a:pt x="74665" y="244220"/>
                  </a:lnTo>
                  <a:lnTo>
                    <a:pt x="77040" y="243458"/>
                  </a:lnTo>
                  <a:lnTo>
                    <a:pt x="79415" y="242824"/>
                  </a:lnTo>
                  <a:lnTo>
                    <a:pt x="81269" y="241807"/>
                  </a:lnTo>
                  <a:lnTo>
                    <a:pt x="82602" y="240537"/>
                  </a:lnTo>
                  <a:lnTo>
                    <a:pt x="83949" y="239394"/>
                  </a:lnTo>
                  <a:lnTo>
                    <a:pt x="84838" y="237997"/>
                  </a:lnTo>
                  <a:lnTo>
                    <a:pt x="85295" y="236346"/>
                  </a:lnTo>
                  <a:lnTo>
                    <a:pt x="154497" y="13842"/>
                  </a:lnTo>
                  <a:lnTo>
                    <a:pt x="154561" y="11937"/>
                  </a:lnTo>
                  <a:lnTo>
                    <a:pt x="154027" y="10287"/>
                  </a:lnTo>
                  <a:lnTo>
                    <a:pt x="153507" y="8508"/>
                  </a:lnTo>
                  <a:lnTo>
                    <a:pt x="117527" y="253"/>
                  </a:lnTo>
                  <a:lnTo>
                    <a:pt x="112079" y="0"/>
                  </a:lnTo>
                  <a:close/>
                </a:path>
                <a:path w="154940" h="341630">
                  <a:moveTo>
                    <a:pt x="40781" y="268604"/>
                  </a:moveTo>
                  <a:lnTo>
                    <a:pt x="8257" y="288670"/>
                  </a:lnTo>
                  <a:lnTo>
                    <a:pt x="0" y="322452"/>
                  </a:lnTo>
                  <a:lnTo>
                    <a:pt x="103" y="324230"/>
                  </a:lnTo>
                  <a:lnTo>
                    <a:pt x="738" y="326770"/>
                  </a:lnTo>
                  <a:lnTo>
                    <a:pt x="1361" y="329438"/>
                  </a:lnTo>
                  <a:lnTo>
                    <a:pt x="13616" y="338454"/>
                  </a:lnTo>
                  <a:lnTo>
                    <a:pt x="17426" y="339725"/>
                  </a:lnTo>
                  <a:lnTo>
                    <a:pt x="22290" y="340487"/>
                  </a:lnTo>
                  <a:lnTo>
                    <a:pt x="35790" y="341629"/>
                  </a:lnTo>
                  <a:lnTo>
                    <a:pt x="42064" y="341249"/>
                  </a:lnTo>
                  <a:lnTo>
                    <a:pt x="72265" y="310895"/>
                  </a:lnTo>
                  <a:lnTo>
                    <a:pt x="74398" y="303021"/>
                  </a:lnTo>
                  <a:lnTo>
                    <a:pt x="75363" y="299212"/>
                  </a:lnTo>
                  <a:lnTo>
                    <a:pt x="75960" y="295782"/>
                  </a:lnTo>
                  <a:lnTo>
                    <a:pt x="76430" y="289813"/>
                  </a:lnTo>
                  <a:lnTo>
                    <a:pt x="76278" y="287019"/>
                  </a:lnTo>
                  <a:lnTo>
                    <a:pt x="63019" y="272033"/>
                  </a:lnTo>
                  <a:lnTo>
                    <a:pt x="59234" y="270637"/>
                  </a:lnTo>
                  <a:lnTo>
                    <a:pt x="54129" y="269747"/>
                  </a:lnTo>
                  <a:lnTo>
                    <a:pt x="47703" y="269239"/>
                  </a:lnTo>
                  <a:lnTo>
                    <a:pt x="40781" y="268604"/>
                  </a:lnTo>
                  <a:close/>
                </a:path>
              </a:pathLst>
            </a:custGeom>
            <a:solidFill>
              <a:srgbClr val="C40822"/>
            </a:solidFill>
          </p:spPr>
          <p:txBody>
            <a:bodyPr wrap="square" lIns="0" tIns="0" rIns="0" bIns="0" rtlCol="0"/>
            <a:lstStyle/>
            <a:p>
              <a:endParaRPr/>
            </a:p>
          </p:txBody>
        </p:sp>
        <p:sp>
          <p:nvSpPr>
            <p:cNvPr id="37" name="object 37"/>
            <p:cNvSpPr/>
            <p:nvPr/>
          </p:nvSpPr>
          <p:spPr>
            <a:xfrm>
              <a:off x="3038855" y="2968752"/>
              <a:ext cx="7656830" cy="1370330"/>
            </a:xfrm>
            <a:custGeom>
              <a:avLst/>
              <a:gdLst/>
              <a:ahLst/>
              <a:cxnLst/>
              <a:rect l="l" t="t" r="r" b="b"/>
              <a:pathLst>
                <a:path w="7656830" h="1370329">
                  <a:moveTo>
                    <a:pt x="7656576" y="0"/>
                  </a:moveTo>
                  <a:lnTo>
                    <a:pt x="262381" y="0"/>
                  </a:lnTo>
                  <a:lnTo>
                    <a:pt x="0" y="1370076"/>
                  </a:lnTo>
                  <a:lnTo>
                    <a:pt x="7394194" y="1370076"/>
                  </a:lnTo>
                  <a:lnTo>
                    <a:pt x="7656576" y="0"/>
                  </a:lnTo>
                  <a:close/>
                </a:path>
              </a:pathLst>
            </a:custGeom>
            <a:solidFill>
              <a:srgbClr val="FFFFFF"/>
            </a:solidFill>
          </p:spPr>
          <p:txBody>
            <a:bodyPr wrap="square" lIns="0" tIns="0" rIns="0" bIns="0" rtlCol="0"/>
            <a:lstStyle/>
            <a:p>
              <a:endParaRPr/>
            </a:p>
          </p:txBody>
        </p:sp>
        <p:sp>
          <p:nvSpPr>
            <p:cNvPr id="38" name="object 38"/>
            <p:cNvSpPr/>
            <p:nvPr/>
          </p:nvSpPr>
          <p:spPr>
            <a:xfrm>
              <a:off x="3038855" y="2968752"/>
              <a:ext cx="7656830" cy="1370330"/>
            </a:xfrm>
            <a:custGeom>
              <a:avLst/>
              <a:gdLst/>
              <a:ahLst/>
              <a:cxnLst/>
              <a:rect l="l" t="t" r="r" b="b"/>
              <a:pathLst>
                <a:path w="7656830" h="1370329">
                  <a:moveTo>
                    <a:pt x="0" y="1370076"/>
                  </a:moveTo>
                  <a:lnTo>
                    <a:pt x="262381" y="0"/>
                  </a:lnTo>
                  <a:lnTo>
                    <a:pt x="7656576" y="0"/>
                  </a:lnTo>
                  <a:lnTo>
                    <a:pt x="7394194" y="1370076"/>
                  </a:lnTo>
                  <a:lnTo>
                    <a:pt x="0" y="1370076"/>
                  </a:lnTo>
                  <a:close/>
                </a:path>
              </a:pathLst>
            </a:custGeom>
            <a:ln w="76200">
              <a:solidFill>
                <a:srgbClr val="FFFFFF"/>
              </a:solidFill>
            </a:ln>
          </p:spPr>
          <p:txBody>
            <a:bodyPr wrap="square" lIns="0" tIns="0" rIns="0" bIns="0" rtlCol="0"/>
            <a:lstStyle/>
            <a:p>
              <a:endParaRPr/>
            </a:p>
          </p:txBody>
        </p:sp>
      </p:grpSp>
      <p:grpSp>
        <p:nvGrpSpPr>
          <p:cNvPr id="40" name="object 40"/>
          <p:cNvGrpSpPr/>
          <p:nvPr/>
        </p:nvGrpSpPr>
        <p:grpSpPr>
          <a:xfrm>
            <a:off x="6134100" y="-1107219"/>
            <a:ext cx="3842003" cy="3968815"/>
            <a:chOff x="0" y="300227"/>
            <a:chExt cx="3842003" cy="4226052"/>
          </a:xfrm>
        </p:grpSpPr>
        <p:sp>
          <p:nvSpPr>
            <p:cNvPr id="41" name="object 41"/>
            <p:cNvSpPr/>
            <p:nvPr/>
          </p:nvSpPr>
          <p:spPr>
            <a:xfrm>
              <a:off x="1964435" y="2868167"/>
              <a:ext cx="1603375" cy="1597660"/>
            </a:xfrm>
            <a:custGeom>
              <a:avLst/>
              <a:gdLst/>
              <a:ahLst/>
              <a:cxnLst/>
              <a:rect l="l" t="t" r="r" b="b"/>
              <a:pathLst>
                <a:path w="1603375" h="1597660">
                  <a:moveTo>
                    <a:pt x="801624" y="0"/>
                  </a:moveTo>
                  <a:lnTo>
                    <a:pt x="752791" y="1457"/>
                  </a:lnTo>
                  <a:lnTo>
                    <a:pt x="704732" y="5773"/>
                  </a:lnTo>
                  <a:lnTo>
                    <a:pt x="657531" y="12865"/>
                  </a:lnTo>
                  <a:lnTo>
                    <a:pt x="611272" y="22648"/>
                  </a:lnTo>
                  <a:lnTo>
                    <a:pt x="566037" y="35040"/>
                  </a:lnTo>
                  <a:lnTo>
                    <a:pt x="521912" y="49957"/>
                  </a:lnTo>
                  <a:lnTo>
                    <a:pt x="478980" y="67315"/>
                  </a:lnTo>
                  <a:lnTo>
                    <a:pt x="437324" y="87031"/>
                  </a:lnTo>
                  <a:lnTo>
                    <a:pt x="397030" y="109022"/>
                  </a:lnTo>
                  <a:lnTo>
                    <a:pt x="358180" y="133203"/>
                  </a:lnTo>
                  <a:lnTo>
                    <a:pt x="320858" y="159492"/>
                  </a:lnTo>
                  <a:lnTo>
                    <a:pt x="285148" y="187805"/>
                  </a:lnTo>
                  <a:lnTo>
                    <a:pt x="251135" y="218058"/>
                  </a:lnTo>
                  <a:lnTo>
                    <a:pt x="218902" y="250168"/>
                  </a:lnTo>
                  <a:lnTo>
                    <a:pt x="188532" y="284051"/>
                  </a:lnTo>
                  <a:lnTo>
                    <a:pt x="160110" y="319624"/>
                  </a:lnTo>
                  <a:lnTo>
                    <a:pt x="133720" y="356803"/>
                  </a:lnTo>
                  <a:lnTo>
                    <a:pt x="109445" y="395506"/>
                  </a:lnTo>
                  <a:lnTo>
                    <a:pt x="87370" y="435647"/>
                  </a:lnTo>
                  <a:lnTo>
                    <a:pt x="67577" y="477145"/>
                  </a:lnTo>
                  <a:lnTo>
                    <a:pt x="50151" y="519915"/>
                  </a:lnTo>
                  <a:lnTo>
                    <a:pt x="35177" y="563873"/>
                  </a:lnTo>
                  <a:lnTo>
                    <a:pt x="22736" y="608937"/>
                  </a:lnTo>
                  <a:lnTo>
                    <a:pt x="12915" y="655023"/>
                  </a:lnTo>
                  <a:lnTo>
                    <a:pt x="5796" y="702047"/>
                  </a:lnTo>
                  <a:lnTo>
                    <a:pt x="1462" y="749925"/>
                  </a:lnTo>
                  <a:lnTo>
                    <a:pt x="0" y="798576"/>
                  </a:lnTo>
                  <a:lnTo>
                    <a:pt x="1462" y="847226"/>
                  </a:lnTo>
                  <a:lnTo>
                    <a:pt x="5796" y="895104"/>
                  </a:lnTo>
                  <a:lnTo>
                    <a:pt x="12915" y="942128"/>
                  </a:lnTo>
                  <a:lnTo>
                    <a:pt x="22736" y="988214"/>
                  </a:lnTo>
                  <a:lnTo>
                    <a:pt x="35177" y="1033278"/>
                  </a:lnTo>
                  <a:lnTo>
                    <a:pt x="50151" y="1077236"/>
                  </a:lnTo>
                  <a:lnTo>
                    <a:pt x="67577" y="1120006"/>
                  </a:lnTo>
                  <a:lnTo>
                    <a:pt x="87370" y="1161504"/>
                  </a:lnTo>
                  <a:lnTo>
                    <a:pt x="109445" y="1201645"/>
                  </a:lnTo>
                  <a:lnTo>
                    <a:pt x="133720" y="1240348"/>
                  </a:lnTo>
                  <a:lnTo>
                    <a:pt x="160110" y="1277527"/>
                  </a:lnTo>
                  <a:lnTo>
                    <a:pt x="188532" y="1313100"/>
                  </a:lnTo>
                  <a:lnTo>
                    <a:pt x="218902" y="1346983"/>
                  </a:lnTo>
                  <a:lnTo>
                    <a:pt x="251135" y="1379093"/>
                  </a:lnTo>
                  <a:lnTo>
                    <a:pt x="285148" y="1409346"/>
                  </a:lnTo>
                  <a:lnTo>
                    <a:pt x="320858" y="1437659"/>
                  </a:lnTo>
                  <a:lnTo>
                    <a:pt x="358180" y="1463948"/>
                  </a:lnTo>
                  <a:lnTo>
                    <a:pt x="397030" y="1488129"/>
                  </a:lnTo>
                  <a:lnTo>
                    <a:pt x="437324" y="1510120"/>
                  </a:lnTo>
                  <a:lnTo>
                    <a:pt x="478980" y="1529836"/>
                  </a:lnTo>
                  <a:lnTo>
                    <a:pt x="521912" y="1547194"/>
                  </a:lnTo>
                  <a:lnTo>
                    <a:pt x="566037" y="1562111"/>
                  </a:lnTo>
                  <a:lnTo>
                    <a:pt x="611272" y="1574503"/>
                  </a:lnTo>
                  <a:lnTo>
                    <a:pt x="657531" y="1584286"/>
                  </a:lnTo>
                  <a:lnTo>
                    <a:pt x="704732" y="1591378"/>
                  </a:lnTo>
                  <a:lnTo>
                    <a:pt x="752791" y="1595694"/>
                  </a:lnTo>
                  <a:lnTo>
                    <a:pt x="801624" y="1597152"/>
                  </a:lnTo>
                  <a:lnTo>
                    <a:pt x="850456" y="1595694"/>
                  </a:lnTo>
                  <a:lnTo>
                    <a:pt x="898515" y="1591378"/>
                  </a:lnTo>
                  <a:lnTo>
                    <a:pt x="945716" y="1584286"/>
                  </a:lnTo>
                  <a:lnTo>
                    <a:pt x="991975" y="1574503"/>
                  </a:lnTo>
                  <a:lnTo>
                    <a:pt x="1037210" y="1562111"/>
                  </a:lnTo>
                  <a:lnTo>
                    <a:pt x="1081335" y="1547194"/>
                  </a:lnTo>
                  <a:lnTo>
                    <a:pt x="1124267" y="1529836"/>
                  </a:lnTo>
                  <a:lnTo>
                    <a:pt x="1165923" y="1510120"/>
                  </a:lnTo>
                  <a:lnTo>
                    <a:pt x="1206217" y="1488129"/>
                  </a:lnTo>
                  <a:lnTo>
                    <a:pt x="1245067" y="1463948"/>
                  </a:lnTo>
                  <a:lnTo>
                    <a:pt x="1282389" y="1437659"/>
                  </a:lnTo>
                  <a:lnTo>
                    <a:pt x="1318099" y="1409346"/>
                  </a:lnTo>
                  <a:lnTo>
                    <a:pt x="1352112" y="1379093"/>
                  </a:lnTo>
                  <a:lnTo>
                    <a:pt x="1384345" y="1346983"/>
                  </a:lnTo>
                  <a:lnTo>
                    <a:pt x="1414715" y="1313100"/>
                  </a:lnTo>
                  <a:lnTo>
                    <a:pt x="1443137" y="1277527"/>
                  </a:lnTo>
                  <a:lnTo>
                    <a:pt x="1469527" y="1240348"/>
                  </a:lnTo>
                  <a:lnTo>
                    <a:pt x="1493802" y="1201645"/>
                  </a:lnTo>
                  <a:lnTo>
                    <a:pt x="1515877" y="1161504"/>
                  </a:lnTo>
                  <a:lnTo>
                    <a:pt x="1535670" y="1120006"/>
                  </a:lnTo>
                  <a:lnTo>
                    <a:pt x="1553096" y="1077236"/>
                  </a:lnTo>
                  <a:lnTo>
                    <a:pt x="1568070" y="1033278"/>
                  </a:lnTo>
                  <a:lnTo>
                    <a:pt x="1580511" y="988214"/>
                  </a:lnTo>
                  <a:lnTo>
                    <a:pt x="1590332" y="942128"/>
                  </a:lnTo>
                  <a:lnTo>
                    <a:pt x="1597451" y="895104"/>
                  </a:lnTo>
                  <a:lnTo>
                    <a:pt x="1601785" y="847226"/>
                  </a:lnTo>
                  <a:lnTo>
                    <a:pt x="1603248" y="798576"/>
                  </a:lnTo>
                  <a:lnTo>
                    <a:pt x="1601785" y="749925"/>
                  </a:lnTo>
                  <a:lnTo>
                    <a:pt x="1597451" y="702047"/>
                  </a:lnTo>
                  <a:lnTo>
                    <a:pt x="1590332" y="655023"/>
                  </a:lnTo>
                  <a:lnTo>
                    <a:pt x="1580511" y="608937"/>
                  </a:lnTo>
                  <a:lnTo>
                    <a:pt x="1568070" y="563873"/>
                  </a:lnTo>
                  <a:lnTo>
                    <a:pt x="1553096" y="519915"/>
                  </a:lnTo>
                  <a:lnTo>
                    <a:pt x="1535670" y="477145"/>
                  </a:lnTo>
                  <a:lnTo>
                    <a:pt x="1515877" y="435647"/>
                  </a:lnTo>
                  <a:lnTo>
                    <a:pt x="1493802" y="395506"/>
                  </a:lnTo>
                  <a:lnTo>
                    <a:pt x="1469527" y="356803"/>
                  </a:lnTo>
                  <a:lnTo>
                    <a:pt x="1443137" y="319624"/>
                  </a:lnTo>
                  <a:lnTo>
                    <a:pt x="1414715" y="284051"/>
                  </a:lnTo>
                  <a:lnTo>
                    <a:pt x="1384345" y="250168"/>
                  </a:lnTo>
                  <a:lnTo>
                    <a:pt x="1352112" y="218058"/>
                  </a:lnTo>
                  <a:lnTo>
                    <a:pt x="1318099" y="187805"/>
                  </a:lnTo>
                  <a:lnTo>
                    <a:pt x="1282389" y="159492"/>
                  </a:lnTo>
                  <a:lnTo>
                    <a:pt x="1245067" y="133203"/>
                  </a:lnTo>
                  <a:lnTo>
                    <a:pt x="1206217" y="109022"/>
                  </a:lnTo>
                  <a:lnTo>
                    <a:pt x="1165923" y="87031"/>
                  </a:lnTo>
                  <a:lnTo>
                    <a:pt x="1124267" y="67315"/>
                  </a:lnTo>
                  <a:lnTo>
                    <a:pt x="1081335" y="49957"/>
                  </a:lnTo>
                  <a:lnTo>
                    <a:pt x="1037210" y="35040"/>
                  </a:lnTo>
                  <a:lnTo>
                    <a:pt x="991975" y="22648"/>
                  </a:lnTo>
                  <a:lnTo>
                    <a:pt x="945716" y="12865"/>
                  </a:lnTo>
                  <a:lnTo>
                    <a:pt x="898515" y="5773"/>
                  </a:lnTo>
                  <a:lnTo>
                    <a:pt x="850456" y="1457"/>
                  </a:lnTo>
                  <a:lnTo>
                    <a:pt x="801624" y="0"/>
                  </a:lnTo>
                  <a:close/>
                </a:path>
              </a:pathLst>
            </a:custGeom>
            <a:solidFill>
              <a:srgbClr val="FFFFFF"/>
            </a:solidFill>
          </p:spPr>
          <p:txBody>
            <a:bodyPr wrap="square" lIns="0" tIns="0" rIns="0" bIns="0" rtlCol="0"/>
            <a:lstStyle/>
            <a:p>
              <a:endParaRPr/>
            </a:p>
          </p:txBody>
        </p:sp>
        <p:pic>
          <p:nvPicPr>
            <p:cNvPr id="43" name="object 43"/>
            <p:cNvPicPr/>
            <p:nvPr/>
          </p:nvPicPr>
          <p:blipFill>
            <a:blip r:embed="rId4" cstate="print"/>
            <a:stretch>
              <a:fillRect/>
            </a:stretch>
          </p:blipFill>
          <p:spPr>
            <a:xfrm>
              <a:off x="1941576" y="2686811"/>
              <a:ext cx="992124" cy="1118615"/>
            </a:xfrm>
            <a:prstGeom prst="rect">
              <a:avLst/>
            </a:prstGeom>
          </p:spPr>
        </p:pic>
        <p:pic>
          <p:nvPicPr>
            <p:cNvPr id="44" name="object 44"/>
            <p:cNvPicPr/>
            <p:nvPr/>
          </p:nvPicPr>
          <p:blipFill>
            <a:blip r:embed="rId5" cstate="print"/>
            <a:stretch>
              <a:fillRect/>
            </a:stretch>
          </p:blipFill>
          <p:spPr>
            <a:xfrm>
              <a:off x="2136648" y="3430523"/>
              <a:ext cx="1705355" cy="1095756"/>
            </a:xfrm>
            <a:prstGeom prst="rect">
              <a:avLst/>
            </a:prstGeom>
          </p:spPr>
        </p:pic>
        <p:sp>
          <p:nvSpPr>
            <p:cNvPr id="45" name="object 45"/>
            <p:cNvSpPr/>
            <p:nvPr/>
          </p:nvSpPr>
          <p:spPr>
            <a:xfrm>
              <a:off x="0" y="300227"/>
              <a:ext cx="1658620" cy="817244"/>
            </a:xfrm>
            <a:custGeom>
              <a:avLst/>
              <a:gdLst/>
              <a:ahLst/>
              <a:cxnLst/>
              <a:rect l="l" t="t" r="r" b="b"/>
              <a:pathLst>
                <a:path w="1658620" h="817244">
                  <a:moveTo>
                    <a:pt x="1658112" y="0"/>
                  </a:moveTo>
                  <a:lnTo>
                    <a:pt x="0" y="0"/>
                  </a:lnTo>
                  <a:lnTo>
                    <a:pt x="0" y="816863"/>
                  </a:lnTo>
                  <a:lnTo>
                    <a:pt x="1439799" y="816863"/>
                  </a:lnTo>
                  <a:lnTo>
                    <a:pt x="1658112" y="0"/>
                  </a:lnTo>
                  <a:close/>
                </a:path>
              </a:pathLst>
            </a:custGeom>
            <a:solidFill>
              <a:srgbClr val="FFFFFF"/>
            </a:solidFill>
          </p:spPr>
          <p:txBody>
            <a:bodyPr wrap="square" lIns="0" tIns="0" rIns="0" bIns="0" rtlCol="0"/>
            <a:lstStyle/>
            <a:p>
              <a:endParaRPr/>
            </a:p>
          </p:txBody>
        </p:sp>
        <p:sp>
          <p:nvSpPr>
            <p:cNvPr id="46" name="object 46"/>
            <p:cNvSpPr/>
            <p:nvPr/>
          </p:nvSpPr>
          <p:spPr>
            <a:xfrm>
              <a:off x="0" y="300227"/>
              <a:ext cx="1658620" cy="817244"/>
            </a:xfrm>
            <a:custGeom>
              <a:avLst/>
              <a:gdLst/>
              <a:ahLst/>
              <a:cxnLst/>
              <a:rect l="l" t="t" r="r" b="b"/>
              <a:pathLst>
                <a:path w="1658620" h="817244">
                  <a:moveTo>
                    <a:pt x="0" y="0"/>
                  </a:moveTo>
                  <a:lnTo>
                    <a:pt x="1658112" y="0"/>
                  </a:lnTo>
                  <a:lnTo>
                    <a:pt x="1439799" y="816863"/>
                  </a:lnTo>
                  <a:lnTo>
                    <a:pt x="0" y="816863"/>
                  </a:lnTo>
                </a:path>
              </a:pathLst>
            </a:custGeom>
            <a:ln w="76200">
              <a:solidFill>
                <a:srgbClr val="42619C"/>
              </a:solidFill>
            </a:ln>
          </p:spPr>
          <p:txBody>
            <a:bodyPr wrap="square" lIns="0" tIns="0" rIns="0" bIns="0" rtlCol="0"/>
            <a:lstStyle/>
            <a:p>
              <a:endParaRPr/>
            </a:p>
          </p:txBody>
        </p:sp>
      </p:grpSp>
      <p:grpSp>
        <p:nvGrpSpPr>
          <p:cNvPr id="47" name="object 48"/>
          <p:cNvGrpSpPr/>
          <p:nvPr/>
        </p:nvGrpSpPr>
        <p:grpSpPr>
          <a:xfrm>
            <a:off x="-38100" y="262127"/>
            <a:ext cx="843280" cy="893444"/>
            <a:chOff x="-38100" y="262127"/>
            <a:chExt cx="843280" cy="893444"/>
          </a:xfrm>
        </p:grpSpPr>
        <p:sp>
          <p:nvSpPr>
            <p:cNvPr id="49" name="object 49"/>
            <p:cNvSpPr/>
            <p:nvPr/>
          </p:nvSpPr>
          <p:spPr>
            <a:xfrm>
              <a:off x="0" y="300227"/>
              <a:ext cx="767080" cy="817244"/>
            </a:xfrm>
            <a:custGeom>
              <a:avLst/>
              <a:gdLst/>
              <a:ahLst/>
              <a:cxnLst/>
              <a:rect l="l" t="t" r="r" b="b"/>
              <a:pathLst>
                <a:path w="767080" h="817244">
                  <a:moveTo>
                    <a:pt x="766572" y="0"/>
                  </a:moveTo>
                  <a:lnTo>
                    <a:pt x="0" y="0"/>
                  </a:lnTo>
                  <a:lnTo>
                    <a:pt x="0" y="816863"/>
                  </a:lnTo>
                  <a:lnTo>
                    <a:pt x="548220" y="816863"/>
                  </a:lnTo>
                  <a:lnTo>
                    <a:pt x="766572" y="0"/>
                  </a:lnTo>
                  <a:close/>
                </a:path>
              </a:pathLst>
            </a:custGeom>
            <a:solidFill>
              <a:srgbClr val="385284"/>
            </a:solidFill>
          </p:spPr>
          <p:txBody>
            <a:bodyPr wrap="square" lIns="0" tIns="0" rIns="0" bIns="0" rtlCol="0"/>
            <a:lstStyle/>
            <a:p>
              <a:endParaRPr/>
            </a:p>
          </p:txBody>
        </p:sp>
        <p:sp>
          <p:nvSpPr>
            <p:cNvPr id="50" name="object 50"/>
            <p:cNvSpPr/>
            <p:nvPr/>
          </p:nvSpPr>
          <p:spPr>
            <a:xfrm>
              <a:off x="0" y="300227"/>
              <a:ext cx="767080" cy="817244"/>
            </a:xfrm>
            <a:custGeom>
              <a:avLst/>
              <a:gdLst/>
              <a:ahLst/>
              <a:cxnLst/>
              <a:rect l="l" t="t" r="r" b="b"/>
              <a:pathLst>
                <a:path w="767080" h="817244">
                  <a:moveTo>
                    <a:pt x="0" y="0"/>
                  </a:moveTo>
                  <a:lnTo>
                    <a:pt x="766572" y="0"/>
                  </a:lnTo>
                  <a:lnTo>
                    <a:pt x="548220" y="816863"/>
                  </a:lnTo>
                  <a:lnTo>
                    <a:pt x="0" y="816863"/>
                  </a:lnTo>
                </a:path>
              </a:pathLst>
            </a:custGeom>
            <a:ln w="76200">
              <a:solidFill>
                <a:srgbClr val="385284"/>
              </a:solidFill>
            </a:ln>
          </p:spPr>
          <p:txBody>
            <a:bodyPr wrap="square" lIns="0" tIns="0" rIns="0" bIns="0" rtlCol="0"/>
            <a:lstStyle/>
            <a:p>
              <a:endParaRPr/>
            </a:p>
          </p:txBody>
        </p:sp>
        <p:sp>
          <p:nvSpPr>
            <p:cNvPr id="51" name="object 51"/>
            <p:cNvSpPr/>
            <p:nvPr/>
          </p:nvSpPr>
          <p:spPr>
            <a:xfrm>
              <a:off x="0" y="300227"/>
              <a:ext cx="375285" cy="817244"/>
            </a:xfrm>
            <a:custGeom>
              <a:avLst/>
              <a:gdLst/>
              <a:ahLst/>
              <a:cxnLst/>
              <a:rect l="l" t="t" r="r" b="b"/>
              <a:pathLst>
                <a:path w="375285" h="817244">
                  <a:moveTo>
                    <a:pt x="374904" y="0"/>
                  </a:moveTo>
                  <a:lnTo>
                    <a:pt x="0" y="0"/>
                  </a:lnTo>
                  <a:lnTo>
                    <a:pt x="0" y="816863"/>
                  </a:lnTo>
                  <a:lnTo>
                    <a:pt x="156552" y="816863"/>
                  </a:lnTo>
                  <a:lnTo>
                    <a:pt x="374904" y="0"/>
                  </a:lnTo>
                  <a:close/>
                </a:path>
              </a:pathLst>
            </a:custGeom>
            <a:solidFill>
              <a:srgbClr val="42619C"/>
            </a:solidFill>
          </p:spPr>
          <p:txBody>
            <a:bodyPr wrap="square" lIns="0" tIns="0" rIns="0" bIns="0" rtlCol="0"/>
            <a:lstStyle/>
            <a:p>
              <a:endParaRPr/>
            </a:p>
          </p:txBody>
        </p:sp>
        <p:sp>
          <p:nvSpPr>
            <p:cNvPr id="52" name="object 52"/>
            <p:cNvSpPr/>
            <p:nvPr/>
          </p:nvSpPr>
          <p:spPr>
            <a:xfrm>
              <a:off x="0" y="300227"/>
              <a:ext cx="375285" cy="817244"/>
            </a:xfrm>
            <a:custGeom>
              <a:avLst/>
              <a:gdLst/>
              <a:ahLst/>
              <a:cxnLst/>
              <a:rect l="l" t="t" r="r" b="b"/>
              <a:pathLst>
                <a:path w="375285" h="817244">
                  <a:moveTo>
                    <a:pt x="0" y="0"/>
                  </a:moveTo>
                  <a:lnTo>
                    <a:pt x="374904" y="0"/>
                  </a:lnTo>
                  <a:lnTo>
                    <a:pt x="156552" y="816863"/>
                  </a:lnTo>
                  <a:lnTo>
                    <a:pt x="0" y="816863"/>
                  </a:lnTo>
                </a:path>
              </a:pathLst>
            </a:custGeom>
            <a:ln w="76200">
              <a:solidFill>
                <a:srgbClr val="42619C"/>
              </a:solidFill>
            </a:ln>
          </p:spPr>
          <p:txBody>
            <a:bodyPr wrap="square" lIns="0" tIns="0" rIns="0" bIns="0" rtlCol="0"/>
            <a:lstStyle/>
            <a:p>
              <a:endParaRPr/>
            </a:p>
          </p:txBody>
        </p:sp>
      </p:grpSp>
      <p:sp>
        <p:nvSpPr>
          <p:cNvPr id="53" name="Прямоугольник 52"/>
          <p:cNvSpPr/>
          <p:nvPr/>
        </p:nvSpPr>
        <p:spPr>
          <a:xfrm>
            <a:off x="1219200" y="1371600"/>
            <a:ext cx="4114800" cy="1384995"/>
          </a:xfrm>
          <a:prstGeom prst="rect">
            <a:avLst/>
          </a:prstGeom>
        </p:spPr>
        <p:txBody>
          <a:bodyPr wrap="square">
            <a:spAutoFit/>
          </a:bodyPr>
          <a:lstStyle/>
          <a:p>
            <a:r>
              <a:rPr lang="ru-RU" sz="1400" b="1" dirty="0" smtClean="0">
                <a:solidFill>
                  <a:schemeClr val="tx2">
                    <a:lumMod val="75000"/>
                  </a:schemeClr>
                </a:solidFill>
              </a:rPr>
              <a:t>Перед выдачей избирательного бюллетеня член участковой избирательной комиссии с правом решающего голоса обязан удостовериться,  что  заявление  (обращение) избирателя о предоставлении возможности проголосовать вне помещения для голосования </a:t>
            </a:r>
            <a:endParaRPr lang="ru-RU" sz="1400" b="1" dirty="0">
              <a:solidFill>
                <a:schemeClr val="tx2">
                  <a:lumMod val="75000"/>
                </a:schemeClr>
              </a:solidFill>
            </a:endParaRPr>
          </a:p>
        </p:txBody>
      </p:sp>
      <p:sp>
        <p:nvSpPr>
          <p:cNvPr id="54" name="Прямоугольник 53"/>
          <p:cNvSpPr/>
          <p:nvPr/>
        </p:nvSpPr>
        <p:spPr>
          <a:xfrm>
            <a:off x="3657600" y="3048000"/>
            <a:ext cx="6248400" cy="1077218"/>
          </a:xfrm>
          <a:prstGeom prst="rect">
            <a:avLst/>
          </a:prstGeom>
        </p:spPr>
        <p:txBody>
          <a:bodyPr wrap="square">
            <a:spAutoFit/>
          </a:bodyPr>
          <a:lstStyle/>
          <a:p>
            <a:r>
              <a:rPr lang="ru-RU" sz="1600" b="1" dirty="0" smtClean="0">
                <a:solidFill>
                  <a:schemeClr val="tx2">
                    <a:lumMod val="75000"/>
                  </a:schemeClr>
                </a:solidFill>
              </a:rPr>
              <a:t>С согласия избирателя либо по его просьбе,  серия и номер предъявляемого им паспорта или документа его заменяющего, могут быть внесены в список избирателей  членом участковой  избирательной комиссии с правом решающего голоса</a:t>
            </a:r>
            <a:endParaRPr lang="ru-RU" sz="1600" b="1" dirty="0">
              <a:solidFill>
                <a:schemeClr val="tx2">
                  <a:lumMod val="75000"/>
                </a:schemeClr>
              </a:solidFill>
            </a:endParaRPr>
          </a:p>
        </p:txBody>
      </p:sp>
      <p:sp>
        <p:nvSpPr>
          <p:cNvPr id="20481"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zh-CN" sz="1600" b="0" i="1" u="sng" strike="noStrike" cap="none" normalizeH="0" baseline="0" smtClean="0">
                <a:ln>
                  <a:noFill/>
                </a:ln>
                <a:solidFill>
                  <a:schemeClr val="tx1"/>
                </a:solidFill>
                <a:effectLst/>
                <a:latin typeface="Liberation Serif" pitchFamily="18" charset="0"/>
                <a:ea typeface="Noto Sans CJK SC"/>
                <a:cs typeface="Liberation Serif" pitchFamily="18" charset="0"/>
              </a:rPr>
              <a:t>Слайд 6</a:t>
            </a:r>
            <a:endParaRPr kumimoji="0" lang="ru-RU" altLang="zh-CN"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7"/>
          <p:cNvGrpSpPr/>
          <p:nvPr/>
        </p:nvGrpSpPr>
        <p:grpSpPr>
          <a:xfrm>
            <a:off x="-228600" y="-507"/>
            <a:ext cx="12192507" cy="6858507"/>
            <a:chOff x="0" y="0"/>
            <a:chExt cx="12192507" cy="6858507"/>
          </a:xfrm>
        </p:grpSpPr>
        <p:pic>
          <p:nvPicPr>
            <p:cNvPr id="6" name="object 28"/>
            <p:cNvPicPr/>
            <p:nvPr/>
          </p:nvPicPr>
          <p:blipFill>
            <a:blip r:embed="rId2" cstate="print"/>
            <a:stretch>
              <a:fillRect/>
            </a:stretch>
          </p:blipFill>
          <p:spPr>
            <a:xfrm>
              <a:off x="9522968" y="1362678"/>
              <a:ext cx="2669031" cy="5268539"/>
            </a:xfrm>
            <a:prstGeom prst="rect">
              <a:avLst/>
            </a:prstGeom>
          </p:spPr>
        </p:pic>
        <p:pic>
          <p:nvPicPr>
            <p:cNvPr id="7" name="object 29"/>
            <p:cNvPicPr/>
            <p:nvPr/>
          </p:nvPicPr>
          <p:blipFill>
            <a:blip r:embed="rId3" cstate="print"/>
            <a:stretch>
              <a:fillRect/>
            </a:stretch>
          </p:blipFill>
          <p:spPr>
            <a:xfrm>
              <a:off x="3945509" y="3829100"/>
              <a:ext cx="2759202" cy="3028897"/>
            </a:xfrm>
            <a:prstGeom prst="rect">
              <a:avLst/>
            </a:prstGeom>
          </p:spPr>
        </p:pic>
        <p:sp>
          <p:nvSpPr>
            <p:cNvPr id="8" name="object 30"/>
            <p:cNvSpPr/>
            <p:nvPr/>
          </p:nvSpPr>
          <p:spPr>
            <a:xfrm>
              <a:off x="5981953" y="4819522"/>
              <a:ext cx="541655" cy="2038985"/>
            </a:xfrm>
            <a:custGeom>
              <a:avLst/>
              <a:gdLst/>
              <a:ahLst/>
              <a:cxnLst/>
              <a:rect l="l" t="t" r="r" b="b"/>
              <a:pathLst>
                <a:path w="541654" h="2038984">
                  <a:moveTo>
                    <a:pt x="426466" y="0"/>
                  </a:moveTo>
                  <a:lnTo>
                    <a:pt x="0" y="24002"/>
                  </a:lnTo>
                  <a:lnTo>
                    <a:pt x="113656" y="2038475"/>
                  </a:lnTo>
                  <a:lnTo>
                    <a:pt x="541478" y="2038475"/>
                  </a:lnTo>
                  <a:lnTo>
                    <a:pt x="426466" y="0"/>
                  </a:lnTo>
                  <a:close/>
                </a:path>
              </a:pathLst>
            </a:custGeom>
            <a:solidFill>
              <a:srgbClr val="C40822">
                <a:alpha val="30195"/>
              </a:srgbClr>
            </a:solidFill>
          </p:spPr>
          <p:txBody>
            <a:bodyPr wrap="square" lIns="0" tIns="0" rIns="0" bIns="0" rtlCol="0"/>
            <a:lstStyle/>
            <a:p>
              <a:endParaRPr/>
            </a:p>
          </p:txBody>
        </p:sp>
        <p:sp>
          <p:nvSpPr>
            <p:cNvPr id="9" name="object 31"/>
            <p:cNvSpPr/>
            <p:nvPr/>
          </p:nvSpPr>
          <p:spPr>
            <a:xfrm>
              <a:off x="10632947" y="6786371"/>
              <a:ext cx="1559560" cy="71755"/>
            </a:xfrm>
            <a:custGeom>
              <a:avLst/>
              <a:gdLst/>
              <a:ahLst/>
              <a:cxnLst/>
              <a:rect l="l" t="t" r="r" b="b"/>
              <a:pathLst>
                <a:path w="1559559" h="71754">
                  <a:moveTo>
                    <a:pt x="0" y="71628"/>
                  </a:moveTo>
                  <a:lnTo>
                    <a:pt x="1559052" y="71628"/>
                  </a:lnTo>
                  <a:lnTo>
                    <a:pt x="1559052" y="0"/>
                  </a:lnTo>
                  <a:lnTo>
                    <a:pt x="0" y="0"/>
                  </a:lnTo>
                  <a:lnTo>
                    <a:pt x="0" y="71628"/>
                  </a:lnTo>
                  <a:close/>
                </a:path>
              </a:pathLst>
            </a:custGeom>
            <a:solidFill>
              <a:srgbClr val="C40822"/>
            </a:solidFill>
          </p:spPr>
          <p:txBody>
            <a:bodyPr wrap="square" lIns="0" tIns="0" rIns="0" bIns="0" rtlCol="0"/>
            <a:lstStyle/>
            <a:p>
              <a:endParaRPr/>
            </a:p>
          </p:txBody>
        </p:sp>
        <p:sp>
          <p:nvSpPr>
            <p:cNvPr id="10" name="object 32"/>
            <p:cNvSpPr/>
            <p:nvPr/>
          </p:nvSpPr>
          <p:spPr>
            <a:xfrm>
              <a:off x="0" y="6786371"/>
              <a:ext cx="10633075" cy="71755"/>
            </a:xfrm>
            <a:custGeom>
              <a:avLst/>
              <a:gdLst/>
              <a:ahLst/>
              <a:cxnLst/>
              <a:rect l="l" t="t" r="r" b="b"/>
              <a:pathLst>
                <a:path w="10633075" h="71754">
                  <a:moveTo>
                    <a:pt x="0" y="71628"/>
                  </a:moveTo>
                  <a:lnTo>
                    <a:pt x="10632948" y="71628"/>
                  </a:lnTo>
                  <a:lnTo>
                    <a:pt x="10632948" y="0"/>
                  </a:lnTo>
                  <a:lnTo>
                    <a:pt x="0" y="0"/>
                  </a:lnTo>
                  <a:lnTo>
                    <a:pt x="0" y="71628"/>
                  </a:lnTo>
                  <a:close/>
                </a:path>
              </a:pathLst>
            </a:custGeom>
            <a:solidFill>
              <a:srgbClr val="014592"/>
            </a:solidFill>
          </p:spPr>
          <p:txBody>
            <a:bodyPr wrap="square" lIns="0" tIns="0" rIns="0" bIns="0" rtlCol="0"/>
            <a:lstStyle/>
            <a:p>
              <a:endParaRPr/>
            </a:p>
          </p:txBody>
        </p:sp>
        <p:sp>
          <p:nvSpPr>
            <p:cNvPr id="11" name="object 33"/>
            <p:cNvSpPr/>
            <p:nvPr/>
          </p:nvSpPr>
          <p:spPr>
            <a:xfrm>
              <a:off x="12091416" y="5312664"/>
              <a:ext cx="100965" cy="1545590"/>
            </a:xfrm>
            <a:custGeom>
              <a:avLst/>
              <a:gdLst/>
              <a:ahLst/>
              <a:cxnLst/>
              <a:rect l="l" t="t" r="r" b="b"/>
              <a:pathLst>
                <a:path w="100965" h="1545590">
                  <a:moveTo>
                    <a:pt x="0" y="1545332"/>
                  </a:moveTo>
                  <a:lnTo>
                    <a:pt x="100583" y="1545332"/>
                  </a:lnTo>
                  <a:lnTo>
                    <a:pt x="100583" y="0"/>
                  </a:lnTo>
                  <a:lnTo>
                    <a:pt x="0" y="0"/>
                  </a:lnTo>
                  <a:lnTo>
                    <a:pt x="0" y="1545332"/>
                  </a:lnTo>
                  <a:close/>
                </a:path>
              </a:pathLst>
            </a:custGeom>
            <a:solidFill>
              <a:srgbClr val="C40822"/>
            </a:solidFill>
          </p:spPr>
          <p:txBody>
            <a:bodyPr wrap="square" lIns="0" tIns="0" rIns="0" bIns="0" rtlCol="0"/>
            <a:lstStyle/>
            <a:p>
              <a:endParaRPr/>
            </a:p>
          </p:txBody>
        </p:sp>
        <p:sp>
          <p:nvSpPr>
            <p:cNvPr id="12" name="object 34"/>
            <p:cNvSpPr/>
            <p:nvPr/>
          </p:nvSpPr>
          <p:spPr>
            <a:xfrm>
              <a:off x="12091416" y="0"/>
              <a:ext cx="100965" cy="5313045"/>
            </a:xfrm>
            <a:custGeom>
              <a:avLst/>
              <a:gdLst/>
              <a:ahLst/>
              <a:cxnLst/>
              <a:rect l="l" t="t" r="r" b="b"/>
              <a:pathLst>
                <a:path w="100965" h="5313045">
                  <a:moveTo>
                    <a:pt x="0" y="5312664"/>
                  </a:moveTo>
                  <a:lnTo>
                    <a:pt x="100583" y="5312664"/>
                  </a:lnTo>
                  <a:lnTo>
                    <a:pt x="100583" y="0"/>
                  </a:lnTo>
                  <a:lnTo>
                    <a:pt x="0" y="0"/>
                  </a:lnTo>
                  <a:lnTo>
                    <a:pt x="0" y="5312664"/>
                  </a:lnTo>
                  <a:close/>
                </a:path>
              </a:pathLst>
            </a:custGeom>
            <a:solidFill>
              <a:srgbClr val="014592"/>
            </a:solidFill>
          </p:spPr>
          <p:txBody>
            <a:bodyPr wrap="square" lIns="0" tIns="0" rIns="0" bIns="0" rtlCol="0"/>
            <a:lstStyle/>
            <a:p>
              <a:endParaRPr/>
            </a:p>
          </p:txBody>
        </p:sp>
        <p:sp>
          <p:nvSpPr>
            <p:cNvPr id="14" name="object 36"/>
            <p:cNvSpPr/>
            <p:nvPr/>
          </p:nvSpPr>
          <p:spPr>
            <a:xfrm>
              <a:off x="9688194" y="4195571"/>
              <a:ext cx="926465" cy="626745"/>
            </a:xfrm>
            <a:custGeom>
              <a:avLst/>
              <a:gdLst/>
              <a:ahLst/>
              <a:cxnLst/>
              <a:rect l="l" t="t" r="r" b="b"/>
              <a:pathLst>
                <a:path w="926465" h="626745">
                  <a:moveTo>
                    <a:pt x="926464" y="29844"/>
                  </a:moveTo>
                  <a:lnTo>
                    <a:pt x="19684" y="0"/>
                  </a:lnTo>
                  <a:lnTo>
                    <a:pt x="0" y="596772"/>
                  </a:lnTo>
                  <a:lnTo>
                    <a:pt x="906779" y="626617"/>
                  </a:lnTo>
                  <a:lnTo>
                    <a:pt x="926464" y="29844"/>
                  </a:lnTo>
                </a:path>
              </a:pathLst>
            </a:custGeom>
            <a:ln w="12700">
              <a:solidFill>
                <a:srgbClr val="D9D9D9"/>
              </a:solidFill>
            </a:ln>
          </p:spPr>
          <p:txBody>
            <a:bodyPr wrap="square" lIns="0" tIns="0" rIns="0" bIns="0" rtlCol="0"/>
            <a:lstStyle/>
            <a:p>
              <a:endParaRPr/>
            </a:p>
          </p:txBody>
        </p:sp>
        <p:sp>
          <p:nvSpPr>
            <p:cNvPr id="20" name="object 42"/>
            <p:cNvSpPr/>
            <p:nvPr/>
          </p:nvSpPr>
          <p:spPr>
            <a:xfrm>
              <a:off x="9440544" y="3913123"/>
              <a:ext cx="1072515" cy="916305"/>
            </a:xfrm>
            <a:custGeom>
              <a:avLst/>
              <a:gdLst/>
              <a:ahLst/>
              <a:cxnLst/>
              <a:rect l="l" t="t" r="r" b="b"/>
              <a:pathLst>
                <a:path w="1072515" h="916304">
                  <a:moveTo>
                    <a:pt x="827912" y="0"/>
                  </a:moveTo>
                  <a:lnTo>
                    <a:pt x="0" y="371348"/>
                  </a:lnTo>
                  <a:lnTo>
                    <a:pt x="244348" y="916177"/>
                  </a:lnTo>
                  <a:lnTo>
                    <a:pt x="1072260" y="544702"/>
                  </a:lnTo>
                  <a:lnTo>
                    <a:pt x="827912" y="0"/>
                  </a:lnTo>
                  <a:close/>
                </a:path>
              </a:pathLst>
            </a:custGeom>
            <a:ln w="12700">
              <a:solidFill>
                <a:srgbClr val="D9D9D9"/>
              </a:solidFill>
            </a:ln>
          </p:spPr>
          <p:txBody>
            <a:bodyPr wrap="square" lIns="0" tIns="0" rIns="0" bIns="0" rtlCol="0"/>
            <a:lstStyle/>
            <a:p>
              <a:endParaRPr/>
            </a:p>
          </p:txBody>
        </p:sp>
      </p:grpSp>
      <p:sp>
        <p:nvSpPr>
          <p:cNvPr id="23" name="object 35"/>
          <p:cNvSpPr>
            <a:spLocks noGrp="1"/>
          </p:cNvSpPr>
          <p:nvPr>
            <p:ph type="body" idx="1"/>
          </p:nvPr>
        </p:nvSpPr>
        <p:spPr>
          <a:xfrm>
            <a:off x="4648200" y="152400"/>
            <a:ext cx="5943600" cy="2895600"/>
          </a:xfrm>
          <a:custGeom>
            <a:avLst/>
            <a:gdLst/>
            <a:ahLst/>
            <a:cxnLst/>
            <a:rect l="l" t="t" r="r" b="b"/>
            <a:pathLst>
              <a:path w="926465" h="626745">
                <a:moveTo>
                  <a:pt x="19684" y="0"/>
                </a:moveTo>
                <a:lnTo>
                  <a:pt x="0" y="596772"/>
                </a:lnTo>
                <a:lnTo>
                  <a:pt x="906779" y="626617"/>
                </a:lnTo>
                <a:lnTo>
                  <a:pt x="926464" y="29844"/>
                </a:lnTo>
                <a:lnTo>
                  <a:pt x="19684" y="0"/>
                </a:lnTo>
                <a:close/>
              </a:path>
            </a:pathLst>
          </a:custGeom>
          <a:solidFill>
            <a:srgbClr val="FFFFFF"/>
          </a:solidFill>
        </p:spPr>
        <p:txBody>
          <a:bodyPr wrap="square" lIns="0" tIns="0" rIns="0" bIns="0" rtlCol="0"/>
          <a:lstStyle/>
          <a:p>
            <a:r>
              <a:rPr lang="ru-RU" dirty="0" smtClean="0"/>
              <a:t>Голосование проводится путем нанесения избирателем в избирательном бюллетене любого знака в квадрате, относящемся к кандидату, в пользу которого сделан выбор.</a:t>
            </a:r>
          </a:p>
          <a:p>
            <a:r>
              <a:rPr lang="ru-RU" dirty="0" smtClean="0"/>
              <a:t> </a:t>
            </a:r>
          </a:p>
          <a:p>
            <a:r>
              <a:rPr lang="ru-RU" dirty="0" smtClean="0"/>
              <a:t>Избирательный бюллетень заполняется избирателем в специально оборудованной кабине ином оборудованном месте, где не допускается присутствия других лиц.</a:t>
            </a:r>
          </a:p>
          <a:p>
            <a:endParaRPr lang="ru-RU" dirty="0"/>
          </a:p>
        </p:txBody>
      </p:sp>
      <p:grpSp>
        <p:nvGrpSpPr>
          <p:cNvPr id="24" name="object 30"/>
          <p:cNvGrpSpPr/>
          <p:nvPr/>
        </p:nvGrpSpPr>
        <p:grpSpPr>
          <a:xfrm>
            <a:off x="-533400" y="-533400"/>
            <a:ext cx="5181600" cy="5080000"/>
            <a:chOff x="303275" y="1778507"/>
            <a:chExt cx="5181600" cy="5080000"/>
          </a:xfrm>
        </p:grpSpPr>
        <p:pic>
          <p:nvPicPr>
            <p:cNvPr id="25" name="object 31"/>
            <p:cNvPicPr/>
            <p:nvPr/>
          </p:nvPicPr>
          <p:blipFill>
            <a:blip r:embed="rId4" cstate="print"/>
            <a:stretch>
              <a:fillRect/>
            </a:stretch>
          </p:blipFill>
          <p:spPr>
            <a:xfrm>
              <a:off x="1473708" y="3089147"/>
              <a:ext cx="2299716" cy="3499104"/>
            </a:xfrm>
            <a:prstGeom prst="rect">
              <a:avLst/>
            </a:prstGeom>
          </p:spPr>
        </p:pic>
        <p:sp>
          <p:nvSpPr>
            <p:cNvPr id="26" name="object 32"/>
            <p:cNvSpPr/>
            <p:nvPr/>
          </p:nvSpPr>
          <p:spPr>
            <a:xfrm>
              <a:off x="3415283" y="3846575"/>
              <a:ext cx="889000" cy="710565"/>
            </a:xfrm>
            <a:custGeom>
              <a:avLst/>
              <a:gdLst/>
              <a:ahLst/>
              <a:cxnLst/>
              <a:rect l="l" t="t" r="r" b="b"/>
              <a:pathLst>
                <a:path w="889000" h="710564">
                  <a:moveTo>
                    <a:pt x="538861" y="0"/>
                  </a:moveTo>
                  <a:lnTo>
                    <a:pt x="0" y="204724"/>
                  </a:lnTo>
                  <a:lnTo>
                    <a:pt x="252475" y="431292"/>
                  </a:lnTo>
                  <a:lnTo>
                    <a:pt x="524382" y="623062"/>
                  </a:lnTo>
                  <a:lnTo>
                    <a:pt x="611758" y="710184"/>
                  </a:lnTo>
                  <a:lnTo>
                    <a:pt x="888491" y="553338"/>
                  </a:lnTo>
                  <a:lnTo>
                    <a:pt x="538861" y="0"/>
                  </a:lnTo>
                  <a:close/>
                </a:path>
              </a:pathLst>
            </a:custGeom>
            <a:solidFill>
              <a:srgbClr val="FFFFFF"/>
            </a:solidFill>
          </p:spPr>
          <p:txBody>
            <a:bodyPr wrap="square" lIns="0" tIns="0" rIns="0" bIns="0" rtlCol="0"/>
            <a:lstStyle/>
            <a:p>
              <a:endParaRPr/>
            </a:p>
          </p:txBody>
        </p:sp>
        <p:sp>
          <p:nvSpPr>
            <p:cNvPr id="27" name="object 33"/>
            <p:cNvSpPr/>
            <p:nvPr/>
          </p:nvSpPr>
          <p:spPr>
            <a:xfrm>
              <a:off x="3415283" y="3846575"/>
              <a:ext cx="889000" cy="710565"/>
            </a:xfrm>
            <a:custGeom>
              <a:avLst/>
              <a:gdLst/>
              <a:ahLst/>
              <a:cxnLst/>
              <a:rect l="l" t="t" r="r" b="b"/>
              <a:pathLst>
                <a:path w="889000" h="710564">
                  <a:moveTo>
                    <a:pt x="252475" y="431292"/>
                  </a:moveTo>
                  <a:lnTo>
                    <a:pt x="0" y="204724"/>
                  </a:lnTo>
                  <a:lnTo>
                    <a:pt x="538861" y="0"/>
                  </a:lnTo>
                  <a:lnTo>
                    <a:pt x="888491" y="553338"/>
                  </a:lnTo>
                  <a:lnTo>
                    <a:pt x="611758" y="710184"/>
                  </a:lnTo>
                  <a:lnTo>
                    <a:pt x="524382" y="623062"/>
                  </a:lnTo>
                </a:path>
              </a:pathLst>
            </a:custGeom>
            <a:ln w="12192">
              <a:solidFill>
                <a:srgbClr val="A6A6A6"/>
              </a:solidFill>
            </a:ln>
          </p:spPr>
          <p:txBody>
            <a:bodyPr wrap="square" lIns="0" tIns="0" rIns="0" bIns="0" rtlCol="0"/>
            <a:lstStyle/>
            <a:p>
              <a:endParaRPr/>
            </a:p>
          </p:txBody>
        </p:sp>
        <p:pic>
          <p:nvPicPr>
            <p:cNvPr id="28" name="object 34"/>
            <p:cNvPicPr/>
            <p:nvPr/>
          </p:nvPicPr>
          <p:blipFill>
            <a:blip r:embed="rId5" cstate="print"/>
            <a:stretch>
              <a:fillRect/>
            </a:stretch>
          </p:blipFill>
          <p:spPr>
            <a:xfrm>
              <a:off x="3415283" y="2721863"/>
              <a:ext cx="2069591" cy="4136133"/>
            </a:xfrm>
            <a:prstGeom prst="rect">
              <a:avLst/>
            </a:prstGeom>
          </p:spPr>
        </p:pic>
        <p:pic>
          <p:nvPicPr>
            <p:cNvPr id="29" name="object 35"/>
            <p:cNvPicPr/>
            <p:nvPr/>
          </p:nvPicPr>
          <p:blipFill>
            <a:blip r:embed="rId6" cstate="print"/>
            <a:stretch>
              <a:fillRect/>
            </a:stretch>
          </p:blipFill>
          <p:spPr>
            <a:xfrm>
              <a:off x="790956" y="4645151"/>
              <a:ext cx="2392680" cy="2212845"/>
            </a:xfrm>
            <a:prstGeom prst="rect">
              <a:avLst/>
            </a:prstGeom>
          </p:spPr>
        </p:pic>
        <p:sp>
          <p:nvSpPr>
            <p:cNvPr id="30" name="object 36"/>
            <p:cNvSpPr/>
            <p:nvPr/>
          </p:nvSpPr>
          <p:spPr>
            <a:xfrm>
              <a:off x="303275" y="1778507"/>
              <a:ext cx="431800" cy="431800"/>
            </a:xfrm>
            <a:custGeom>
              <a:avLst/>
              <a:gdLst/>
              <a:ahLst/>
              <a:cxnLst/>
              <a:rect l="l" t="t" r="r" b="b"/>
              <a:pathLst>
                <a:path w="431800" h="431800">
                  <a:moveTo>
                    <a:pt x="215646" y="0"/>
                  </a:moveTo>
                  <a:lnTo>
                    <a:pt x="166199" y="5693"/>
                  </a:lnTo>
                  <a:lnTo>
                    <a:pt x="120809" y="21913"/>
                  </a:lnTo>
                  <a:lnTo>
                    <a:pt x="80769" y="47366"/>
                  </a:lnTo>
                  <a:lnTo>
                    <a:pt x="47374" y="80758"/>
                  </a:lnTo>
                  <a:lnTo>
                    <a:pt x="21918" y="120798"/>
                  </a:lnTo>
                  <a:lnTo>
                    <a:pt x="5695" y="166191"/>
                  </a:lnTo>
                  <a:lnTo>
                    <a:pt x="0" y="215645"/>
                  </a:lnTo>
                  <a:lnTo>
                    <a:pt x="5695" y="265100"/>
                  </a:lnTo>
                  <a:lnTo>
                    <a:pt x="21918" y="310493"/>
                  </a:lnTo>
                  <a:lnTo>
                    <a:pt x="47374" y="350533"/>
                  </a:lnTo>
                  <a:lnTo>
                    <a:pt x="80769" y="383925"/>
                  </a:lnTo>
                  <a:lnTo>
                    <a:pt x="120809" y="409378"/>
                  </a:lnTo>
                  <a:lnTo>
                    <a:pt x="166199" y="425598"/>
                  </a:lnTo>
                  <a:lnTo>
                    <a:pt x="215646" y="431291"/>
                  </a:lnTo>
                  <a:lnTo>
                    <a:pt x="265092" y="425598"/>
                  </a:lnTo>
                  <a:lnTo>
                    <a:pt x="310482" y="409378"/>
                  </a:lnTo>
                  <a:lnTo>
                    <a:pt x="350522" y="383925"/>
                  </a:lnTo>
                  <a:lnTo>
                    <a:pt x="383917" y="350533"/>
                  </a:lnTo>
                  <a:lnTo>
                    <a:pt x="409373" y="310493"/>
                  </a:lnTo>
                  <a:lnTo>
                    <a:pt x="425596" y="265100"/>
                  </a:lnTo>
                  <a:lnTo>
                    <a:pt x="431292" y="215645"/>
                  </a:lnTo>
                  <a:lnTo>
                    <a:pt x="425596" y="166191"/>
                  </a:lnTo>
                  <a:lnTo>
                    <a:pt x="409373" y="120798"/>
                  </a:lnTo>
                  <a:lnTo>
                    <a:pt x="383917" y="80758"/>
                  </a:lnTo>
                  <a:lnTo>
                    <a:pt x="350522" y="47366"/>
                  </a:lnTo>
                  <a:lnTo>
                    <a:pt x="310482" y="21913"/>
                  </a:lnTo>
                  <a:lnTo>
                    <a:pt x="265092" y="5693"/>
                  </a:lnTo>
                  <a:lnTo>
                    <a:pt x="215646" y="0"/>
                  </a:lnTo>
                  <a:close/>
                </a:path>
              </a:pathLst>
            </a:custGeom>
            <a:solidFill>
              <a:srgbClr val="00AFEF"/>
            </a:solid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 y="0"/>
            <a:ext cx="12230100" cy="6858000"/>
            <a:chOff x="-38100" y="0"/>
            <a:chExt cx="122301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0" y="4753355"/>
              <a:ext cx="7366000" cy="1911350"/>
            </a:xfrm>
            <a:custGeom>
              <a:avLst/>
              <a:gdLst/>
              <a:ahLst/>
              <a:cxnLst/>
              <a:rect l="l" t="t" r="r" b="b"/>
              <a:pathLst>
                <a:path w="7366000" h="1911350">
                  <a:moveTo>
                    <a:pt x="7365492" y="0"/>
                  </a:moveTo>
                  <a:lnTo>
                    <a:pt x="259245" y="0"/>
                  </a:lnTo>
                  <a:lnTo>
                    <a:pt x="0" y="1353944"/>
                  </a:lnTo>
                  <a:lnTo>
                    <a:pt x="0" y="1911096"/>
                  </a:lnTo>
                  <a:lnTo>
                    <a:pt x="6999605" y="1911096"/>
                  </a:lnTo>
                  <a:lnTo>
                    <a:pt x="7365492" y="0"/>
                  </a:lnTo>
                  <a:close/>
                </a:path>
              </a:pathLst>
            </a:custGeom>
            <a:solidFill>
              <a:srgbClr val="FFFFFF"/>
            </a:solidFill>
          </p:spPr>
          <p:txBody>
            <a:bodyPr wrap="square" lIns="0" tIns="0" rIns="0" bIns="0" rtlCol="0"/>
            <a:lstStyle/>
            <a:p>
              <a:endParaRPr/>
            </a:p>
          </p:txBody>
        </p:sp>
        <p:sp>
          <p:nvSpPr>
            <p:cNvPr id="5" name="object 5"/>
            <p:cNvSpPr/>
            <p:nvPr/>
          </p:nvSpPr>
          <p:spPr>
            <a:xfrm>
              <a:off x="0" y="4753355"/>
              <a:ext cx="7366000" cy="1911350"/>
            </a:xfrm>
            <a:custGeom>
              <a:avLst/>
              <a:gdLst/>
              <a:ahLst/>
              <a:cxnLst/>
              <a:rect l="l" t="t" r="r" b="b"/>
              <a:pathLst>
                <a:path w="7366000" h="1911350">
                  <a:moveTo>
                    <a:pt x="0" y="1353944"/>
                  </a:moveTo>
                  <a:lnTo>
                    <a:pt x="259245" y="0"/>
                  </a:lnTo>
                  <a:lnTo>
                    <a:pt x="7365492" y="0"/>
                  </a:lnTo>
                  <a:lnTo>
                    <a:pt x="6999605" y="1911096"/>
                  </a:lnTo>
                  <a:lnTo>
                    <a:pt x="0" y="1911096"/>
                  </a:lnTo>
                </a:path>
              </a:pathLst>
            </a:custGeom>
            <a:ln w="76200">
              <a:solidFill>
                <a:srgbClr val="FFFFFF"/>
              </a:solidFill>
            </a:ln>
          </p:spPr>
          <p:txBody>
            <a:bodyPr wrap="square" lIns="0" tIns="0" rIns="0" bIns="0" rtlCol="0"/>
            <a:lstStyle/>
            <a:p>
              <a:endParaRPr/>
            </a:p>
          </p:txBody>
        </p:sp>
        <p:sp>
          <p:nvSpPr>
            <p:cNvPr id="6" name="object 6"/>
            <p:cNvSpPr/>
            <p:nvPr/>
          </p:nvSpPr>
          <p:spPr>
            <a:xfrm>
              <a:off x="6608064" y="1231391"/>
              <a:ext cx="5454650" cy="1943100"/>
            </a:xfrm>
            <a:custGeom>
              <a:avLst/>
              <a:gdLst/>
              <a:ahLst/>
              <a:cxnLst/>
              <a:rect l="l" t="t" r="r" b="b"/>
              <a:pathLst>
                <a:path w="5454650" h="1943100">
                  <a:moveTo>
                    <a:pt x="5454395" y="0"/>
                  </a:moveTo>
                  <a:lnTo>
                    <a:pt x="371982" y="0"/>
                  </a:lnTo>
                  <a:lnTo>
                    <a:pt x="0" y="1943100"/>
                  </a:lnTo>
                  <a:lnTo>
                    <a:pt x="5082412" y="1943100"/>
                  </a:lnTo>
                  <a:lnTo>
                    <a:pt x="5454395" y="0"/>
                  </a:lnTo>
                  <a:close/>
                </a:path>
              </a:pathLst>
            </a:custGeom>
            <a:solidFill>
              <a:srgbClr val="FFFFFF"/>
            </a:solidFill>
          </p:spPr>
          <p:txBody>
            <a:bodyPr wrap="square" lIns="0" tIns="0" rIns="0" bIns="0" rtlCol="0"/>
            <a:lstStyle/>
            <a:p>
              <a:endParaRPr/>
            </a:p>
          </p:txBody>
        </p:sp>
        <p:sp>
          <p:nvSpPr>
            <p:cNvPr id="7" name="object 7"/>
            <p:cNvSpPr/>
            <p:nvPr/>
          </p:nvSpPr>
          <p:spPr>
            <a:xfrm>
              <a:off x="6608064" y="1231391"/>
              <a:ext cx="5454650" cy="1943100"/>
            </a:xfrm>
            <a:custGeom>
              <a:avLst/>
              <a:gdLst/>
              <a:ahLst/>
              <a:cxnLst/>
              <a:rect l="l" t="t" r="r" b="b"/>
              <a:pathLst>
                <a:path w="5454650" h="1943100">
                  <a:moveTo>
                    <a:pt x="0" y="1943100"/>
                  </a:moveTo>
                  <a:lnTo>
                    <a:pt x="371982" y="0"/>
                  </a:lnTo>
                  <a:lnTo>
                    <a:pt x="5454395" y="0"/>
                  </a:lnTo>
                  <a:lnTo>
                    <a:pt x="5082412" y="1943100"/>
                  </a:lnTo>
                  <a:lnTo>
                    <a:pt x="0" y="1943100"/>
                  </a:lnTo>
                  <a:close/>
                </a:path>
              </a:pathLst>
            </a:custGeom>
            <a:ln w="76200">
              <a:solidFill>
                <a:srgbClr val="FFFFFF"/>
              </a:solidFill>
            </a:ln>
          </p:spPr>
          <p:txBody>
            <a:bodyPr wrap="square" lIns="0" tIns="0" rIns="0" bIns="0" rtlCol="0"/>
            <a:lstStyle/>
            <a:p>
              <a:endParaRPr/>
            </a:p>
          </p:txBody>
        </p:sp>
        <p:sp>
          <p:nvSpPr>
            <p:cNvPr id="8" name="object 8"/>
            <p:cNvSpPr/>
            <p:nvPr/>
          </p:nvSpPr>
          <p:spPr>
            <a:xfrm>
              <a:off x="691895" y="3526535"/>
              <a:ext cx="7531734" cy="923925"/>
            </a:xfrm>
            <a:custGeom>
              <a:avLst/>
              <a:gdLst/>
              <a:ahLst/>
              <a:cxnLst/>
              <a:rect l="l" t="t" r="r" b="b"/>
              <a:pathLst>
                <a:path w="7531734" h="923925">
                  <a:moveTo>
                    <a:pt x="7307960" y="0"/>
                  </a:moveTo>
                  <a:lnTo>
                    <a:pt x="0" y="0"/>
                  </a:lnTo>
                  <a:lnTo>
                    <a:pt x="223659" y="923544"/>
                  </a:lnTo>
                  <a:lnTo>
                    <a:pt x="7531608" y="923544"/>
                  </a:lnTo>
                  <a:lnTo>
                    <a:pt x="7307960" y="0"/>
                  </a:lnTo>
                  <a:close/>
                </a:path>
              </a:pathLst>
            </a:custGeom>
            <a:solidFill>
              <a:srgbClr val="FFFFFF"/>
            </a:solidFill>
          </p:spPr>
          <p:txBody>
            <a:bodyPr wrap="square" lIns="0" tIns="0" rIns="0" bIns="0" rtlCol="0"/>
            <a:lstStyle/>
            <a:p>
              <a:endParaRPr/>
            </a:p>
          </p:txBody>
        </p:sp>
        <p:sp>
          <p:nvSpPr>
            <p:cNvPr id="9" name="object 9"/>
            <p:cNvSpPr/>
            <p:nvPr/>
          </p:nvSpPr>
          <p:spPr>
            <a:xfrm>
              <a:off x="691895" y="3526535"/>
              <a:ext cx="7531734" cy="923925"/>
            </a:xfrm>
            <a:custGeom>
              <a:avLst/>
              <a:gdLst/>
              <a:ahLst/>
              <a:cxnLst/>
              <a:rect l="l" t="t" r="r" b="b"/>
              <a:pathLst>
                <a:path w="7531734" h="923925">
                  <a:moveTo>
                    <a:pt x="7531608" y="923544"/>
                  </a:moveTo>
                  <a:lnTo>
                    <a:pt x="7307960" y="0"/>
                  </a:lnTo>
                  <a:lnTo>
                    <a:pt x="0" y="0"/>
                  </a:lnTo>
                  <a:lnTo>
                    <a:pt x="223659" y="923544"/>
                  </a:lnTo>
                  <a:lnTo>
                    <a:pt x="7531608" y="923544"/>
                  </a:lnTo>
                  <a:close/>
                </a:path>
              </a:pathLst>
            </a:custGeom>
            <a:ln w="76200">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1888617" y="405510"/>
            <a:ext cx="8879205" cy="574040"/>
          </a:xfrm>
          <a:prstGeom prst="rect">
            <a:avLst/>
          </a:prstGeom>
        </p:spPr>
        <p:txBody>
          <a:bodyPr vert="horz" wrap="square" lIns="0" tIns="12700" rIns="0" bIns="0" rtlCol="0">
            <a:spAutoFit/>
          </a:bodyPr>
          <a:lstStyle/>
          <a:p>
            <a:pPr marL="12700">
              <a:lnSpc>
                <a:spcPct val="100000"/>
              </a:lnSpc>
              <a:spcBef>
                <a:spcPts val="100"/>
              </a:spcBef>
            </a:pPr>
            <a:r>
              <a:rPr sz="3600" spc="165" dirty="0"/>
              <a:t>Помощь</a:t>
            </a:r>
            <a:r>
              <a:rPr sz="3600" spc="-65" dirty="0"/>
              <a:t> </a:t>
            </a:r>
            <a:r>
              <a:rPr sz="2800" b="0" spc="100" dirty="0">
                <a:latin typeface="Microsoft Sans Serif"/>
                <a:cs typeface="Microsoft Sans Serif"/>
              </a:rPr>
              <a:t>в</a:t>
            </a:r>
            <a:r>
              <a:rPr sz="2800" b="0" spc="-20" dirty="0">
                <a:latin typeface="Microsoft Sans Serif"/>
                <a:cs typeface="Microsoft Sans Serif"/>
              </a:rPr>
              <a:t> </a:t>
            </a:r>
            <a:r>
              <a:rPr sz="2800" b="0" spc="125" dirty="0">
                <a:latin typeface="Microsoft Sans Serif"/>
                <a:cs typeface="Microsoft Sans Serif"/>
              </a:rPr>
              <a:t>получении</a:t>
            </a:r>
            <a:r>
              <a:rPr sz="2800" b="0" spc="-10" dirty="0">
                <a:latin typeface="Microsoft Sans Serif"/>
                <a:cs typeface="Microsoft Sans Serif"/>
              </a:rPr>
              <a:t> </a:t>
            </a:r>
            <a:r>
              <a:rPr sz="2800" b="0" spc="204" dirty="0">
                <a:latin typeface="Microsoft Sans Serif"/>
                <a:cs typeface="Microsoft Sans Serif"/>
              </a:rPr>
              <a:t>и</a:t>
            </a:r>
            <a:r>
              <a:rPr sz="2800" b="0" spc="-20" dirty="0">
                <a:latin typeface="Microsoft Sans Serif"/>
                <a:cs typeface="Microsoft Sans Serif"/>
              </a:rPr>
              <a:t> </a:t>
            </a:r>
            <a:r>
              <a:rPr sz="2800" b="0" spc="110" dirty="0">
                <a:latin typeface="Microsoft Sans Serif"/>
                <a:cs typeface="Microsoft Sans Serif"/>
              </a:rPr>
              <a:t>заполнении</a:t>
            </a:r>
            <a:r>
              <a:rPr sz="2800" b="0" spc="-15" dirty="0">
                <a:latin typeface="Microsoft Sans Serif"/>
                <a:cs typeface="Microsoft Sans Serif"/>
              </a:rPr>
              <a:t> </a:t>
            </a:r>
            <a:r>
              <a:rPr sz="2800" b="0" spc="55" dirty="0">
                <a:latin typeface="Microsoft Sans Serif"/>
                <a:cs typeface="Microsoft Sans Serif"/>
              </a:rPr>
              <a:t>бюллетеня</a:t>
            </a:r>
            <a:endParaRPr sz="2800">
              <a:latin typeface="Microsoft Sans Serif"/>
              <a:cs typeface="Microsoft Sans Serif"/>
            </a:endParaRPr>
          </a:p>
        </p:txBody>
      </p:sp>
      <p:sp>
        <p:nvSpPr>
          <p:cNvPr id="11" name="object 11"/>
          <p:cNvSpPr txBox="1"/>
          <p:nvPr/>
        </p:nvSpPr>
        <p:spPr>
          <a:xfrm>
            <a:off x="332638" y="4763872"/>
            <a:ext cx="6696709" cy="1729739"/>
          </a:xfrm>
          <a:prstGeom prst="rect">
            <a:avLst/>
          </a:prstGeom>
        </p:spPr>
        <p:txBody>
          <a:bodyPr vert="horz" wrap="square" lIns="0" tIns="148590" rIns="0" bIns="0" rtlCol="0">
            <a:spAutoFit/>
          </a:bodyPr>
          <a:lstStyle/>
          <a:p>
            <a:pPr marL="12700">
              <a:lnSpc>
                <a:spcPct val="100000"/>
              </a:lnSpc>
              <a:spcBef>
                <a:spcPts val="1170"/>
              </a:spcBef>
            </a:pPr>
            <a:r>
              <a:rPr sz="1600" b="1" spc="70" dirty="0">
                <a:solidFill>
                  <a:srgbClr val="1C3057"/>
                </a:solidFill>
                <a:latin typeface="Arial"/>
                <a:cs typeface="Arial"/>
              </a:rPr>
              <a:t>Лицо,</a:t>
            </a:r>
            <a:r>
              <a:rPr sz="1600" b="1" spc="-40" dirty="0">
                <a:solidFill>
                  <a:srgbClr val="1C3057"/>
                </a:solidFill>
                <a:latin typeface="Arial"/>
                <a:cs typeface="Arial"/>
              </a:rPr>
              <a:t> </a:t>
            </a:r>
            <a:r>
              <a:rPr sz="1600" b="1" spc="70" dirty="0">
                <a:solidFill>
                  <a:srgbClr val="1C3057"/>
                </a:solidFill>
                <a:latin typeface="Arial"/>
                <a:cs typeface="Arial"/>
              </a:rPr>
              <a:t>оказывающее</a:t>
            </a:r>
            <a:r>
              <a:rPr sz="1600" b="1" spc="-15" dirty="0">
                <a:solidFill>
                  <a:srgbClr val="1C3057"/>
                </a:solidFill>
                <a:latin typeface="Arial"/>
                <a:cs typeface="Arial"/>
              </a:rPr>
              <a:t> </a:t>
            </a:r>
            <a:r>
              <a:rPr sz="1600" b="1" spc="70" dirty="0">
                <a:solidFill>
                  <a:srgbClr val="1C3057"/>
                </a:solidFill>
                <a:latin typeface="Arial"/>
                <a:cs typeface="Arial"/>
              </a:rPr>
              <a:t>помощь,</a:t>
            </a:r>
            <a:r>
              <a:rPr sz="1600" b="1" spc="-35" dirty="0">
                <a:solidFill>
                  <a:srgbClr val="1C3057"/>
                </a:solidFill>
                <a:latin typeface="Arial"/>
                <a:cs typeface="Arial"/>
              </a:rPr>
              <a:t> </a:t>
            </a:r>
            <a:r>
              <a:rPr sz="1600" b="1" spc="70" dirty="0">
                <a:solidFill>
                  <a:srgbClr val="1C3057"/>
                </a:solidFill>
                <a:latin typeface="Arial"/>
                <a:cs typeface="Arial"/>
              </a:rPr>
              <a:t>не</a:t>
            </a:r>
            <a:r>
              <a:rPr sz="1600" b="1" spc="-30" dirty="0">
                <a:solidFill>
                  <a:srgbClr val="1C3057"/>
                </a:solidFill>
                <a:latin typeface="Arial"/>
                <a:cs typeface="Arial"/>
              </a:rPr>
              <a:t> </a:t>
            </a:r>
            <a:r>
              <a:rPr sz="1600" b="1" spc="70" dirty="0">
                <a:solidFill>
                  <a:srgbClr val="1C3057"/>
                </a:solidFill>
                <a:latin typeface="Arial"/>
                <a:cs typeface="Arial"/>
              </a:rPr>
              <a:t>должно</a:t>
            </a:r>
            <a:r>
              <a:rPr sz="1600" b="1" spc="-15" dirty="0">
                <a:solidFill>
                  <a:srgbClr val="1C3057"/>
                </a:solidFill>
                <a:latin typeface="Arial"/>
                <a:cs typeface="Arial"/>
              </a:rPr>
              <a:t> </a:t>
            </a:r>
            <a:r>
              <a:rPr sz="1600" b="1" dirty="0">
                <a:solidFill>
                  <a:srgbClr val="1C3057"/>
                </a:solidFill>
                <a:latin typeface="Arial"/>
                <a:cs typeface="Arial"/>
              </a:rPr>
              <a:t>быть:</a:t>
            </a:r>
            <a:endParaRPr sz="1600">
              <a:latin typeface="Arial"/>
              <a:cs typeface="Arial"/>
            </a:endParaRPr>
          </a:p>
          <a:p>
            <a:pPr marL="299085" indent="-287020">
              <a:lnSpc>
                <a:spcPct val="100000"/>
              </a:lnSpc>
              <a:spcBef>
                <a:spcPts val="944"/>
              </a:spcBef>
              <a:buFont typeface="Arial MT"/>
              <a:buChar char="•"/>
              <a:tabLst>
                <a:tab pos="299085" algn="l"/>
                <a:tab pos="299720" algn="l"/>
              </a:tabLst>
            </a:pPr>
            <a:r>
              <a:rPr sz="1400" spc="55" dirty="0">
                <a:solidFill>
                  <a:srgbClr val="1C3057"/>
                </a:solidFill>
                <a:latin typeface="Microsoft Sans Serif"/>
                <a:cs typeface="Microsoft Sans Serif"/>
              </a:rPr>
              <a:t>членом</a:t>
            </a:r>
            <a:r>
              <a:rPr sz="1400" spc="-20" dirty="0">
                <a:solidFill>
                  <a:srgbClr val="1C3057"/>
                </a:solidFill>
                <a:latin typeface="Microsoft Sans Serif"/>
                <a:cs typeface="Microsoft Sans Serif"/>
              </a:rPr>
              <a:t> </a:t>
            </a:r>
            <a:r>
              <a:rPr sz="1400" spc="50" dirty="0">
                <a:solidFill>
                  <a:srgbClr val="1C3057"/>
                </a:solidFill>
                <a:latin typeface="Microsoft Sans Serif"/>
                <a:cs typeface="Microsoft Sans Serif"/>
              </a:rPr>
              <a:t>избирательной</a:t>
            </a:r>
            <a:r>
              <a:rPr sz="1400" spc="-40" dirty="0">
                <a:solidFill>
                  <a:srgbClr val="1C3057"/>
                </a:solidFill>
                <a:latin typeface="Microsoft Sans Serif"/>
                <a:cs typeface="Microsoft Sans Serif"/>
              </a:rPr>
              <a:t> </a:t>
            </a:r>
            <a:r>
              <a:rPr sz="1400" spc="30" dirty="0">
                <a:solidFill>
                  <a:srgbClr val="1C3057"/>
                </a:solidFill>
                <a:latin typeface="Microsoft Sans Serif"/>
                <a:cs typeface="Microsoft Sans Serif"/>
              </a:rPr>
              <a:t>комиссии,</a:t>
            </a:r>
            <a:r>
              <a:rPr sz="1400" spc="-50" dirty="0">
                <a:solidFill>
                  <a:srgbClr val="1C3057"/>
                </a:solidFill>
                <a:latin typeface="Microsoft Sans Serif"/>
                <a:cs typeface="Microsoft Sans Serif"/>
              </a:rPr>
              <a:t> </a:t>
            </a:r>
            <a:r>
              <a:rPr sz="1400" spc="20" dirty="0">
                <a:solidFill>
                  <a:srgbClr val="1C3057"/>
                </a:solidFill>
                <a:latin typeface="Microsoft Sans Serif"/>
                <a:cs typeface="Microsoft Sans Serif"/>
              </a:rPr>
              <a:t>кандидатом,</a:t>
            </a:r>
            <a:r>
              <a:rPr sz="1400" spc="-55" dirty="0">
                <a:solidFill>
                  <a:srgbClr val="1C3057"/>
                </a:solidFill>
                <a:latin typeface="Microsoft Sans Serif"/>
                <a:cs typeface="Microsoft Sans Serif"/>
              </a:rPr>
              <a:t> </a:t>
            </a:r>
            <a:r>
              <a:rPr sz="1400" spc="50" dirty="0">
                <a:solidFill>
                  <a:srgbClr val="1C3057"/>
                </a:solidFill>
                <a:latin typeface="Microsoft Sans Serif"/>
                <a:cs typeface="Microsoft Sans Serif"/>
              </a:rPr>
              <a:t>доверенным</a:t>
            </a:r>
            <a:r>
              <a:rPr sz="1400" spc="-30" dirty="0">
                <a:solidFill>
                  <a:srgbClr val="1C3057"/>
                </a:solidFill>
                <a:latin typeface="Microsoft Sans Serif"/>
                <a:cs typeface="Microsoft Sans Serif"/>
              </a:rPr>
              <a:t> </a:t>
            </a:r>
            <a:r>
              <a:rPr sz="1400" spc="55" dirty="0">
                <a:solidFill>
                  <a:srgbClr val="1C3057"/>
                </a:solidFill>
                <a:latin typeface="Microsoft Sans Serif"/>
                <a:cs typeface="Microsoft Sans Serif"/>
              </a:rPr>
              <a:t>лицом</a:t>
            </a:r>
            <a:endParaRPr sz="1400">
              <a:latin typeface="Microsoft Sans Serif"/>
              <a:cs typeface="Microsoft Sans Serif"/>
            </a:endParaRPr>
          </a:p>
          <a:p>
            <a:pPr marL="299085" indent="-287020">
              <a:lnSpc>
                <a:spcPct val="100000"/>
              </a:lnSpc>
              <a:spcBef>
                <a:spcPts val="925"/>
              </a:spcBef>
              <a:buFont typeface="Arial MT"/>
              <a:buChar char="•"/>
              <a:tabLst>
                <a:tab pos="299085" algn="l"/>
                <a:tab pos="299720" algn="l"/>
              </a:tabLst>
            </a:pPr>
            <a:r>
              <a:rPr sz="1400" spc="60" dirty="0">
                <a:solidFill>
                  <a:srgbClr val="1C3057"/>
                </a:solidFill>
                <a:latin typeface="Microsoft Sans Serif"/>
                <a:cs typeface="Microsoft Sans Serif"/>
              </a:rPr>
              <a:t>уполномоченным</a:t>
            </a:r>
            <a:r>
              <a:rPr sz="1400" spc="-45" dirty="0">
                <a:solidFill>
                  <a:srgbClr val="1C3057"/>
                </a:solidFill>
                <a:latin typeface="Microsoft Sans Serif"/>
                <a:cs typeface="Microsoft Sans Serif"/>
              </a:rPr>
              <a:t> </a:t>
            </a:r>
            <a:r>
              <a:rPr sz="1400" spc="20" dirty="0">
                <a:solidFill>
                  <a:srgbClr val="1C3057"/>
                </a:solidFill>
                <a:latin typeface="Microsoft Sans Serif"/>
                <a:cs typeface="Microsoft Sans Serif"/>
              </a:rPr>
              <a:t>представителем</a:t>
            </a:r>
            <a:r>
              <a:rPr sz="1400" spc="-5" dirty="0">
                <a:solidFill>
                  <a:srgbClr val="1C3057"/>
                </a:solidFill>
                <a:latin typeface="Microsoft Sans Serif"/>
                <a:cs typeface="Microsoft Sans Serif"/>
              </a:rPr>
              <a:t> </a:t>
            </a:r>
            <a:r>
              <a:rPr sz="1400" spc="60" dirty="0">
                <a:solidFill>
                  <a:srgbClr val="1C3057"/>
                </a:solidFill>
                <a:latin typeface="Microsoft Sans Serif"/>
                <a:cs typeface="Microsoft Sans Serif"/>
              </a:rPr>
              <a:t>партии</a:t>
            </a:r>
            <a:r>
              <a:rPr sz="1400" spc="-20" dirty="0">
                <a:solidFill>
                  <a:srgbClr val="1C3057"/>
                </a:solidFill>
                <a:latin typeface="Microsoft Sans Serif"/>
                <a:cs typeface="Microsoft Sans Serif"/>
              </a:rPr>
              <a:t> </a:t>
            </a:r>
            <a:r>
              <a:rPr sz="1400" spc="-15" dirty="0">
                <a:solidFill>
                  <a:srgbClr val="1C3057"/>
                </a:solidFill>
                <a:latin typeface="Microsoft Sans Serif"/>
                <a:cs typeface="Microsoft Sans Serif"/>
              </a:rPr>
              <a:t>(ее</a:t>
            </a:r>
            <a:r>
              <a:rPr sz="1400" spc="-5" dirty="0">
                <a:solidFill>
                  <a:srgbClr val="1C3057"/>
                </a:solidFill>
                <a:latin typeface="Microsoft Sans Serif"/>
                <a:cs typeface="Microsoft Sans Serif"/>
              </a:rPr>
              <a:t> </a:t>
            </a:r>
            <a:r>
              <a:rPr sz="1400" spc="60" dirty="0">
                <a:solidFill>
                  <a:srgbClr val="1C3057"/>
                </a:solidFill>
                <a:latin typeface="Microsoft Sans Serif"/>
                <a:cs typeface="Microsoft Sans Serif"/>
              </a:rPr>
              <a:t>регионального</a:t>
            </a:r>
            <a:r>
              <a:rPr sz="1400" spc="-15" dirty="0">
                <a:solidFill>
                  <a:srgbClr val="1C3057"/>
                </a:solidFill>
                <a:latin typeface="Microsoft Sans Serif"/>
                <a:cs typeface="Microsoft Sans Serif"/>
              </a:rPr>
              <a:t> </a:t>
            </a:r>
            <a:r>
              <a:rPr sz="1400" spc="20" dirty="0">
                <a:solidFill>
                  <a:srgbClr val="1C3057"/>
                </a:solidFill>
                <a:latin typeface="Microsoft Sans Serif"/>
                <a:cs typeface="Microsoft Sans Serif"/>
              </a:rPr>
              <a:t>отделения)</a:t>
            </a:r>
            <a:endParaRPr sz="1400">
              <a:latin typeface="Microsoft Sans Serif"/>
              <a:cs typeface="Microsoft Sans Serif"/>
            </a:endParaRPr>
          </a:p>
          <a:p>
            <a:pPr marL="344805" indent="-332740">
              <a:lnSpc>
                <a:spcPct val="100000"/>
              </a:lnSpc>
              <a:spcBef>
                <a:spcPts val="910"/>
              </a:spcBef>
              <a:buFont typeface="Arial MT"/>
              <a:buChar char="•"/>
              <a:tabLst>
                <a:tab pos="344805" algn="l"/>
                <a:tab pos="345440" algn="l"/>
              </a:tabLst>
            </a:pPr>
            <a:r>
              <a:rPr sz="1400" spc="60" dirty="0">
                <a:solidFill>
                  <a:srgbClr val="1C3057"/>
                </a:solidFill>
                <a:latin typeface="Microsoft Sans Serif"/>
                <a:cs typeface="Microsoft Sans Serif"/>
              </a:rPr>
              <a:t>уполномоченным</a:t>
            </a:r>
            <a:r>
              <a:rPr sz="1400" spc="-55" dirty="0">
                <a:solidFill>
                  <a:srgbClr val="1C3057"/>
                </a:solidFill>
                <a:latin typeface="Microsoft Sans Serif"/>
                <a:cs typeface="Microsoft Sans Serif"/>
              </a:rPr>
              <a:t> </a:t>
            </a:r>
            <a:r>
              <a:rPr sz="1400" spc="20" dirty="0">
                <a:solidFill>
                  <a:srgbClr val="1C3057"/>
                </a:solidFill>
                <a:latin typeface="Microsoft Sans Serif"/>
                <a:cs typeface="Microsoft Sans Serif"/>
              </a:rPr>
              <a:t>представителем</a:t>
            </a:r>
            <a:r>
              <a:rPr sz="1400" spc="-20" dirty="0">
                <a:solidFill>
                  <a:srgbClr val="1C3057"/>
                </a:solidFill>
                <a:latin typeface="Microsoft Sans Serif"/>
                <a:cs typeface="Microsoft Sans Serif"/>
              </a:rPr>
              <a:t> </a:t>
            </a:r>
            <a:r>
              <a:rPr sz="1400" spc="80" dirty="0">
                <a:solidFill>
                  <a:srgbClr val="1C3057"/>
                </a:solidFill>
                <a:latin typeface="Microsoft Sans Serif"/>
                <a:cs typeface="Microsoft Sans Serif"/>
              </a:rPr>
              <a:t>по</a:t>
            </a:r>
            <a:r>
              <a:rPr sz="1400" spc="5" dirty="0">
                <a:solidFill>
                  <a:srgbClr val="1C3057"/>
                </a:solidFill>
                <a:latin typeface="Microsoft Sans Serif"/>
                <a:cs typeface="Microsoft Sans Serif"/>
              </a:rPr>
              <a:t> </a:t>
            </a:r>
            <a:r>
              <a:rPr sz="1400" spc="35" dirty="0">
                <a:solidFill>
                  <a:srgbClr val="1C3057"/>
                </a:solidFill>
                <a:latin typeface="Microsoft Sans Serif"/>
                <a:cs typeface="Microsoft Sans Serif"/>
              </a:rPr>
              <a:t>финансовым</a:t>
            </a:r>
            <a:r>
              <a:rPr sz="1400" spc="-50" dirty="0">
                <a:solidFill>
                  <a:srgbClr val="1C3057"/>
                </a:solidFill>
                <a:latin typeface="Microsoft Sans Serif"/>
                <a:cs typeface="Microsoft Sans Serif"/>
              </a:rPr>
              <a:t> </a:t>
            </a:r>
            <a:r>
              <a:rPr sz="1400" spc="45" dirty="0">
                <a:solidFill>
                  <a:srgbClr val="1C3057"/>
                </a:solidFill>
                <a:latin typeface="Microsoft Sans Serif"/>
                <a:cs typeface="Microsoft Sans Serif"/>
              </a:rPr>
              <a:t>вопросам</a:t>
            </a:r>
            <a:endParaRPr sz="1400">
              <a:latin typeface="Microsoft Sans Serif"/>
              <a:cs typeface="Microsoft Sans Serif"/>
            </a:endParaRPr>
          </a:p>
          <a:p>
            <a:pPr marL="299085" indent="-287020">
              <a:lnSpc>
                <a:spcPct val="100000"/>
              </a:lnSpc>
              <a:spcBef>
                <a:spcPts val="925"/>
              </a:spcBef>
              <a:buFont typeface="Arial MT"/>
              <a:buChar char="•"/>
              <a:tabLst>
                <a:tab pos="299085" algn="l"/>
                <a:tab pos="299720" algn="l"/>
              </a:tabLst>
            </a:pPr>
            <a:r>
              <a:rPr sz="1400" spc="15" dirty="0">
                <a:solidFill>
                  <a:srgbClr val="1C3057"/>
                </a:solidFill>
                <a:latin typeface="Microsoft Sans Serif"/>
                <a:cs typeface="Microsoft Sans Serif"/>
              </a:rPr>
              <a:t>наблюдателем,</a:t>
            </a:r>
            <a:r>
              <a:rPr sz="1400" spc="-35" dirty="0">
                <a:solidFill>
                  <a:srgbClr val="1C3057"/>
                </a:solidFill>
                <a:latin typeface="Microsoft Sans Serif"/>
                <a:cs typeface="Microsoft Sans Serif"/>
              </a:rPr>
              <a:t> </a:t>
            </a:r>
            <a:r>
              <a:rPr sz="1400" spc="60" dirty="0">
                <a:solidFill>
                  <a:srgbClr val="1C3057"/>
                </a:solidFill>
                <a:latin typeface="Microsoft Sans Serif"/>
                <a:cs typeface="Microsoft Sans Serif"/>
              </a:rPr>
              <a:t>иностранным</a:t>
            </a:r>
            <a:r>
              <a:rPr sz="1400" spc="-10" dirty="0">
                <a:solidFill>
                  <a:srgbClr val="1C3057"/>
                </a:solidFill>
                <a:latin typeface="Microsoft Sans Serif"/>
                <a:cs typeface="Microsoft Sans Serif"/>
              </a:rPr>
              <a:t> </a:t>
            </a:r>
            <a:r>
              <a:rPr sz="1400" spc="20" dirty="0">
                <a:solidFill>
                  <a:srgbClr val="1C3057"/>
                </a:solidFill>
                <a:latin typeface="Microsoft Sans Serif"/>
                <a:cs typeface="Microsoft Sans Serif"/>
              </a:rPr>
              <a:t>(международным)</a:t>
            </a:r>
            <a:r>
              <a:rPr sz="1400" spc="-20" dirty="0">
                <a:solidFill>
                  <a:srgbClr val="1C3057"/>
                </a:solidFill>
                <a:latin typeface="Microsoft Sans Serif"/>
                <a:cs typeface="Microsoft Sans Serif"/>
              </a:rPr>
              <a:t> </a:t>
            </a:r>
            <a:r>
              <a:rPr sz="1400" spc="25" dirty="0">
                <a:solidFill>
                  <a:srgbClr val="1C3057"/>
                </a:solidFill>
                <a:latin typeface="Microsoft Sans Serif"/>
                <a:cs typeface="Microsoft Sans Serif"/>
              </a:rPr>
              <a:t>наблюдателем</a:t>
            </a:r>
            <a:endParaRPr sz="1400">
              <a:latin typeface="Microsoft Sans Serif"/>
              <a:cs typeface="Microsoft Sans Serif"/>
            </a:endParaRPr>
          </a:p>
        </p:txBody>
      </p:sp>
      <p:grpSp>
        <p:nvGrpSpPr>
          <p:cNvPr id="12" name="object 12"/>
          <p:cNvGrpSpPr/>
          <p:nvPr/>
        </p:nvGrpSpPr>
        <p:grpSpPr>
          <a:xfrm>
            <a:off x="-38100" y="1424939"/>
            <a:ext cx="6289675" cy="1780539"/>
            <a:chOff x="-38100" y="1424939"/>
            <a:chExt cx="6289675" cy="1780539"/>
          </a:xfrm>
        </p:grpSpPr>
        <p:sp>
          <p:nvSpPr>
            <p:cNvPr id="13" name="object 13"/>
            <p:cNvSpPr/>
            <p:nvPr/>
          </p:nvSpPr>
          <p:spPr>
            <a:xfrm>
              <a:off x="0" y="1463039"/>
              <a:ext cx="6213475" cy="1704339"/>
            </a:xfrm>
            <a:custGeom>
              <a:avLst/>
              <a:gdLst/>
              <a:ahLst/>
              <a:cxnLst/>
              <a:rect l="l" t="t" r="r" b="b"/>
              <a:pathLst>
                <a:path w="6213475" h="1704339">
                  <a:moveTo>
                    <a:pt x="6213348" y="0"/>
                  </a:moveTo>
                  <a:lnTo>
                    <a:pt x="0" y="0"/>
                  </a:lnTo>
                  <a:lnTo>
                    <a:pt x="0" y="1703832"/>
                  </a:lnTo>
                  <a:lnTo>
                    <a:pt x="5887085" y="1703832"/>
                  </a:lnTo>
                  <a:lnTo>
                    <a:pt x="6213348" y="0"/>
                  </a:lnTo>
                  <a:close/>
                </a:path>
              </a:pathLst>
            </a:custGeom>
            <a:solidFill>
              <a:srgbClr val="FFFFFF"/>
            </a:solidFill>
          </p:spPr>
          <p:txBody>
            <a:bodyPr wrap="square" lIns="0" tIns="0" rIns="0" bIns="0" rtlCol="0"/>
            <a:lstStyle/>
            <a:p>
              <a:endParaRPr/>
            </a:p>
          </p:txBody>
        </p:sp>
        <p:sp>
          <p:nvSpPr>
            <p:cNvPr id="14" name="object 14"/>
            <p:cNvSpPr/>
            <p:nvPr/>
          </p:nvSpPr>
          <p:spPr>
            <a:xfrm>
              <a:off x="0" y="1463039"/>
              <a:ext cx="6213475" cy="1704339"/>
            </a:xfrm>
            <a:custGeom>
              <a:avLst/>
              <a:gdLst/>
              <a:ahLst/>
              <a:cxnLst/>
              <a:rect l="l" t="t" r="r" b="b"/>
              <a:pathLst>
                <a:path w="6213475" h="1704339">
                  <a:moveTo>
                    <a:pt x="0" y="0"/>
                  </a:moveTo>
                  <a:lnTo>
                    <a:pt x="6213348" y="0"/>
                  </a:lnTo>
                  <a:lnTo>
                    <a:pt x="5887085" y="1703832"/>
                  </a:lnTo>
                  <a:lnTo>
                    <a:pt x="0" y="1703832"/>
                  </a:lnTo>
                </a:path>
              </a:pathLst>
            </a:custGeom>
            <a:ln w="76200">
              <a:solidFill>
                <a:srgbClr val="FFFFFF"/>
              </a:solidFill>
            </a:ln>
          </p:spPr>
          <p:txBody>
            <a:bodyPr wrap="square" lIns="0" tIns="0" rIns="0" bIns="0" rtlCol="0"/>
            <a:lstStyle/>
            <a:p>
              <a:endParaRPr/>
            </a:p>
          </p:txBody>
        </p:sp>
        <p:sp>
          <p:nvSpPr>
            <p:cNvPr id="15" name="object 15"/>
            <p:cNvSpPr/>
            <p:nvPr/>
          </p:nvSpPr>
          <p:spPr>
            <a:xfrm>
              <a:off x="245363" y="1624583"/>
              <a:ext cx="624840" cy="487680"/>
            </a:xfrm>
            <a:custGeom>
              <a:avLst/>
              <a:gdLst/>
              <a:ahLst/>
              <a:cxnLst/>
              <a:rect l="l" t="t" r="r" b="b"/>
              <a:pathLst>
                <a:path w="624840" h="487680">
                  <a:moveTo>
                    <a:pt x="624840" y="0"/>
                  </a:moveTo>
                  <a:lnTo>
                    <a:pt x="106425" y="0"/>
                  </a:lnTo>
                  <a:lnTo>
                    <a:pt x="0" y="487679"/>
                  </a:lnTo>
                  <a:lnTo>
                    <a:pt x="518414" y="487679"/>
                  </a:lnTo>
                  <a:lnTo>
                    <a:pt x="624840" y="0"/>
                  </a:lnTo>
                  <a:close/>
                </a:path>
              </a:pathLst>
            </a:custGeom>
            <a:solidFill>
              <a:srgbClr val="FFFFFF"/>
            </a:solidFill>
          </p:spPr>
          <p:txBody>
            <a:bodyPr wrap="square" lIns="0" tIns="0" rIns="0" bIns="0" rtlCol="0"/>
            <a:lstStyle/>
            <a:p>
              <a:endParaRPr/>
            </a:p>
          </p:txBody>
        </p:sp>
        <p:sp>
          <p:nvSpPr>
            <p:cNvPr id="16" name="object 16"/>
            <p:cNvSpPr/>
            <p:nvPr/>
          </p:nvSpPr>
          <p:spPr>
            <a:xfrm>
              <a:off x="245363" y="1624583"/>
              <a:ext cx="624840" cy="487680"/>
            </a:xfrm>
            <a:custGeom>
              <a:avLst/>
              <a:gdLst/>
              <a:ahLst/>
              <a:cxnLst/>
              <a:rect l="l" t="t" r="r" b="b"/>
              <a:pathLst>
                <a:path w="624840" h="487680">
                  <a:moveTo>
                    <a:pt x="0" y="487679"/>
                  </a:moveTo>
                  <a:lnTo>
                    <a:pt x="106425" y="0"/>
                  </a:lnTo>
                  <a:lnTo>
                    <a:pt x="624840" y="0"/>
                  </a:lnTo>
                  <a:lnTo>
                    <a:pt x="518414" y="487679"/>
                  </a:lnTo>
                  <a:lnTo>
                    <a:pt x="0" y="487679"/>
                  </a:lnTo>
                  <a:close/>
                </a:path>
              </a:pathLst>
            </a:custGeom>
            <a:ln w="57912">
              <a:solidFill>
                <a:srgbClr val="C40822"/>
              </a:solidFill>
            </a:ln>
          </p:spPr>
          <p:txBody>
            <a:bodyPr wrap="square" lIns="0" tIns="0" rIns="0" bIns="0" rtlCol="0"/>
            <a:lstStyle/>
            <a:p>
              <a:endParaRPr/>
            </a:p>
          </p:txBody>
        </p:sp>
        <p:sp>
          <p:nvSpPr>
            <p:cNvPr id="17" name="object 17"/>
            <p:cNvSpPr/>
            <p:nvPr/>
          </p:nvSpPr>
          <p:spPr>
            <a:xfrm>
              <a:off x="398005" y="1724913"/>
              <a:ext cx="294005" cy="278130"/>
            </a:xfrm>
            <a:custGeom>
              <a:avLst/>
              <a:gdLst/>
              <a:ahLst/>
              <a:cxnLst/>
              <a:rect l="l" t="t" r="r" b="b"/>
              <a:pathLst>
                <a:path w="294005" h="278130">
                  <a:moveTo>
                    <a:pt x="157492" y="0"/>
                  </a:moveTo>
                  <a:lnTo>
                    <a:pt x="113985" y="3587"/>
                  </a:lnTo>
                  <a:lnTo>
                    <a:pt x="75169" y="19982"/>
                  </a:lnTo>
                  <a:lnTo>
                    <a:pt x="43458" y="47119"/>
                  </a:lnTo>
                  <a:lnTo>
                    <a:pt x="21264" y="82929"/>
                  </a:lnTo>
                  <a:lnTo>
                    <a:pt x="10998" y="125349"/>
                  </a:lnTo>
                  <a:lnTo>
                    <a:pt x="0" y="267208"/>
                  </a:lnTo>
                  <a:lnTo>
                    <a:pt x="135953" y="277749"/>
                  </a:lnTo>
                  <a:lnTo>
                    <a:pt x="179460" y="274099"/>
                  </a:lnTo>
                  <a:lnTo>
                    <a:pt x="218276" y="257666"/>
                  </a:lnTo>
                  <a:lnTo>
                    <a:pt x="249987" y="230511"/>
                  </a:lnTo>
                  <a:lnTo>
                    <a:pt x="272182" y="194693"/>
                  </a:lnTo>
                  <a:lnTo>
                    <a:pt x="282448" y="152273"/>
                  </a:lnTo>
                  <a:lnTo>
                    <a:pt x="293446" y="10540"/>
                  </a:lnTo>
                  <a:lnTo>
                    <a:pt x="157492" y="0"/>
                  </a:lnTo>
                  <a:close/>
                </a:path>
              </a:pathLst>
            </a:custGeom>
            <a:solidFill>
              <a:srgbClr val="FFFFFF"/>
            </a:solidFill>
          </p:spPr>
          <p:txBody>
            <a:bodyPr wrap="square" lIns="0" tIns="0" rIns="0" bIns="0" rtlCol="0"/>
            <a:lstStyle/>
            <a:p>
              <a:endParaRPr/>
            </a:p>
          </p:txBody>
        </p:sp>
        <p:sp>
          <p:nvSpPr>
            <p:cNvPr id="18" name="object 18"/>
            <p:cNvSpPr/>
            <p:nvPr/>
          </p:nvSpPr>
          <p:spPr>
            <a:xfrm>
              <a:off x="466864" y="1676018"/>
              <a:ext cx="179705" cy="365760"/>
            </a:xfrm>
            <a:custGeom>
              <a:avLst/>
              <a:gdLst/>
              <a:ahLst/>
              <a:cxnLst/>
              <a:rect l="l" t="t" r="r" b="b"/>
              <a:pathLst>
                <a:path w="179704" h="365760">
                  <a:moveTo>
                    <a:pt x="95478" y="0"/>
                  </a:moveTo>
                  <a:lnTo>
                    <a:pt x="37972" y="238378"/>
                  </a:lnTo>
                  <a:lnTo>
                    <a:pt x="97510" y="242950"/>
                  </a:lnTo>
                  <a:lnTo>
                    <a:pt x="179489" y="6476"/>
                  </a:lnTo>
                  <a:lnTo>
                    <a:pt x="95478" y="0"/>
                  </a:lnTo>
                  <a:close/>
                </a:path>
                <a:path w="179704" h="365760">
                  <a:moveTo>
                    <a:pt x="54190" y="282320"/>
                  </a:moveTo>
                  <a:lnTo>
                    <a:pt x="15976" y="292861"/>
                  </a:lnTo>
                  <a:lnTo>
                    <a:pt x="0" y="327405"/>
                  </a:lnTo>
                  <a:lnTo>
                    <a:pt x="28" y="335268"/>
                  </a:lnTo>
                  <a:lnTo>
                    <a:pt x="27092" y="364164"/>
                  </a:lnTo>
                  <a:lnTo>
                    <a:pt x="35572" y="365378"/>
                  </a:lnTo>
                  <a:lnTo>
                    <a:pt x="46104" y="365375"/>
                  </a:lnTo>
                  <a:lnTo>
                    <a:pt x="83565" y="340280"/>
                  </a:lnTo>
                  <a:lnTo>
                    <a:pt x="88468" y="321055"/>
                  </a:lnTo>
                  <a:lnTo>
                    <a:pt x="88463" y="312987"/>
                  </a:lnTo>
                  <a:lnTo>
                    <a:pt x="62129" y="283537"/>
                  </a:lnTo>
                  <a:lnTo>
                    <a:pt x="54190" y="282320"/>
                  </a:lnTo>
                  <a:close/>
                </a:path>
              </a:pathLst>
            </a:custGeom>
            <a:solidFill>
              <a:srgbClr val="C40822"/>
            </a:solidFill>
          </p:spPr>
          <p:txBody>
            <a:bodyPr wrap="square" lIns="0" tIns="0" rIns="0" bIns="0" rtlCol="0"/>
            <a:lstStyle/>
            <a:p>
              <a:endParaRPr/>
            </a:p>
          </p:txBody>
        </p:sp>
      </p:grpSp>
      <p:sp>
        <p:nvSpPr>
          <p:cNvPr id="19" name="object 19"/>
          <p:cNvSpPr txBox="1"/>
          <p:nvPr/>
        </p:nvSpPr>
        <p:spPr>
          <a:xfrm>
            <a:off x="324713" y="1580769"/>
            <a:ext cx="5353685" cy="1293495"/>
          </a:xfrm>
          <a:prstGeom prst="rect">
            <a:avLst/>
          </a:prstGeom>
        </p:spPr>
        <p:txBody>
          <a:bodyPr vert="horz" wrap="square" lIns="0" tIns="12700" rIns="0" bIns="0" rtlCol="0">
            <a:spAutoFit/>
          </a:bodyPr>
          <a:lstStyle/>
          <a:p>
            <a:pPr marL="819150">
              <a:lnSpc>
                <a:spcPct val="100000"/>
              </a:lnSpc>
              <a:spcBef>
                <a:spcPts val="100"/>
              </a:spcBef>
            </a:pPr>
            <a:r>
              <a:rPr sz="1800" spc="25" dirty="0">
                <a:solidFill>
                  <a:srgbClr val="1C3057"/>
                </a:solidFill>
                <a:latin typeface="Microsoft Sans Serif"/>
                <a:cs typeface="Microsoft Sans Serif"/>
              </a:rPr>
              <a:t>Каждый</a:t>
            </a:r>
            <a:r>
              <a:rPr sz="1800" spc="-40" dirty="0">
                <a:solidFill>
                  <a:srgbClr val="1C3057"/>
                </a:solidFill>
                <a:latin typeface="Microsoft Sans Serif"/>
                <a:cs typeface="Microsoft Sans Serif"/>
              </a:rPr>
              <a:t> </a:t>
            </a:r>
            <a:r>
              <a:rPr sz="1800" spc="45" dirty="0">
                <a:solidFill>
                  <a:srgbClr val="1C3057"/>
                </a:solidFill>
                <a:latin typeface="Microsoft Sans Serif"/>
                <a:cs typeface="Microsoft Sans Serif"/>
              </a:rPr>
              <a:t>избиратель</a:t>
            </a:r>
            <a:r>
              <a:rPr sz="1800" spc="-35" dirty="0">
                <a:solidFill>
                  <a:srgbClr val="1C3057"/>
                </a:solidFill>
                <a:latin typeface="Microsoft Sans Serif"/>
                <a:cs typeface="Microsoft Sans Serif"/>
              </a:rPr>
              <a:t> </a:t>
            </a:r>
            <a:r>
              <a:rPr sz="1800" b="1" spc="65" dirty="0">
                <a:solidFill>
                  <a:srgbClr val="1C3057"/>
                </a:solidFill>
                <a:latin typeface="Arial"/>
                <a:cs typeface="Arial"/>
              </a:rPr>
              <a:t>получает</a:t>
            </a:r>
            <a:endParaRPr sz="1800">
              <a:latin typeface="Arial"/>
              <a:cs typeface="Arial"/>
            </a:endParaRPr>
          </a:p>
          <a:p>
            <a:pPr marL="819150">
              <a:lnSpc>
                <a:spcPct val="100000"/>
              </a:lnSpc>
            </a:pPr>
            <a:r>
              <a:rPr sz="1800" b="1" spc="190" dirty="0">
                <a:solidFill>
                  <a:srgbClr val="1C3057"/>
                </a:solidFill>
                <a:latin typeface="Arial"/>
                <a:cs typeface="Arial"/>
              </a:rPr>
              <a:t>и</a:t>
            </a:r>
            <a:r>
              <a:rPr sz="1800" b="1" spc="-45" dirty="0">
                <a:solidFill>
                  <a:srgbClr val="1C3057"/>
                </a:solidFill>
                <a:latin typeface="Arial"/>
                <a:cs typeface="Arial"/>
              </a:rPr>
              <a:t> </a:t>
            </a:r>
            <a:r>
              <a:rPr sz="1800" b="1" spc="60" dirty="0">
                <a:solidFill>
                  <a:srgbClr val="1C3057"/>
                </a:solidFill>
                <a:latin typeface="Arial"/>
                <a:cs typeface="Arial"/>
              </a:rPr>
              <a:t>заполняет</a:t>
            </a:r>
            <a:r>
              <a:rPr sz="1800" b="1" spc="-70" dirty="0">
                <a:solidFill>
                  <a:srgbClr val="1C3057"/>
                </a:solidFill>
                <a:latin typeface="Arial"/>
                <a:cs typeface="Arial"/>
              </a:rPr>
              <a:t> </a:t>
            </a:r>
            <a:r>
              <a:rPr sz="1800" b="1" spc="40" dirty="0">
                <a:solidFill>
                  <a:srgbClr val="1C3057"/>
                </a:solidFill>
                <a:latin typeface="Arial"/>
                <a:cs typeface="Arial"/>
              </a:rPr>
              <a:t>свой</a:t>
            </a:r>
            <a:r>
              <a:rPr sz="1800" b="1" spc="-40" dirty="0">
                <a:solidFill>
                  <a:srgbClr val="1C3057"/>
                </a:solidFill>
                <a:latin typeface="Arial"/>
                <a:cs typeface="Arial"/>
              </a:rPr>
              <a:t> </a:t>
            </a:r>
            <a:r>
              <a:rPr sz="1800" b="1" spc="45" dirty="0">
                <a:solidFill>
                  <a:srgbClr val="1C3057"/>
                </a:solidFill>
                <a:latin typeface="Arial"/>
                <a:cs typeface="Arial"/>
              </a:rPr>
              <a:t>бюллетень</a:t>
            </a:r>
            <a:r>
              <a:rPr sz="1800" b="1" spc="-70" dirty="0">
                <a:solidFill>
                  <a:srgbClr val="1C3057"/>
                </a:solidFill>
                <a:latin typeface="Arial"/>
                <a:cs typeface="Arial"/>
              </a:rPr>
              <a:t> </a:t>
            </a:r>
            <a:r>
              <a:rPr sz="1800" b="1" spc="90" dirty="0">
                <a:solidFill>
                  <a:srgbClr val="1C3057"/>
                </a:solidFill>
                <a:latin typeface="Arial"/>
                <a:cs typeface="Arial"/>
              </a:rPr>
              <a:t>лично</a:t>
            </a:r>
            <a:endParaRPr sz="1800">
              <a:latin typeface="Arial"/>
              <a:cs typeface="Arial"/>
            </a:endParaRPr>
          </a:p>
          <a:p>
            <a:pPr marL="12700" marR="5080">
              <a:lnSpc>
                <a:spcPct val="107500"/>
              </a:lnSpc>
              <a:spcBef>
                <a:spcPts val="1535"/>
              </a:spcBef>
            </a:pPr>
            <a:r>
              <a:rPr sz="1600" b="1" spc="75" dirty="0">
                <a:solidFill>
                  <a:srgbClr val="1C3057"/>
                </a:solidFill>
                <a:latin typeface="Arial"/>
                <a:cs typeface="Arial"/>
              </a:rPr>
              <a:t>Исключение </a:t>
            </a:r>
            <a:r>
              <a:rPr sz="1600" spc="-20" dirty="0">
                <a:solidFill>
                  <a:srgbClr val="1C3057"/>
                </a:solidFill>
                <a:latin typeface="Microsoft Sans Serif"/>
                <a:cs typeface="Microsoft Sans Serif"/>
              </a:rPr>
              <a:t>- </a:t>
            </a:r>
            <a:r>
              <a:rPr sz="1600" spc="15" dirty="0">
                <a:solidFill>
                  <a:srgbClr val="1C3057"/>
                </a:solidFill>
                <a:latin typeface="Microsoft Sans Serif"/>
                <a:cs typeface="Microsoft Sans Serif"/>
              </a:rPr>
              <a:t>если </a:t>
            </a:r>
            <a:r>
              <a:rPr sz="1600" spc="95" dirty="0">
                <a:solidFill>
                  <a:srgbClr val="1C3057"/>
                </a:solidFill>
                <a:latin typeface="Microsoft Sans Serif"/>
                <a:cs typeface="Microsoft Sans Serif"/>
              </a:rPr>
              <a:t>он </a:t>
            </a:r>
            <a:r>
              <a:rPr sz="1600" spc="60" dirty="0">
                <a:solidFill>
                  <a:srgbClr val="1C3057"/>
                </a:solidFill>
                <a:latin typeface="Microsoft Sans Serif"/>
                <a:cs typeface="Microsoft Sans Serif"/>
              </a:rPr>
              <a:t>не </a:t>
            </a:r>
            <a:r>
              <a:rPr sz="1600" spc="15" dirty="0">
                <a:solidFill>
                  <a:srgbClr val="1C3057"/>
                </a:solidFill>
                <a:latin typeface="Microsoft Sans Serif"/>
                <a:cs typeface="Microsoft Sans Serif"/>
              </a:rPr>
              <a:t>может </a:t>
            </a:r>
            <a:r>
              <a:rPr sz="1600" spc="25" dirty="0">
                <a:solidFill>
                  <a:srgbClr val="1C3057"/>
                </a:solidFill>
                <a:latin typeface="Microsoft Sans Serif"/>
                <a:cs typeface="Microsoft Sans Serif"/>
              </a:rPr>
              <a:t>самостоятельно </a:t>
            </a:r>
            <a:r>
              <a:rPr sz="1600" spc="30" dirty="0">
                <a:solidFill>
                  <a:srgbClr val="1C3057"/>
                </a:solidFill>
                <a:latin typeface="Microsoft Sans Serif"/>
                <a:cs typeface="Microsoft Sans Serif"/>
              </a:rPr>
              <a:t> </a:t>
            </a:r>
            <a:r>
              <a:rPr sz="1600" spc="25" dirty="0">
                <a:solidFill>
                  <a:srgbClr val="1C3057"/>
                </a:solidFill>
                <a:latin typeface="Microsoft Sans Serif"/>
                <a:cs typeface="Microsoft Sans Serif"/>
              </a:rPr>
              <a:t>расписаться</a:t>
            </a:r>
            <a:r>
              <a:rPr sz="1600" dirty="0">
                <a:solidFill>
                  <a:srgbClr val="1C3057"/>
                </a:solidFill>
                <a:latin typeface="Microsoft Sans Serif"/>
                <a:cs typeface="Microsoft Sans Serif"/>
              </a:rPr>
              <a:t> </a:t>
            </a:r>
            <a:r>
              <a:rPr sz="1600" spc="55" dirty="0">
                <a:solidFill>
                  <a:srgbClr val="1C3057"/>
                </a:solidFill>
                <a:latin typeface="Microsoft Sans Serif"/>
                <a:cs typeface="Microsoft Sans Serif"/>
              </a:rPr>
              <a:t>в</a:t>
            </a:r>
            <a:r>
              <a:rPr sz="1600" spc="-5" dirty="0">
                <a:solidFill>
                  <a:srgbClr val="1C3057"/>
                </a:solidFill>
                <a:latin typeface="Microsoft Sans Serif"/>
                <a:cs typeface="Microsoft Sans Serif"/>
              </a:rPr>
              <a:t> </a:t>
            </a:r>
            <a:r>
              <a:rPr sz="1600" spc="70" dirty="0">
                <a:solidFill>
                  <a:srgbClr val="1C3057"/>
                </a:solidFill>
                <a:latin typeface="Microsoft Sans Serif"/>
                <a:cs typeface="Microsoft Sans Serif"/>
              </a:rPr>
              <a:t>получении</a:t>
            </a:r>
            <a:r>
              <a:rPr sz="1600" spc="5" dirty="0">
                <a:solidFill>
                  <a:srgbClr val="1C3057"/>
                </a:solidFill>
                <a:latin typeface="Microsoft Sans Serif"/>
                <a:cs typeface="Microsoft Sans Serif"/>
              </a:rPr>
              <a:t> </a:t>
            </a:r>
            <a:r>
              <a:rPr sz="1600" spc="30" dirty="0">
                <a:solidFill>
                  <a:srgbClr val="1C3057"/>
                </a:solidFill>
                <a:latin typeface="Microsoft Sans Serif"/>
                <a:cs typeface="Microsoft Sans Serif"/>
              </a:rPr>
              <a:t>бюллетеня</a:t>
            </a:r>
            <a:r>
              <a:rPr sz="1600" spc="-5" dirty="0">
                <a:solidFill>
                  <a:srgbClr val="1C3057"/>
                </a:solidFill>
                <a:latin typeface="Microsoft Sans Serif"/>
                <a:cs typeface="Microsoft Sans Serif"/>
              </a:rPr>
              <a:t> </a:t>
            </a:r>
            <a:r>
              <a:rPr sz="1600" spc="114" dirty="0">
                <a:solidFill>
                  <a:srgbClr val="1C3057"/>
                </a:solidFill>
                <a:latin typeface="Microsoft Sans Serif"/>
                <a:cs typeface="Microsoft Sans Serif"/>
              </a:rPr>
              <a:t>и</a:t>
            </a:r>
            <a:r>
              <a:rPr sz="1600" spc="-25" dirty="0">
                <a:solidFill>
                  <a:srgbClr val="1C3057"/>
                </a:solidFill>
                <a:latin typeface="Microsoft Sans Serif"/>
                <a:cs typeface="Microsoft Sans Serif"/>
              </a:rPr>
              <a:t> </a:t>
            </a:r>
            <a:r>
              <a:rPr sz="1600" spc="50" dirty="0">
                <a:solidFill>
                  <a:srgbClr val="1C3057"/>
                </a:solidFill>
                <a:latin typeface="Microsoft Sans Serif"/>
                <a:cs typeface="Microsoft Sans Serif"/>
              </a:rPr>
              <a:t>заполнить</a:t>
            </a:r>
            <a:r>
              <a:rPr sz="1600" spc="10" dirty="0">
                <a:solidFill>
                  <a:srgbClr val="1C3057"/>
                </a:solidFill>
                <a:latin typeface="Microsoft Sans Serif"/>
                <a:cs typeface="Microsoft Sans Serif"/>
              </a:rPr>
              <a:t> </a:t>
            </a:r>
            <a:r>
              <a:rPr sz="1600" spc="45" dirty="0">
                <a:solidFill>
                  <a:srgbClr val="1C3057"/>
                </a:solidFill>
                <a:latin typeface="Microsoft Sans Serif"/>
                <a:cs typeface="Microsoft Sans Serif"/>
              </a:rPr>
              <a:t>его</a:t>
            </a:r>
            <a:endParaRPr sz="1600">
              <a:latin typeface="Microsoft Sans Serif"/>
              <a:cs typeface="Microsoft Sans Serif"/>
            </a:endParaRPr>
          </a:p>
        </p:txBody>
      </p:sp>
      <p:sp>
        <p:nvSpPr>
          <p:cNvPr id="20" name="object 20"/>
          <p:cNvSpPr txBox="1"/>
          <p:nvPr/>
        </p:nvSpPr>
        <p:spPr>
          <a:xfrm>
            <a:off x="7042150" y="1397253"/>
            <a:ext cx="4599305" cy="1583690"/>
          </a:xfrm>
          <a:prstGeom prst="rect">
            <a:avLst/>
          </a:prstGeom>
        </p:spPr>
        <p:txBody>
          <a:bodyPr vert="horz" wrap="square" lIns="0" tIns="12700" rIns="0" bIns="0" rtlCol="0">
            <a:spAutoFit/>
          </a:bodyPr>
          <a:lstStyle/>
          <a:p>
            <a:pPr marL="817880">
              <a:lnSpc>
                <a:spcPct val="100000"/>
              </a:lnSpc>
              <a:spcBef>
                <a:spcPts val="100"/>
              </a:spcBef>
            </a:pPr>
            <a:r>
              <a:rPr sz="1800" spc="30" dirty="0">
                <a:solidFill>
                  <a:srgbClr val="1C3057"/>
                </a:solidFill>
                <a:latin typeface="Microsoft Sans Serif"/>
                <a:cs typeface="Microsoft Sans Serif"/>
              </a:rPr>
              <a:t>Но!</a:t>
            </a:r>
            <a:r>
              <a:rPr sz="1800" spc="-45" dirty="0">
                <a:solidFill>
                  <a:srgbClr val="1C3057"/>
                </a:solidFill>
                <a:latin typeface="Microsoft Sans Serif"/>
                <a:cs typeface="Microsoft Sans Serif"/>
              </a:rPr>
              <a:t> </a:t>
            </a:r>
            <a:r>
              <a:rPr sz="1800" spc="80" dirty="0">
                <a:solidFill>
                  <a:srgbClr val="1C3057"/>
                </a:solidFill>
                <a:latin typeface="Microsoft Sans Serif"/>
                <a:cs typeface="Microsoft Sans Serif"/>
              </a:rPr>
              <a:t>Помощь</a:t>
            </a:r>
            <a:r>
              <a:rPr sz="1800" spc="-30" dirty="0">
                <a:solidFill>
                  <a:srgbClr val="1C3057"/>
                </a:solidFill>
                <a:latin typeface="Microsoft Sans Serif"/>
                <a:cs typeface="Microsoft Sans Serif"/>
              </a:rPr>
              <a:t> </a:t>
            </a:r>
            <a:r>
              <a:rPr sz="1800" spc="40" dirty="0">
                <a:solidFill>
                  <a:srgbClr val="1C3057"/>
                </a:solidFill>
                <a:latin typeface="Microsoft Sans Serif"/>
                <a:cs typeface="Microsoft Sans Serif"/>
              </a:rPr>
              <a:t>имеет</a:t>
            </a:r>
            <a:r>
              <a:rPr sz="1800" spc="-20" dirty="0">
                <a:solidFill>
                  <a:srgbClr val="1C3057"/>
                </a:solidFill>
                <a:latin typeface="Microsoft Sans Serif"/>
                <a:cs typeface="Microsoft Sans Serif"/>
              </a:rPr>
              <a:t> </a:t>
            </a:r>
            <a:r>
              <a:rPr sz="1800" spc="70" dirty="0">
                <a:solidFill>
                  <a:srgbClr val="1C3057"/>
                </a:solidFill>
                <a:latin typeface="Microsoft Sans Serif"/>
                <a:cs typeface="Microsoft Sans Serif"/>
              </a:rPr>
              <a:t>право</a:t>
            </a:r>
            <a:r>
              <a:rPr sz="1800" spc="-30" dirty="0">
                <a:solidFill>
                  <a:srgbClr val="1C3057"/>
                </a:solidFill>
                <a:latin typeface="Microsoft Sans Serif"/>
                <a:cs typeface="Microsoft Sans Serif"/>
              </a:rPr>
              <a:t> </a:t>
            </a:r>
            <a:r>
              <a:rPr sz="1800" spc="25" dirty="0">
                <a:solidFill>
                  <a:srgbClr val="1C3057"/>
                </a:solidFill>
                <a:latin typeface="Microsoft Sans Serif"/>
                <a:cs typeface="Microsoft Sans Serif"/>
              </a:rPr>
              <a:t>оказать</a:t>
            </a:r>
            <a:endParaRPr sz="1800">
              <a:latin typeface="Microsoft Sans Serif"/>
              <a:cs typeface="Microsoft Sans Serif"/>
            </a:endParaRPr>
          </a:p>
          <a:p>
            <a:pPr marL="817880">
              <a:lnSpc>
                <a:spcPct val="100000"/>
              </a:lnSpc>
            </a:pPr>
            <a:r>
              <a:rPr sz="1800" b="1" spc="50" dirty="0">
                <a:solidFill>
                  <a:srgbClr val="1C3057"/>
                </a:solidFill>
                <a:latin typeface="Arial"/>
                <a:cs typeface="Arial"/>
              </a:rPr>
              <a:t>только</a:t>
            </a:r>
            <a:r>
              <a:rPr sz="1800" b="1" spc="-70" dirty="0">
                <a:solidFill>
                  <a:srgbClr val="1C3057"/>
                </a:solidFill>
                <a:latin typeface="Arial"/>
                <a:cs typeface="Arial"/>
              </a:rPr>
              <a:t> </a:t>
            </a:r>
            <a:r>
              <a:rPr sz="1800" b="1" spc="65" dirty="0">
                <a:solidFill>
                  <a:srgbClr val="1C3057"/>
                </a:solidFill>
                <a:latin typeface="Arial"/>
                <a:cs typeface="Arial"/>
              </a:rPr>
              <a:t>другой</a:t>
            </a:r>
            <a:r>
              <a:rPr sz="1800" b="1" spc="-65" dirty="0">
                <a:solidFill>
                  <a:srgbClr val="1C3057"/>
                </a:solidFill>
                <a:latin typeface="Arial"/>
                <a:cs typeface="Arial"/>
              </a:rPr>
              <a:t> </a:t>
            </a:r>
            <a:r>
              <a:rPr sz="1800" b="1" spc="75" dirty="0">
                <a:solidFill>
                  <a:srgbClr val="1C3057"/>
                </a:solidFill>
                <a:latin typeface="Arial"/>
                <a:cs typeface="Arial"/>
              </a:rPr>
              <a:t>избиратель</a:t>
            </a:r>
            <a:endParaRPr sz="1800">
              <a:latin typeface="Arial"/>
              <a:cs typeface="Arial"/>
            </a:endParaRPr>
          </a:p>
          <a:p>
            <a:pPr marL="12700" marR="1428750">
              <a:lnSpc>
                <a:spcPct val="100000"/>
              </a:lnSpc>
              <a:spcBef>
                <a:spcPts val="1225"/>
              </a:spcBef>
            </a:pPr>
            <a:r>
              <a:rPr sz="1400" b="1" spc="-70" dirty="0">
                <a:solidFill>
                  <a:srgbClr val="1C3057"/>
                </a:solidFill>
                <a:latin typeface="Arial"/>
                <a:cs typeface="Arial"/>
              </a:rPr>
              <a:t>В</a:t>
            </a:r>
            <a:r>
              <a:rPr sz="1400" b="1" spc="-40" dirty="0">
                <a:solidFill>
                  <a:srgbClr val="1C3057"/>
                </a:solidFill>
                <a:latin typeface="Arial"/>
                <a:cs typeface="Arial"/>
              </a:rPr>
              <a:t> </a:t>
            </a:r>
            <a:r>
              <a:rPr sz="1400" b="1" spc="-30" dirty="0">
                <a:solidFill>
                  <a:srgbClr val="1C3057"/>
                </a:solidFill>
                <a:latin typeface="Arial"/>
                <a:cs typeface="Arial"/>
              </a:rPr>
              <a:t>с</a:t>
            </a:r>
            <a:r>
              <a:rPr sz="1400" b="1" spc="-35" dirty="0">
                <a:solidFill>
                  <a:srgbClr val="1C3057"/>
                </a:solidFill>
                <a:latin typeface="Arial"/>
                <a:cs typeface="Arial"/>
              </a:rPr>
              <a:t>о</a:t>
            </a:r>
            <a:r>
              <a:rPr sz="1400" b="1" spc="-10" dirty="0">
                <a:solidFill>
                  <a:srgbClr val="1C3057"/>
                </a:solidFill>
                <a:latin typeface="Arial"/>
                <a:cs typeface="Arial"/>
              </a:rPr>
              <a:t>о</a:t>
            </a:r>
            <a:r>
              <a:rPr sz="1400" b="1" spc="50" dirty="0">
                <a:solidFill>
                  <a:srgbClr val="1C3057"/>
                </a:solidFill>
                <a:latin typeface="Arial"/>
                <a:cs typeface="Arial"/>
              </a:rPr>
              <a:t>т</a:t>
            </a:r>
            <a:r>
              <a:rPr sz="1400" b="1" spc="75" dirty="0">
                <a:solidFill>
                  <a:srgbClr val="1C3057"/>
                </a:solidFill>
                <a:latin typeface="Arial"/>
                <a:cs typeface="Arial"/>
              </a:rPr>
              <a:t>ве</a:t>
            </a:r>
            <a:r>
              <a:rPr sz="1400" b="1" spc="55" dirty="0">
                <a:solidFill>
                  <a:srgbClr val="1C3057"/>
                </a:solidFill>
                <a:latin typeface="Arial"/>
                <a:cs typeface="Arial"/>
              </a:rPr>
              <a:t>т</a:t>
            </a:r>
            <a:r>
              <a:rPr sz="1400" b="1" spc="15" dirty="0">
                <a:solidFill>
                  <a:srgbClr val="1C3057"/>
                </a:solidFill>
                <a:latin typeface="Arial"/>
                <a:cs typeface="Arial"/>
              </a:rPr>
              <a:t>ст</a:t>
            </a:r>
            <a:r>
              <a:rPr sz="1400" b="1" spc="25" dirty="0">
                <a:solidFill>
                  <a:srgbClr val="1C3057"/>
                </a:solidFill>
                <a:latin typeface="Arial"/>
                <a:cs typeface="Arial"/>
              </a:rPr>
              <a:t>в</a:t>
            </a:r>
            <a:r>
              <a:rPr sz="1400" b="1" spc="20" dirty="0">
                <a:solidFill>
                  <a:srgbClr val="1C3057"/>
                </a:solidFill>
                <a:latin typeface="Arial"/>
                <a:cs typeface="Arial"/>
              </a:rPr>
              <a:t>у</a:t>
            </a:r>
            <a:r>
              <a:rPr sz="1400" b="1" spc="35" dirty="0">
                <a:solidFill>
                  <a:srgbClr val="1C3057"/>
                </a:solidFill>
                <a:latin typeface="Arial"/>
                <a:cs typeface="Arial"/>
              </a:rPr>
              <a:t>ю</a:t>
            </a:r>
            <a:r>
              <a:rPr sz="1400" b="1" spc="150" dirty="0">
                <a:solidFill>
                  <a:srgbClr val="1C3057"/>
                </a:solidFill>
                <a:latin typeface="Arial"/>
                <a:cs typeface="Arial"/>
              </a:rPr>
              <a:t>щ</a:t>
            </a:r>
            <a:r>
              <a:rPr sz="1400" b="1" spc="95" dirty="0">
                <a:solidFill>
                  <a:srgbClr val="1C3057"/>
                </a:solidFill>
                <a:latin typeface="Arial"/>
                <a:cs typeface="Arial"/>
              </a:rPr>
              <a:t>е</a:t>
            </a:r>
            <a:r>
              <a:rPr sz="1400" b="1" spc="150" dirty="0">
                <a:solidFill>
                  <a:srgbClr val="1C3057"/>
                </a:solidFill>
                <a:latin typeface="Arial"/>
                <a:cs typeface="Arial"/>
              </a:rPr>
              <a:t>й</a:t>
            </a:r>
            <a:r>
              <a:rPr sz="1400" b="1" spc="-60" dirty="0">
                <a:solidFill>
                  <a:srgbClr val="1C3057"/>
                </a:solidFill>
                <a:latin typeface="Arial"/>
                <a:cs typeface="Arial"/>
              </a:rPr>
              <a:t> </a:t>
            </a:r>
            <a:r>
              <a:rPr sz="1400" b="1" spc="25" dirty="0">
                <a:solidFill>
                  <a:srgbClr val="1C3057"/>
                </a:solidFill>
                <a:latin typeface="Arial"/>
                <a:cs typeface="Arial"/>
              </a:rPr>
              <a:t>графе</a:t>
            </a:r>
            <a:r>
              <a:rPr sz="1400" b="1" spc="-30" dirty="0">
                <a:solidFill>
                  <a:srgbClr val="1C3057"/>
                </a:solidFill>
                <a:latin typeface="Arial"/>
                <a:cs typeface="Arial"/>
              </a:rPr>
              <a:t> </a:t>
            </a:r>
            <a:r>
              <a:rPr sz="1400" b="1" dirty="0">
                <a:solidFill>
                  <a:srgbClr val="1C3057"/>
                </a:solidFill>
                <a:latin typeface="Arial"/>
                <a:cs typeface="Arial"/>
              </a:rPr>
              <a:t>с</a:t>
            </a:r>
            <a:r>
              <a:rPr sz="1400" b="1" spc="-5" dirty="0">
                <a:solidFill>
                  <a:srgbClr val="1C3057"/>
                </a:solidFill>
                <a:latin typeface="Arial"/>
                <a:cs typeface="Arial"/>
              </a:rPr>
              <a:t>п</a:t>
            </a:r>
            <a:r>
              <a:rPr sz="1400" b="1" spc="40" dirty="0">
                <a:solidFill>
                  <a:srgbClr val="1C3057"/>
                </a:solidFill>
                <a:latin typeface="Arial"/>
                <a:cs typeface="Arial"/>
              </a:rPr>
              <a:t>ис</a:t>
            </a:r>
            <a:r>
              <a:rPr sz="1400" b="1" spc="155" dirty="0">
                <a:solidFill>
                  <a:srgbClr val="1C3057"/>
                </a:solidFill>
                <a:latin typeface="Arial"/>
                <a:cs typeface="Arial"/>
              </a:rPr>
              <a:t>к</a:t>
            </a:r>
            <a:r>
              <a:rPr sz="1400" b="1" spc="45" dirty="0">
                <a:solidFill>
                  <a:srgbClr val="1C3057"/>
                </a:solidFill>
                <a:latin typeface="Arial"/>
                <a:cs typeface="Arial"/>
              </a:rPr>
              <a:t>а  </a:t>
            </a:r>
            <a:r>
              <a:rPr sz="1400" b="1" spc="40" dirty="0">
                <a:solidFill>
                  <a:srgbClr val="1C3057"/>
                </a:solidFill>
                <a:latin typeface="Arial"/>
                <a:cs typeface="Arial"/>
              </a:rPr>
              <a:t>указываются</a:t>
            </a:r>
            <a:r>
              <a:rPr sz="1400" b="1" spc="-60" dirty="0">
                <a:solidFill>
                  <a:srgbClr val="1C3057"/>
                </a:solidFill>
                <a:latin typeface="Arial"/>
                <a:cs typeface="Arial"/>
              </a:rPr>
              <a:t> </a:t>
            </a:r>
            <a:r>
              <a:rPr sz="1400" b="1" spc="45" dirty="0">
                <a:solidFill>
                  <a:srgbClr val="1C3057"/>
                </a:solidFill>
                <a:latin typeface="Arial"/>
                <a:cs typeface="Arial"/>
              </a:rPr>
              <a:t>его</a:t>
            </a:r>
            <a:r>
              <a:rPr sz="1400" b="1" spc="-40" dirty="0">
                <a:solidFill>
                  <a:srgbClr val="1C3057"/>
                </a:solidFill>
                <a:latin typeface="Arial"/>
                <a:cs typeface="Arial"/>
              </a:rPr>
              <a:t> </a:t>
            </a:r>
            <a:r>
              <a:rPr sz="1400" b="1" spc="30" dirty="0">
                <a:solidFill>
                  <a:srgbClr val="1C3057"/>
                </a:solidFill>
                <a:latin typeface="Arial"/>
                <a:cs typeface="Arial"/>
              </a:rPr>
              <a:t>данные:</a:t>
            </a:r>
            <a:endParaRPr sz="1400">
              <a:latin typeface="Arial"/>
              <a:cs typeface="Arial"/>
            </a:endParaRPr>
          </a:p>
          <a:p>
            <a:pPr marL="12700" marR="446405">
              <a:lnSpc>
                <a:spcPct val="100000"/>
              </a:lnSpc>
            </a:pPr>
            <a:r>
              <a:rPr sz="1400" spc="-50" dirty="0">
                <a:solidFill>
                  <a:srgbClr val="1C3057"/>
                </a:solidFill>
                <a:latin typeface="Microsoft Sans Serif"/>
                <a:cs typeface="Microsoft Sans Serif"/>
              </a:rPr>
              <a:t>Ф.И.О.,</a:t>
            </a:r>
            <a:r>
              <a:rPr sz="1400" spc="-15" dirty="0">
                <a:solidFill>
                  <a:srgbClr val="1C3057"/>
                </a:solidFill>
                <a:latin typeface="Microsoft Sans Serif"/>
                <a:cs typeface="Microsoft Sans Serif"/>
              </a:rPr>
              <a:t> </a:t>
            </a:r>
            <a:r>
              <a:rPr sz="1400" spc="35" dirty="0">
                <a:solidFill>
                  <a:srgbClr val="1C3057"/>
                </a:solidFill>
                <a:latin typeface="Microsoft Sans Serif"/>
                <a:cs typeface="Microsoft Sans Serif"/>
              </a:rPr>
              <a:t>серия</a:t>
            </a:r>
            <a:r>
              <a:rPr sz="1400" spc="-35" dirty="0">
                <a:solidFill>
                  <a:srgbClr val="1C3057"/>
                </a:solidFill>
                <a:latin typeface="Microsoft Sans Serif"/>
                <a:cs typeface="Microsoft Sans Serif"/>
              </a:rPr>
              <a:t> </a:t>
            </a:r>
            <a:r>
              <a:rPr sz="1400" spc="105" dirty="0">
                <a:solidFill>
                  <a:srgbClr val="1C3057"/>
                </a:solidFill>
                <a:latin typeface="Microsoft Sans Serif"/>
                <a:cs typeface="Microsoft Sans Serif"/>
              </a:rPr>
              <a:t>и</a:t>
            </a:r>
            <a:r>
              <a:rPr sz="1400" spc="-15" dirty="0">
                <a:solidFill>
                  <a:srgbClr val="1C3057"/>
                </a:solidFill>
                <a:latin typeface="Microsoft Sans Serif"/>
                <a:cs typeface="Microsoft Sans Serif"/>
              </a:rPr>
              <a:t> </a:t>
            </a:r>
            <a:r>
              <a:rPr sz="1400" spc="60" dirty="0">
                <a:solidFill>
                  <a:srgbClr val="1C3057"/>
                </a:solidFill>
                <a:latin typeface="Microsoft Sans Serif"/>
                <a:cs typeface="Microsoft Sans Serif"/>
              </a:rPr>
              <a:t>номер</a:t>
            </a:r>
            <a:r>
              <a:rPr sz="1400" spc="-30" dirty="0">
                <a:solidFill>
                  <a:srgbClr val="1C3057"/>
                </a:solidFill>
                <a:latin typeface="Microsoft Sans Serif"/>
                <a:cs typeface="Microsoft Sans Serif"/>
              </a:rPr>
              <a:t> </a:t>
            </a:r>
            <a:r>
              <a:rPr sz="1400" spc="35" dirty="0">
                <a:solidFill>
                  <a:srgbClr val="1C3057"/>
                </a:solidFill>
                <a:latin typeface="Microsoft Sans Serif"/>
                <a:cs typeface="Microsoft Sans Serif"/>
              </a:rPr>
              <a:t>паспорта</a:t>
            </a:r>
            <a:r>
              <a:rPr sz="1400" spc="-30" dirty="0">
                <a:solidFill>
                  <a:srgbClr val="1C3057"/>
                </a:solidFill>
                <a:latin typeface="Microsoft Sans Serif"/>
                <a:cs typeface="Microsoft Sans Serif"/>
              </a:rPr>
              <a:t> </a:t>
            </a:r>
            <a:r>
              <a:rPr sz="1400" spc="45" dirty="0">
                <a:solidFill>
                  <a:srgbClr val="1C3057"/>
                </a:solidFill>
                <a:latin typeface="Microsoft Sans Serif"/>
                <a:cs typeface="Microsoft Sans Serif"/>
              </a:rPr>
              <a:t>гражданина</a:t>
            </a:r>
            <a:r>
              <a:rPr sz="1400" spc="-50" dirty="0">
                <a:solidFill>
                  <a:srgbClr val="1C3057"/>
                </a:solidFill>
                <a:latin typeface="Microsoft Sans Serif"/>
                <a:cs typeface="Microsoft Sans Serif"/>
              </a:rPr>
              <a:t> </a:t>
            </a:r>
            <a:r>
              <a:rPr sz="1400" spc="-85" dirty="0">
                <a:solidFill>
                  <a:srgbClr val="1C3057"/>
                </a:solidFill>
                <a:latin typeface="Microsoft Sans Serif"/>
                <a:cs typeface="Microsoft Sans Serif"/>
              </a:rPr>
              <a:t>РФ </a:t>
            </a:r>
            <a:r>
              <a:rPr sz="1400" spc="-355" dirty="0">
                <a:solidFill>
                  <a:srgbClr val="1C3057"/>
                </a:solidFill>
                <a:latin typeface="Microsoft Sans Serif"/>
                <a:cs typeface="Microsoft Sans Serif"/>
              </a:rPr>
              <a:t> </a:t>
            </a:r>
            <a:r>
              <a:rPr sz="1400" spc="70" dirty="0">
                <a:solidFill>
                  <a:srgbClr val="1C3057"/>
                </a:solidFill>
                <a:latin typeface="Microsoft Sans Serif"/>
                <a:cs typeface="Microsoft Sans Serif"/>
              </a:rPr>
              <a:t>или</a:t>
            </a:r>
            <a:r>
              <a:rPr sz="1400" spc="-20" dirty="0">
                <a:solidFill>
                  <a:srgbClr val="1C3057"/>
                </a:solidFill>
                <a:latin typeface="Microsoft Sans Serif"/>
                <a:cs typeface="Microsoft Sans Serif"/>
              </a:rPr>
              <a:t> </a:t>
            </a:r>
            <a:r>
              <a:rPr sz="1400" spc="40" dirty="0">
                <a:solidFill>
                  <a:srgbClr val="1C3057"/>
                </a:solidFill>
                <a:latin typeface="Microsoft Sans Serif"/>
                <a:cs typeface="Microsoft Sans Serif"/>
              </a:rPr>
              <a:t>заменяющего</a:t>
            </a:r>
            <a:r>
              <a:rPr sz="1400" spc="-40" dirty="0">
                <a:solidFill>
                  <a:srgbClr val="1C3057"/>
                </a:solidFill>
                <a:latin typeface="Microsoft Sans Serif"/>
                <a:cs typeface="Microsoft Sans Serif"/>
              </a:rPr>
              <a:t> </a:t>
            </a:r>
            <a:r>
              <a:rPr sz="1400" spc="40" dirty="0">
                <a:solidFill>
                  <a:srgbClr val="1C3057"/>
                </a:solidFill>
                <a:latin typeface="Microsoft Sans Serif"/>
                <a:cs typeface="Microsoft Sans Serif"/>
              </a:rPr>
              <a:t>его</a:t>
            </a:r>
            <a:r>
              <a:rPr sz="1400" spc="-20" dirty="0">
                <a:solidFill>
                  <a:srgbClr val="1C3057"/>
                </a:solidFill>
                <a:latin typeface="Microsoft Sans Serif"/>
                <a:cs typeface="Microsoft Sans Serif"/>
              </a:rPr>
              <a:t> </a:t>
            </a:r>
            <a:r>
              <a:rPr sz="1400" spc="25" dirty="0">
                <a:solidFill>
                  <a:srgbClr val="1C3057"/>
                </a:solidFill>
                <a:latin typeface="Microsoft Sans Serif"/>
                <a:cs typeface="Microsoft Sans Serif"/>
              </a:rPr>
              <a:t>документа</a:t>
            </a:r>
            <a:endParaRPr sz="1400">
              <a:latin typeface="Microsoft Sans Serif"/>
              <a:cs typeface="Microsoft Sans Serif"/>
            </a:endParaRPr>
          </a:p>
        </p:txBody>
      </p:sp>
      <p:grpSp>
        <p:nvGrpSpPr>
          <p:cNvPr id="21" name="object 21"/>
          <p:cNvGrpSpPr/>
          <p:nvPr/>
        </p:nvGrpSpPr>
        <p:grpSpPr>
          <a:xfrm>
            <a:off x="-38100" y="0"/>
            <a:ext cx="12230100" cy="6858000"/>
            <a:chOff x="-38100" y="0"/>
            <a:chExt cx="12230100" cy="6858000"/>
          </a:xfrm>
        </p:grpSpPr>
        <p:pic>
          <p:nvPicPr>
            <p:cNvPr id="22" name="object 22"/>
            <p:cNvPicPr/>
            <p:nvPr/>
          </p:nvPicPr>
          <p:blipFill>
            <a:blip r:embed="rId3" cstate="print"/>
            <a:stretch>
              <a:fillRect/>
            </a:stretch>
          </p:blipFill>
          <p:spPr>
            <a:xfrm>
              <a:off x="8499347" y="3308603"/>
              <a:ext cx="1609344" cy="3549392"/>
            </a:xfrm>
            <a:prstGeom prst="rect">
              <a:avLst/>
            </a:prstGeom>
          </p:spPr>
        </p:pic>
        <p:sp>
          <p:nvSpPr>
            <p:cNvPr id="23" name="object 23"/>
            <p:cNvSpPr/>
            <p:nvPr/>
          </p:nvSpPr>
          <p:spPr>
            <a:xfrm>
              <a:off x="8304268" y="4413503"/>
              <a:ext cx="551815" cy="1386840"/>
            </a:xfrm>
            <a:custGeom>
              <a:avLst/>
              <a:gdLst/>
              <a:ahLst/>
              <a:cxnLst/>
              <a:rect l="l" t="t" r="r" b="b"/>
              <a:pathLst>
                <a:path w="551815" h="1386839">
                  <a:moveTo>
                    <a:pt x="32773" y="0"/>
                  </a:moveTo>
                  <a:lnTo>
                    <a:pt x="1023" y="127254"/>
                  </a:lnTo>
                  <a:lnTo>
                    <a:pt x="246" y="178613"/>
                  </a:lnTo>
                  <a:lnTo>
                    <a:pt x="0" y="229843"/>
                  </a:lnTo>
                  <a:lnTo>
                    <a:pt x="800" y="280815"/>
                  </a:lnTo>
                  <a:lnTo>
                    <a:pt x="3162" y="331401"/>
                  </a:lnTo>
                  <a:lnTo>
                    <a:pt x="7601" y="381472"/>
                  </a:lnTo>
                  <a:lnTo>
                    <a:pt x="14632" y="430898"/>
                  </a:lnTo>
                  <a:lnTo>
                    <a:pt x="24772" y="479552"/>
                  </a:lnTo>
                  <a:lnTo>
                    <a:pt x="38944" y="528893"/>
                  </a:lnTo>
                  <a:lnTo>
                    <a:pt x="56929" y="579449"/>
                  </a:lnTo>
                  <a:lnTo>
                    <a:pt x="77686" y="629854"/>
                  </a:lnTo>
                  <a:lnTo>
                    <a:pt x="100177" y="678742"/>
                  </a:lnTo>
                  <a:lnTo>
                    <a:pt x="123360" y="724747"/>
                  </a:lnTo>
                  <a:lnTo>
                    <a:pt x="146196" y="766501"/>
                  </a:lnTo>
                  <a:lnTo>
                    <a:pt x="167647" y="802640"/>
                  </a:lnTo>
                  <a:lnTo>
                    <a:pt x="199270" y="837569"/>
                  </a:lnTo>
                  <a:lnTo>
                    <a:pt x="233941" y="857678"/>
                  </a:lnTo>
                  <a:lnTo>
                    <a:pt x="267088" y="874027"/>
                  </a:lnTo>
                  <a:lnTo>
                    <a:pt x="294139" y="897672"/>
                  </a:lnTo>
                  <a:lnTo>
                    <a:pt x="310522" y="939673"/>
                  </a:lnTo>
                  <a:lnTo>
                    <a:pt x="311903" y="975832"/>
                  </a:lnTo>
                  <a:lnTo>
                    <a:pt x="306897" y="1021420"/>
                  </a:lnTo>
                  <a:lnTo>
                    <a:pt x="297526" y="1073416"/>
                  </a:lnTo>
                  <a:lnTo>
                    <a:pt x="273778" y="1184543"/>
                  </a:lnTo>
                  <a:lnTo>
                    <a:pt x="263447" y="1237631"/>
                  </a:lnTo>
                  <a:lnTo>
                    <a:pt x="256842" y="1285040"/>
                  </a:lnTo>
                  <a:lnTo>
                    <a:pt x="255984" y="1323748"/>
                  </a:lnTo>
                  <a:lnTo>
                    <a:pt x="262897" y="1350733"/>
                  </a:lnTo>
                  <a:lnTo>
                    <a:pt x="285397" y="1371994"/>
                  </a:lnTo>
                  <a:lnTo>
                    <a:pt x="320359" y="1383981"/>
                  </a:lnTo>
                  <a:lnTo>
                    <a:pt x="363058" y="1386607"/>
                  </a:lnTo>
                  <a:lnTo>
                    <a:pt x="408771" y="1379788"/>
                  </a:lnTo>
                  <a:lnTo>
                    <a:pt x="452777" y="1363437"/>
                  </a:lnTo>
                  <a:lnTo>
                    <a:pt x="490351" y="1337470"/>
                  </a:lnTo>
                  <a:lnTo>
                    <a:pt x="516770" y="1301800"/>
                  </a:lnTo>
                  <a:lnTo>
                    <a:pt x="538221" y="1226079"/>
                  </a:lnTo>
                  <a:lnTo>
                    <a:pt x="545018" y="1176691"/>
                  </a:lnTo>
                  <a:lnTo>
                    <a:pt x="549388" y="1122009"/>
                  </a:lnTo>
                  <a:lnTo>
                    <a:pt x="551473" y="1063825"/>
                  </a:lnTo>
                  <a:lnTo>
                    <a:pt x="551417" y="1003929"/>
                  </a:lnTo>
                  <a:lnTo>
                    <a:pt x="549362" y="944115"/>
                  </a:lnTo>
                  <a:lnTo>
                    <a:pt x="545454" y="886174"/>
                  </a:lnTo>
                  <a:lnTo>
                    <a:pt x="539833" y="831899"/>
                  </a:lnTo>
                  <a:lnTo>
                    <a:pt x="532645" y="783082"/>
                  </a:lnTo>
                  <a:lnTo>
                    <a:pt x="522442" y="733977"/>
                  </a:lnTo>
                  <a:lnTo>
                    <a:pt x="509554" y="687492"/>
                  </a:lnTo>
                  <a:lnTo>
                    <a:pt x="494145" y="643104"/>
                  </a:lnTo>
                  <a:lnTo>
                    <a:pt x="476382" y="600290"/>
                  </a:lnTo>
                  <a:lnTo>
                    <a:pt x="456428" y="558528"/>
                  </a:lnTo>
                  <a:lnTo>
                    <a:pt x="434450" y="517294"/>
                  </a:lnTo>
                  <a:lnTo>
                    <a:pt x="410613" y="476067"/>
                  </a:lnTo>
                  <a:lnTo>
                    <a:pt x="385081" y="434323"/>
                  </a:lnTo>
                  <a:lnTo>
                    <a:pt x="358020" y="391541"/>
                  </a:lnTo>
                  <a:lnTo>
                    <a:pt x="32773" y="0"/>
                  </a:lnTo>
                  <a:close/>
                </a:path>
              </a:pathLst>
            </a:custGeom>
            <a:solidFill>
              <a:srgbClr val="705D9B"/>
            </a:solidFill>
          </p:spPr>
          <p:txBody>
            <a:bodyPr wrap="square" lIns="0" tIns="0" rIns="0" bIns="0" rtlCol="0"/>
            <a:lstStyle/>
            <a:p>
              <a:endParaRPr/>
            </a:p>
          </p:txBody>
        </p:sp>
        <p:pic>
          <p:nvPicPr>
            <p:cNvPr id="24" name="object 24"/>
            <p:cNvPicPr/>
            <p:nvPr/>
          </p:nvPicPr>
          <p:blipFill>
            <a:blip r:embed="rId4" cstate="print"/>
            <a:stretch>
              <a:fillRect/>
            </a:stretch>
          </p:blipFill>
          <p:spPr>
            <a:xfrm>
              <a:off x="9279635" y="3307715"/>
              <a:ext cx="2564701" cy="3367255"/>
            </a:xfrm>
            <a:prstGeom prst="rect">
              <a:avLst/>
            </a:prstGeom>
          </p:spPr>
        </p:pic>
        <p:sp>
          <p:nvSpPr>
            <p:cNvPr id="25" name="object 25"/>
            <p:cNvSpPr/>
            <p:nvPr/>
          </p:nvSpPr>
          <p:spPr>
            <a:xfrm>
              <a:off x="9572243" y="6018276"/>
              <a:ext cx="2519680" cy="840105"/>
            </a:xfrm>
            <a:custGeom>
              <a:avLst/>
              <a:gdLst/>
              <a:ahLst/>
              <a:cxnLst/>
              <a:rect l="l" t="t" r="r" b="b"/>
              <a:pathLst>
                <a:path w="2519679" h="840104">
                  <a:moveTo>
                    <a:pt x="0" y="839721"/>
                  </a:moveTo>
                  <a:lnTo>
                    <a:pt x="2519172" y="839721"/>
                  </a:lnTo>
                  <a:lnTo>
                    <a:pt x="2519172" y="0"/>
                  </a:lnTo>
                  <a:lnTo>
                    <a:pt x="0" y="0"/>
                  </a:lnTo>
                  <a:lnTo>
                    <a:pt x="0" y="839721"/>
                  </a:lnTo>
                  <a:close/>
                </a:path>
              </a:pathLst>
            </a:custGeom>
            <a:solidFill>
              <a:srgbClr val="BEBEBE"/>
            </a:solidFill>
          </p:spPr>
          <p:txBody>
            <a:bodyPr wrap="square" lIns="0" tIns="0" rIns="0" bIns="0" rtlCol="0"/>
            <a:lstStyle/>
            <a:p>
              <a:endParaRPr/>
            </a:p>
          </p:txBody>
        </p:sp>
        <p:pic>
          <p:nvPicPr>
            <p:cNvPr id="26" name="object 26"/>
            <p:cNvPicPr/>
            <p:nvPr/>
          </p:nvPicPr>
          <p:blipFill>
            <a:blip r:embed="rId5" cstate="print"/>
            <a:stretch>
              <a:fillRect/>
            </a:stretch>
          </p:blipFill>
          <p:spPr>
            <a:xfrm>
              <a:off x="7255764" y="3166872"/>
              <a:ext cx="2173224" cy="3691125"/>
            </a:xfrm>
            <a:prstGeom prst="rect">
              <a:avLst/>
            </a:prstGeom>
          </p:spPr>
        </p:pic>
        <p:pic>
          <p:nvPicPr>
            <p:cNvPr id="27" name="object 27"/>
            <p:cNvPicPr/>
            <p:nvPr/>
          </p:nvPicPr>
          <p:blipFill>
            <a:blip r:embed="rId6" cstate="print"/>
            <a:stretch>
              <a:fillRect/>
            </a:stretch>
          </p:blipFill>
          <p:spPr>
            <a:xfrm>
              <a:off x="8237364" y="3577193"/>
              <a:ext cx="80541" cy="78501"/>
            </a:xfrm>
            <a:prstGeom prst="rect">
              <a:avLst/>
            </a:prstGeom>
          </p:spPr>
        </p:pic>
        <p:pic>
          <p:nvPicPr>
            <p:cNvPr id="28" name="object 28"/>
            <p:cNvPicPr/>
            <p:nvPr/>
          </p:nvPicPr>
          <p:blipFill>
            <a:blip r:embed="rId7" cstate="print"/>
            <a:stretch>
              <a:fillRect/>
            </a:stretch>
          </p:blipFill>
          <p:spPr>
            <a:xfrm>
              <a:off x="8241792" y="3326891"/>
              <a:ext cx="80772" cy="201168"/>
            </a:xfrm>
            <a:prstGeom prst="rect">
              <a:avLst/>
            </a:prstGeom>
          </p:spPr>
        </p:pic>
        <p:pic>
          <p:nvPicPr>
            <p:cNvPr id="29" name="object 29"/>
            <p:cNvPicPr/>
            <p:nvPr/>
          </p:nvPicPr>
          <p:blipFill>
            <a:blip r:embed="rId8" cstate="print"/>
            <a:stretch>
              <a:fillRect/>
            </a:stretch>
          </p:blipFill>
          <p:spPr>
            <a:xfrm>
              <a:off x="8151876" y="3203575"/>
              <a:ext cx="251459" cy="92837"/>
            </a:xfrm>
            <a:prstGeom prst="rect">
              <a:avLst/>
            </a:prstGeom>
          </p:spPr>
        </p:pic>
        <p:sp>
          <p:nvSpPr>
            <p:cNvPr id="30" name="object 30"/>
            <p:cNvSpPr/>
            <p:nvPr/>
          </p:nvSpPr>
          <p:spPr>
            <a:xfrm>
              <a:off x="8839200" y="5896355"/>
              <a:ext cx="3252470" cy="121920"/>
            </a:xfrm>
            <a:custGeom>
              <a:avLst/>
              <a:gdLst/>
              <a:ahLst/>
              <a:cxnLst/>
              <a:rect l="l" t="t" r="r" b="b"/>
              <a:pathLst>
                <a:path w="3252470" h="121920">
                  <a:moveTo>
                    <a:pt x="0" y="121920"/>
                  </a:moveTo>
                  <a:lnTo>
                    <a:pt x="3252216" y="121920"/>
                  </a:lnTo>
                  <a:lnTo>
                    <a:pt x="3252216" y="0"/>
                  </a:lnTo>
                  <a:lnTo>
                    <a:pt x="0" y="0"/>
                  </a:lnTo>
                  <a:lnTo>
                    <a:pt x="0" y="121920"/>
                  </a:lnTo>
                  <a:close/>
                </a:path>
              </a:pathLst>
            </a:custGeom>
            <a:solidFill>
              <a:srgbClr val="D9D9D9"/>
            </a:solidFill>
          </p:spPr>
          <p:txBody>
            <a:bodyPr wrap="square" lIns="0" tIns="0" rIns="0" bIns="0" rtlCol="0"/>
            <a:lstStyle/>
            <a:p>
              <a:endParaRPr/>
            </a:p>
          </p:txBody>
        </p:sp>
        <p:sp>
          <p:nvSpPr>
            <p:cNvPr id="31" name="object 31"/>
            <p:cNvSpPr/>
            <p:nvPr/>
          </p:nvSpPr>
          <p:spPr>
            <a:xfrm>
              <a:off x="8294496" y="5635902"/>
              <a:ext cx="487045" cy="361950"/>
            </a:xfrm>
            <a:custGeom>
              <a:avLst/>
              <a:gdLst/>
              <a:ahLst/>
              <a:cxnLst/>
              <a:rect l="l" t="t" r="r" b="b"/>
              <a:pathLst>
                <a:path w="487045" h="361950">
                  <a:moveTo>
                    <a:pt x="398708" y="0"/>
                  </a:moveTo>
                  <a:lnTo>
                    <a:pt x="354266" y="957"/>
                  </a:lnTo>
                  <a:lnTo>
                    <a:pt x="307347" y="5034"/>
                  </a:lnTo>
                  <a:lnTo>
                    <a:pt x="265049" y="9476"/>
                  </a:lnTo>
                  <a:lnTo>
                    <a:pt x="225651" y="13869"/>
                  </a:lnTo>
                  <a:lnTo>
                    <a:pt x="186658" y="19572"/>
                  </a:lnTo>
                  <a:lnTo>
                    <a:pt x="132460" y="34622"/>
                  </a:lnTo>
                  <a:lnTo>
                    <a:pt x="126063" y="45060"/>
                  </a:lnTo>
                  <a:lnTo>
                    <a:pt x="130905" y="57475"/>
                  </a:lnTo>
                  <a:lnTo>
                    <a:pt x="142748" y="69519"/>
                  </a:lnTo>
                  <a:lnTo>
                    <a:pt x="157352" y="78843"/>
                  </a:lnTo>
                  <a:lnTo>
                    <a:pt x="180447" y="83072"/>
                  </a:lnTo>
                  <a:lnTo>
                    <a:pt x="212090" y="84042"/>
                  </a:lnTo>
                  <a:lnTo>
                    <a:pt x="239256" y="85724"/>
                  </a:lnTo>
                  <a:lnTo>
                    <a:pt x="248920" y="92089"/>
                  </a:lnTo>
                  <a:lnTo>
                    <a:pt x="233453" y="105411"/>
                  </a:lnTo>
                  <a:lnTo>
                    <a:pt x="201104" y="123160"/>
                  </a:lnTo>
                  <a:lnTo>
                    <a:pt x="162944" y="142128"/>
                  </a:lnTo>
                  <a:lnTo>
                    <a:pt x="130048" y="159107"/>
                  </a:lnTo>
                  <a:lnTo>
                    <a:pt x="102711" y="173643"/>
                  </a:lnTo>
                  <a:lnTo>
                    <a:pt x="75850" y="187304"/>
                  </a:lnTo>
                  <a:lnTo>
                    <a:pt x="52752" y="199951"/>
                  </a:lnTo>
                  <a:lnTo>
                    <a:pt x="36702" y="211444"/>
                  </a:lnTo>
                  <a:lnTo>
                    <a:pt x="31025" y="221684"/>
                  </a:lnTo>
                  <a:lnTo>
                    <a:pt x="33099" y="230767"/>
                  </a:lnTo>
                  <a:lnTo>
                    <a:pt x="37578" y="238840"/>
                  </a:lnTo>
                  <a:lnTo>
                    <a:pt x="39116" y="246051"/>
                  </a:lnTo>
                  <a:lnTo>
                    <a:pt x="28507" y="258792"/>
                  </a:lnTo>
                  <a:lnTo>
                    <a:pt x="9191" y="285463"/>
                  </a:lnTo>
                  <a:lnTo>
                    <a:pt x="2720" y="296009"/>
                  </a:lnTo>
                  <a:lnTo>
                    <a:pt x="0" y="304674"/>
                  </a:lnTo>
                  <a:lnTo>
                    <a:pt x="2716" y="310637"/>
                  </a:lnTo>
                  <a:lnTo>
                    <a:pt x="9159" y="314992"/>
                  </a:lnTo>
                  <a:lnTo>
                    <a:pt x="16769" y="318753"/>
                  </a:lnTo>
                  <a:lnTo>
                    <a:pt x="22986" y="322937"/>
                  </a:lnTo>
                  <a:lnTo>
                    <a:pt x="25997" y="328339"/>
                  </a:lnTo>
                  <a:lnTo>
                    <a:pt x="27543" y="334242"/>
                  </a:lnTo>
                  <a:lnTo>
                    <a:pt x="30398" y="339394"/>
                  </a:lnTo>
                  <a:lnTo>
                    <a:pt x="37337" y="342546"/>
                  </a:lnTo>
                  <a:lnTo>
                    <a:pt x="64928" y="338495"/>
                  </a:lnTo>
                  <a:lnTo>
                    <a:pt x="86522" y="336374"/>
                  </a:lnTo>
                  <a:lnTo>
                    <a:pt x="101853" y="336805"/>
                  </a:lnTo>
                  <a:lnTo>
                    <a:pt x="105517" y="343000"/>
                  </a:lnTo>
                  <a:lnTo>
                    <a:pt x="103060" y="353020"/>
                  </a:lnTo>
                  <a:lnTo>
                    <a:pt x="102604" y="361084"/>
                  </a:lnTo>
                  <a:lnTo>
                    <a:pt x="209780" y="310458"/>
                  </a:lnTo>
                  <a:lnTo>
                    <a:pt x="255744" y="284727"/>
                  </a:lnTo>
                  <a:lnTo>
                    <a:pt x="266487" y="275789"/>
                  </a:lnTo>
                  <a:lnTo>
                    <a:pt x="278764" y="265343"/>
                  </a:lnTo>
                  <a:lnTo>
                    <a:pt x="330311" y="223823"/>
                  </a:lnTo>
                  <a:lnTo>
                    <a:pt x="360935" y="198516"/>
                  </a:lnTo>
                  <a:lnTo>
                    <a:pt x="389381" y="173979"/>
                  </a:lnTo>
                  <a:lnTo>
                    <a:pt x="418153" y="150160"/>
                  </a:lnTo>
                  <a:lnTo>
                    <a:pt x="448198" y="125811"/>
                  </a:lnTo>
                  <a:lnTo>
                    <a:pt x="473124" y="101980"/>
                  </a:lnTo>
                  <a:lnTo>
                    <a:pt x="486536" y="79719"/>
                  </a:lnTo>
                  <a:lnTo>
                    <a:pt x="486566" y="57789"/>
                  </a:lnTo>
                  <a:lnTo>
                    <a:pt x="476678" y="36141"/>
                  </a:lnTo>
                  <a:lnTo>
                    <a:pt x="458479" y="17581"/>
                  </a:lnTo>
                  <a:lnTo>
                    <a:pt x="433577" y="4916"/>
                  </a:lnTo>
                  <a:lnTo>
                    <a:pt x="398708" y="0"/>
                  </a:lnTo>
                  <a:close/>
                </a:path>
              </a:pathLst>
            </a:custGeom>
            <a:solidFill>
              <a:srgbClr val="F1C8A0"/>
            </a:solidFill>
          </p:spPr>
          <p:txBody>
            <a:bodyPr wrap="square" lIns="0" tIns="0" rIns="0" bIns="0" rtlCol="0"/>
            <a:lstStyle/>
            <a:p>
              <a:endParaRPr/>
            </a:p>
          </p:txBody>
        </p:sp>
        <p:sp>
          <p:nvSpPr>
            <p:cNvPr id="32" name="object 32"/>
            <p:cNvSpPr/>
            <p:nvPr/>
          </p:nvSpPr>
          <p:spPr>
            <a:xfrm>
              <a:off x="8407907" y="4511040"/>
              <a:ext cx="320040" cy="1115695"/>
            </a:xfrm>
            <a:custGeom>
              <a:avLst/>
              <a:gdLst/>
              <a:ahLst/>
              <a:cxnLst/>
              <a:rect l="l" t="t" r="r" b="b"/>
              <a:pathLst>
                <a:path w="320040" h="1115695">
                  <a:moveTo>
                    <a:pt x="0" y="0"/>
                  </a:moveTo>
                  <a:lnTo>
                    <a:pt x="47751" y="62865"/>
                  </a:lnTo>
                  <a:lnTo>
                    <a:pt x="68976" y="114952"/>
                  </a:lnTo>
                  <a:lnTo>
                    <a:pt x="109927" y="216626"/>
                  </a:lnTo>
                  <a:lnTo>
                    <a:pt x="128879" y="264988"/>
                  </a:lnTo>
                  <a:lnTo>
                    <a:pt x="146301" y="310881"/>
                  </a:lnTo>
                  <a:lnTo>
                    <a:pt x="161805" y="353693"/>
                  </a:lnTo>
                  <a:lnTo>
                    <a:pt x="175006" y="392811"/>
                  </a:lnTo>
                  <a:lnTo>
                    <a:pt x="192218" y="448389"/>
                  </a:lnTo>
                  <a:lnTo>
                    <a:pt x="203358" y="491966"/>
                  </a:lnTo>
                  <a:lnTo>
                    <a:pt x="210260" y="533114"/>
                  </a:lnTo>
                  <a:lnTo>
                    <a:pt x="214757" y="581406"/>
                  </a:lnTo>
                  <a:lnTo>
                    <a:pt x="216364" y="627637"/>
                  </a:lnTo>
                  <a:lnTo>
                    <a:pt x="215423" y="677391"/>
                  </a:lnTo>
                  <a:lnTo>
                    <a:pt x="212891" y="729163"/>
                  </a:lnTo>
                  <a:lnTo>
                    <a:pt x="209725" y="781448"/>
                  </a:lnTo>
                  <a:lnTo>
                    <a:pt x="206883" y="832739"/>
                  </a:lnTo>
                  <a:lnTo>
                    <a:pt x="203280" y="887175"/>
                  </a:lnTo>
                  <a:lnTo>
                    <a:pt x="193642" y="1002255"/>
                  </a:lnTo>
                  <a:lnTo>
                    <a:pt x="190643" y="1050455"/>
                  </a:lnTo>
                  <a:lnTo>
                    <a:pt x="190881" y="1084135"/>
                  </a:lnTo>
                  <a:lnTo>
                    <a:pt x="196201" y="1107582"/>
                  </a:lnTo>
                  <a:lnTo>
                    <a:pt x="205343" y="1115568"/>
                  </a:lnTo>
                  <a:lnTo>
                    <a:pt x="217223" y="1105884"/>
                  </a:lnTo>
                  <a:lnTo>
                    <a:pt x="241488" y="1040570"/>
                  </a:lnTo>
                  <a:lnTo>
                    <a:pt x="254319" y="990741"/>
                  </a:lnTo>
                  <a:lnTo>
                    <a:pt x="268033" y="932402"/>
                  </a:lnTo>
                  <a:lnTo>
                    <a:pt x="281408" y="871121"/>
                  </a:lnTo>
                  <a:lnTo>
                    <a:pt x="293224" y="812464"/>
                  </a:lnTo>
                  <a:lnTo>
                    <a:pt x="302260" y="762000"/>
                  </a:lnTo>
                  <a:lnTo>
                    <a:pt x="311654" y="699841"/>
                  </a:lnTo>
                  <a:lnTo>
                    <a:pt x="317690" y="644683"/>
                  </a:lnTo>
                  <a:lnTo>
                    <a:pt x="320012" y="593193"/>
                  </a:lnTo>
                  <a:lnTo>
                    <a:pt x="318262" y="542036"/>
                  </a:lnTo>
                  <a:lnTo>
                    <a:pt x="315997" y="494801"/>
                  </a:lnTo>
                  <a:lnTo>
                    <a:pt x="312245" y="451723"/>
                  </a:lnTo>
                  <a:lnTo>
                    <a:pt x="299563" y="404715"/>
                  </a:lnTo>
                  <a:lnTo>
                    <a:pt x="270510" y="345694"/>
                  </a:lnTo>
                  <a:lnTo>
                    <a:pt x="227488" y="280306"/>
                  </a:lnTo>
                  <a:lnTo>
                    <a:pt x="200942" y="244244"/>
                  </a:lnTo>
                  <a:lnTo>
                    <a:pt x="171648" y="206344"/>
                  </a:lnTo>
                  <a:lnTo>
                    <a:pt x="140065" y="166913"/>
                  </a:lnTo>
                  <a:lnTo>
                    <a:pt x="106651" y="126256"/>
                  </a:lnTo>
                  <a:lnTo>
                    <a:pt x="71864" y="84681"/>
                  </a:lnTo>
                  <a:lnTo>
                    <a:pt x="0" y="0"/>
                  </a:lnTo>
                  <a:close/>
                </a:path>
              </a:pathLst>
            </a:custGeom>
            <a:solidFill>
              <a:srgbClr val="5C4B86"/>
            </a:solidFill>
          </p:spPr>
          <p:txBody>
            <a:bodyPr wrap="square" lIns="0" tIns="0" rIns="0" bIns="0" rtlCol="0"/>
            <a:lstStyle/>
            <a:p>
              <a:endParaRPr/>
            </a:p>
          </p:txBody>
        </p:sp>
        <p:sp>
          <p:nvSpPr>
            <p:cNvPr id="33" name="object 33"/>
            <p:cNvSpPr/>
            <p:nvPr/>
          </p:nvSpPr>
          <p:spPr>
            <a:xfrm>
              <a:off x="7013447" y="1421891"/>
              <a:ext cx="624840" cy="487680"/>
            </a:xfrm>
            <a:custGeom>
              <a:avLst/>
              <a:gdLst/>
              <a:ahLst/>
              <a:cxnLst/>
              <a:rect l="l" t="t" r="r" b="b"/>
              <a:pathLst>
                <a:path w="624840" h="487680">
                  <a:moveTo>
                    <a:pt x="624840" y="0"/>
                  </a:moveTo>
                  <a:lnTo>
                    <a:pt x="106425" y="0"/>
                  </a:lnTo>
                  <a:lnTo>
                    <a:pt x="0" y="487680"/>
                  </a:lnTo>
                  <a:lnTo>
                    <a:pt x="518413" y="487680"/>
                  </a:lnTo>
                  <a:lnTo>
                    <a:pt x="624840" y="0"/>
                  </a:lnTo>
                  <a:close/>
                </a:path>
              </a:pathLst>
            </a:custGeom>
            <a:solidFill>
              <a:srgbClr val="FFFFFF"/>
            </a:solidFill>
          </p:spPr>
          <p:txBody>
            <a:bodyPr wrap="square" lIns="0" tIns="0" rIns="0" bIns="0" rtlCol="0"/>
            <a:lstStyle/>
            <a:p>
              <a:endParaRPr/>
            </a:p>
          </p:txBody>
        </p:sp>
        <p:sp>
          <p:nvSpPr>
            <p:cNvPr id="34" name="object 34"/>
            <p:cNvSpPr/>
            <p:nvPr/>
          </p:nvSpPr>
          <p:spPr>
            <a:xfrm>
              <a:off x="7013447" y="1421891"/>
              <a:ext cx="624840" cy="487680"/>
            </a:xfrm>
            <a:custGeom>
              <a:avLst/>
              <a:gdLst/>
              <a:ahLst/>
              <a:cxnLst/>
              <a:rect l="l" t="t" r="r" b="b"/>
              <a:pathLst>
                <a:path w="624840" h="487680">
                  <a:moveTo>
                    <a:pt x="0" y="487680"/>
                  </a:moveTo>
                  <a:lnTo>
                    <a:pt x="106425" y="0"/>
                  </a:lnTo>
                  <a:lnTo>
                    <a:pt x="624840" y="0"/>
                  </a:lnTo>
                  <a:lnTo>
                    <a:pt x="518413" y="487680"/>
                  </a:lnTo>
                  <a:lnTo>
                    <a:pt x="0" y="487680"/>
                  </a:lnTo>
                  <a:close/>
                </a:path>
              </a:pathLst>
            </a:custGeom>
            <a:ln w="57912">
              <a:solidFill>
                <a:srgbClr val="C40822"/>
              </a:solidFill>
            </a:ln>
          </p:spPr>
          <p:txBody>
            <a:bodyPr wrap="square" lIns="0" tIns="0" rIns="0" bIns="0" rtlCol="0"/>
            <a:lstStyle/>
            <a:p>
              <a:endParaRPr/>
            </a:p>
          </p:txBody>
        </p:sp>
        <p:sp>
          <p:nvSpPr>
            <p:cNvPr id="35" name="object 35"/>
            <p:cNvSpPr/>
            <p:nvPr/>
          </p:nvSpPr>
          <p:spPr>
            <a:xfrm>
              <a:off x="7165975" y="1522222"/>
              <a:ext cx="293370" cy="278130"/>
            </a:xfrm>
            <a:custGeom>
              <a:avLst/>
              <a:gdLst/>
              <a:ahLst/>
              <a:cxnLst/>
              <a:rect l="l" t="t" r="r" b="b"/>
              <a:pathLst>
                <a:path w="293370" h="278130">
                  <a:moveTo>
                    <a:pt x="157479" y="0"/>
                  </a:moveTo>
                  <a:lnTo>
                    <a:pt x="113928" y="3588"/>
                  </a:lnTo>
                  <a:lnTo>
                    <a:pt x="75094" y="19990"/>
                  </a:lnTo>
                  <a:lnTo>
                    <a:pt x="43381" y="47146"/>
                  </a:lnTo>
                  <a:lnTo>
                    <a:pt x="21189" y="82995"/>
                  </a:lnTo>
                  <a:lnTo>
                    <a:pt x="10922" y="125475"/>
                  </a:lnTo>
                  <a:lnTo>
                    <a:pt x="0" y="267207"/>
                  </a:lnTo>
                  <a:lnTo>
                    <a:pt x="135890" y="277749"/>
                  </a:lnTo>
                  <a:lnTo>
                    <a:pt x="179393" y="274160"/>
                  </a:lnTo>
                  <a:lnTo>
                    <a:pt x="218220" y="257758"/>
                  </a:lnTo>
                  <a:lnTo>
                    <a:pt x="249952" y="230602"/>
                  </a:lnTo>
                  <a:lnTo>
                    <a:pt x="272168" y="194753"/>
                  </a:lnTo>
                  <a:lnTo>
                    <a:pt x="282448" y="152273"/>
                  </a:lnTo>
                  <a:lnTo>
                    <a:pt x="293370" y="10540"/>
                  </a:lnTo>
                  <a:lnTo>
                    <a:pt x="157479" y="0"/>
                  </a:lnTo>
                  <a:close/>
                </a:path>
              </a:pathLst>
            </a:custGeom>
            <a:solidFill>
              <a:srgbClr val="FFFFFF"/>
            </a:solidFill>
          </p:spPr>
          <p:txBody>
            <a:bodyPr wrap="square" lIns="0" tIns="0" rIns="0" bIns="0" rtlCol="0"/>
            <a:lstStyle/>
            <a:p>
              <a:endParaRPr/>
            </a:p>
          </p:txBody>
        </p:sp>
        <p:sp>
          <p:nvSpPr>
            <p:cNvPr id="36" name="object 36"/>
            <p:cNvSpPr/>
            <p:nvPr/>
          </p:nvSpPr>
          <p:spPr>
            <a:xfrm>
              <a:off x="7234808" y="1473327"/>
              <a:ext cx="179705" cy="365760"/>
            </a:xfrm>
            <a:custGeom>
              <a:avLst/>
              <a:gdLst/>
              <a:ahLst/>
              <a:cxnLst/>
              <a:rect l="l" t="t" r="r" b="b"/>
              <a:pathLst>
                <a:path w="179704" h="365760">
                  <a:moveTo>
                    <a:pt x="95504" y="0"/>
                  </a:moveTo>
                  <a:lnTo>
                    <a:pt x="37973" y="238378"/>
                  </a:lnTo>
                  <a:lnTo>
                    <a:pt x="97536" y="242950"/>
                  </a:lnTo>
                  <a:lnTo>
                    <a:pt x="179450" y="6476"/>
                  </a:lnTo>
                  <a:lnTo>
                    <a:pt x="95504" y="0"/>
                  </a:lnTo>
                  <a:close/>
                </a:path>
                <a:path w="179704" h="365760">
                  <a:moveTo>
                    <a:pt x="42773" y="282378"/>
                  </a:moveTo>
                  <a:lnTo>
                    <a:pt x="4857" y="307657"/>
                  </a:lnTo>
                  <a:lnTo>
                    <a:pt x="0" y="327406"/>
                  </a:lnTo>
                  <a:lnTo>
                    <a:pt x="1" y="335285"/>
                  </a:lnTo>
                  <a:lnTo>
                    <a:pt x="27058" y="364218"/>
                  </a:lnTo>
                  <a:lnTo>
                    <a:pt x="35560" y="365506"/>
                  </a:lnTo>
                  <a:lnTo>
                    <a:pt x="46061" y="365482"/>
                  </a:lnTo>
                  <a:lnTo>
                    <a:pt x="83550" y="340280"/>
                  </a:lnTo>
                  <a:lnTo>
                    <a:pt x="88392" y="312987"/>
                  </a:lnTo>
                  <a:lnTo>
                    <a:pt x="87058" y="305752"/>
                  </a:lnTo>
                  <a:lnTo>
                    <a:pt x="54101" y="282448"/>
                  </a:lnTo>
                  <a:lnTo>
                    <a:pt x="42773" y="282378"/>
                  </a:lnTo>
                  <a:close/>
                </a:path>
              </a:pathLst>
            </a:custGeom>
            <a:solidFill>
              <a:srgbClr val="C40822"/>
            </a:solidFill>
          </p:spPr>
          <p:txBody>
            <a:bodyPr wrap="square" lIns="0" tIns="0" rIns="0" bIns="0" rtlCol="0"/>
            <a:lstStyle/>
            <a:p>
              <a:endParaRPr/>
            </a:p>
          </p:txBody>
        </p:sp>
        <p:sp>
          <p:nvSpPr>
            <p:cNvPr id="37" name="object 37"/>
            <p:cNvSpPr/>
            <p:nvPr/>
          </p:nvSpPr>
          <p:spPr>
            <a:xfrm>
              <a:off x="771144" y="3592067"/>
              <a:ext cx="451484" cy="337185"/>
            </a:xfrm>
            <a:custGeom>
              <a:avLst/>
              <a:gdLst/>
              <a:ahLst/>
              <a:cxnLst/>
              <a:rect l="l" t="t" r="r" b="b"/>
              <a:pathLst>
                <a:path w="451484" h="337185">
                  <a:moveTo>
                    <a:pt x="361073" y="0"/>
                  </a:moveTo>
                  <a:lnTo>
                    <a:pt x="0" y="0"/>
                  </a:lnTo>
                  <a:lnTo>
                    <a:pt x="90030" y="336804"/>
                  </a:lnTo>
                  <a:lnTo>
                    <a:pt x="451103" y="336804"/>
                  </a:lnTo>
                  <a:lnTo>
                    <a:pt x="361073" y="0"/>
                  </a:lnTo>
                  <a:close/>
                </a:path>
              </a:pathLst>
            </a:custGeom>
            <a:solidFill>
              <a:srgbClr val="00AFEF"/>
            </a:solidFill>
          </p:spPr>
          <p:txBody>
            <a:bodyPr wrap="square" lIns="0" tIns="0" rIns="0" bIns="0" rtlCol="0"/>
            <a:lstStyle/>
            <a:p>
              <a:endParaRPr/>
            </a:p>
          </p:txBody>
        </p:sp>
        <p:sp>
          <p:nvSpPr>
            <p:cNvPr id="38" name="object 38"/>
            <p:cNvSpPr/>
            <p:nvPr/>
          </p:nvSpPr>
          <p:spPr>
            <a:xfrm>
              <a:off x="771144" y="3592067"/>
              <a:ext cx="451484" cy="337185"/>
            </a:xfrm>
            <a:custGeom>
              <a:avLst/>
              <a:gdLst/>
              <a:ahLst/>
              <a:cxnLst/>
              <a:rect l="l" t="t" r="r" b="b"/>
              <a:pathLst>
                <a:path w="451484" h="337185">
                  <a:moveTo>
                    <a:pt x="451103" y="336804"/>
                  </a:moveTo>
                  <a:lnTo>
                    <a:pt x="361073" y="0"/>
                  </a:lnTo>
                  <a:lnTo>
                    <a:pt x="0" y="0"/>
                  </a:lnTo>
                  <a:lnTo>
                    <a:pt x="90030" y="336804"/>
                  </a:lnTo>
                  <a:lnTo>
                    <a:pt x="451103" y="336804"/>
                  </a:lnTo>
                  <a:close/>
                </a:path>
              </a:pathLst>
            </a:custGeom>
            <a:ln w="76200">
              <a:solidFill>
                <a:srgbClr val="00AFEF"/>
              </a:solidFill>
            </a:ln>
          </p:spPr>
          <p:txBody>
            <a:bodyPr wrap="square" lIns="0" tIns="0" rIns="0" bIns="0" rtlCol="0"/>
            <a:lstStyle/>
            <a:p>
              <a:endParaRPr/>
            </a:p>
          </p:txBody>
        </p:sp>
        <p:sp>
          <p:nvSpPr>
            <p:cNvPr id="39" name="object 39"/>
            <p:cNvSpPr/>
            <p:nvPr/>
          </p:nvSpPr>
          <p:spPr>
            <a:xfrm>
              <a:off x="841959" y="3628135"/>
              <a:ext cx="291465" cy="234315"/>
            </a:xfrm>
            <a:custGeom>
              <a:avLst/>
              <a:gdLst/>
              <a:ahLst/>
              <a:cxnLst/>
              <a:rect l="l" t="t" r="r" b="b"/>
              <a:pathLst>
                <a:path w="291465" h="234314">
                  <a:moveTo>
                    <a:pt x="0" y="137413"/>
                  </a:moveTo>
                  <a:lnTo>
                    <a:pt x="130301" y="234061"/>
                  </a:lnTo>
                  <a:lnTo>
                    <a:pt x="291160" y="0"/>
                  </a:lnTo>
                </a:path>
              </a:pathLst>
            </a:custGeom>
            <a:ln w="57149">
              <a:solidFill>
                <a:srgbClr val="FFFFFF"/>
              </a:solidFill>
            </a:ln>
          </p:spPr>
          <p:txBody>
            <a:bodyPr wrap="square" lIns="0" tIns="0" rIns="0" bIns="0" rtlCol="0"/>
            <a:lstStyle/>
            <a:p>
              <a:endParaRPr/>
            </a:p>
          </p:txBody>
        </p:sp>
        <p:sp>
          <p:nvSpPr>
            <p:cNvPr id="40" name="object 40"/>
            <p:cNvSpPr/>
            <p:nvPr/>
          </p:nvSpPr>
          <p:spPr>
            <a:xfrm>
              <a:off x="6725411" y="4855464"/>
              <a:ext cx="469900" cy="360045"/>
            </a:xfrm>
            <a:custGeom>
              <a:avLst/>
              <a:gdLst/>
              <a:ahLst/>
              <a:cxnLst/>
              <a:rect l="l" t="t" r="r" b="b"/>
              <a:pathLst>
                <a:path w="469900" h="360045">
                  <a:moveTo>
                    <a:pt x="469392" y="0"/>
                  </a:moveTo>
                  <a:lnTo>
                    <a:pt x="77089" y="0"/>
                  </a:lnTo>
                  <a:lnTo>
                    <a:pt x="0" y="359663"/>
                  </a:lnTo>
                  <a:lnTo>
                    <a:pt x="392303" y="359663"/>
                  </a:lnTo>
                  <a:lnTo>
                    <a:pt x="469392" y="0"/>
                  </a:lnTo>
                  <a:close/>
                </a:path>
              </a:pathLst>
            </a:custGeom>
            <a:solidFill>
              <a:srgbClr val="C40822"/>
            </a:solidFill>
          </p:spPr>
          <p:txBody>
            <a:bodyPr wrap="square" lIns="0" tIns="0" rIns="0" bIns="0" rtlCol="0"/>
            <a:lstStyle/>
            <a:p>
              <a:endParaRPr/>
            </a:p>
          </p:txBody>
        </p:sp>
        <p:sp>
          <p:nvSpPr>
            <p:cNvPr id="41" name="object 41"/>
            <p:cNvSpPr/>
            <p:nvPr/>
          </p:nvSpPr>
          <p:spPr>
            <a:xfrm>
              <a:off x="6725411" y="4855464"/>
              <a:ext cx="469900" cy="360045"/>
            </a:xfrm>
            <a:custGeom>
              <a:avLst/>
              <a:gdLst/>
              <a:ahLst/>
              <a:cxnLst/>
              <a:rect l="l" t="t" r="r" b="b"/>
              <a:pathLst>
                <a:path w="469900" h="360045">
                  <a:moveTo>
                    <a:pt x="0" y="359663"/>
                  </a:moveTo>
                  <a:lnTo>
                    <a:pt x="77089" y="0"/>
                  </a:lnTo>
                  <a:lnTo>
                    <a:pt x="469392" y="0"/>
                  </a:lnTo>
                  <a:lnTo>
                    <a:pt x="392303" y="359663"/>
                  </a:lnTo>
                  <a:lnTo>
                    <a:pt x="0" y="359663"/>
                  </a:lnTo>
                  <a:close/>
                </a:path>
              </a:pathLst>
            </a:custGeom>
            <a:ln w="76200">
              <a:solidFill>
                <a:srgbClr val="C40822"/>
              </a:solidFill>
            </a:ln>
          </p:spPr>
          <p:txBody>
            <a:bodyPr wrap="square" lIns="0" tIns="0" rIns="0" bIns="0" rtlCol="0"/>
            <a:lstStyle/>
            <a:p>
              <a:endParaRPr/>
            </a:p>
          </p:txBody>
        </p:sp>
        <p:sp>
          <p:nvSpPr>
            <p:cNvPr id="42" name="object 42"/>
            <p:cNvSpPr/>
            <p:nvPr/>
          </p:nvSpPr>
          <p:spPr>
            <a:xfrm>
              <a:off x="6792468" y="4890515"/>
              <a:ext cx="354330" cy="286385"/>
            </a:xfrm>
            <a:custGeom>
              <a:avLst/>
              <a:gdLst/>
              <a:ahLst/>
              <a:cxnLst/>
              <a:rect l="l" t="t" r="r" b="b"/>
              <a:pathLst>
                <a:path w="354329" h="286385">
                  <a:moveTo>
                    <a:pt x="51815" y="0"/>
                  </a:moveTo>
                  <a:lnTo>
                    <a:pt x="305307" y="286003"/>
                  </a:lnTo>
                </a:path>
                <a:path w="354329" h="286385">
                  <a:moveTo>
                    <a:pt x="353949" y="9143"/>
                  </a:moveTo>
                  <a:lnTo>
                    <a:pt x="0" y="279145"/>
                  </a:lnTo>
                </a:path>
              </a:pathLst>
            </a:custGeom>
            <a:ln w="57912">
              <a:solidFill>
                <a:srgbClr val="FFFFFF"/>
              </a:solidFill>
            </a:ln>
          </p:spPr>
          <p:txBody>
            <a:bodyPr wrap="square" lIns="0" tIns="0" rIns="0" bIns="0" rtlCol="0"/>
            <a:lstStyle/>
            <a:p>
              <a:endParaRPr/>
            </a:p>
          </p:txBody>
        </p:sp>
        <p:sp>
          <p:nvSpPr>
            <p:cNvPr id="43" name="object 43"/>
            <p:cNvSpPr/>
            <p:nvPr/>
          </p:nvSpPr>
          <p:spPr>
            <a:xfrm>
              <a:off x="10632947" y="6786371"/>
              <a:ext cx="1559560" cy="71755"/>
            </a:xfrm>
            <a:custGeom>
              <a:avLst/>
              <a:gdLst/>
              <a:ahLst/>
              <a:cxnLst/>
              <a:rect l="l" t="t" r="r" b="b"/>
              <a:pathLst>
                <a:path w="1559559" h="71754">
                  <a:moveTo>
                    <a:pt x="0" y="71628"/>
                  </a:moveTo>
                  <a:lnTo>
                    <a:pt x="1559052" y="71628"/>
                  </a:lnTo>
                  <a:lnTo>
                    <a:pt x="1559052" y="0"/>
                  </a:lnTo>
                  <a:lnTo>
                    <a:pt x="0" y="0"/>
                  </a:lnTo>
                  <a:lnTo>
                    <a:pt x="0" y="71628"/>
                  </a:lnTo>
                  <a:close/>
                </a:path>
              </a:pathLst>
            </a:custGeom>
            <a:solidFill>
              <a:srgbClr val="C40822"/>
            </a:solidFill>
          </p:spPr>
          <p:txBody>
            <a:bodyPr wrap="square" lIns="0" tIns="0" rIns="0" bIns="0" rtlCol="0"/>
            <a:lstStyle/>
            <a:p>
              <a:endParaRPr/>
            </a:p>
          </p:txBody>
        </p:sp>
        <p:sp>
          <p:nvSpPr>
            <p:cNvPr id="44" name="object 44"/>
            <p:cNvSpPr/>
            <p:nvPr/>
          </p:nvSpPr>
          <p:spPr>
            <a:xfrm>
              <a:off x="0" y="6786371"/>
              <a:ext cx="10633075" cy="71755"/>
            </a:xfrm>
            <a:custGeom>
              <a:avLst/>
              <a:gdLst/>
              <a:ahLst/>
              <a:cxnLst/>
              <a:rect l="l" t="t" r="r" b="b"/>
              <a:pathLst>
                <a:path w="10633075" h="71754">
                  <a:moveTo>
                    <a:pt x="0" y="71628"/>
                  </a:moveTo>
                  <a:lnTo>
                    <a:pt x="10632948" y="71628"/>
                  </a:lnTo>
                  <a:lnTo>
                    <a:pt x="10632948" y="0"/>
                  </a:lnTo>
                  <a:lnTo>
                    <a:pt x="0" y="0"/>
                  </a:lnTo>
                  <a:lnTo>
                    <a:pt x="0" y="71628"/>
                  </a:lnTo>
                  <a:close/>
                </a:path>
              </a:pathLst>
            </a:custGeom>
            <a:solidFill>
              <a:srgbClr val="014592"/>
            </a:solidFill>
          </p:spPr>
          <p:txBody>
            <a:bodyPr wrap="square" lIns="0" tIns="0" rIns="0" bIns="0" rtlCol="0"/>
            <a:lstStyle/>
            <a:p>
              <a:endParaRPr/>
            </a:p>
          </p:txBody>
        </p:sp>
        <p:sp>
          <p:nvSpPr>
            <p:cNvPr id="45" name="object 45"/>
            <p:cNvSpPr/>
            <p:nvPr/>
          </p:nvSpPr>
          <p:spPr>
            <a:xfrm>
              <a:off x="12091416" y="5312664"/>
              <a:ext cx="100965" cy="1545590"/>
            </a:xfrm>
            <a:custGeom>
              <a:avLst/>
              <a:gdLst/>
              <a:ahLst/>
              <a:cxnLst/>
              <a:rect l="l" t="t" r="r" b="b"/>
              <a:pathLst>
                <a:path w="100965" h="1545590">
                  <a:moveTo>
                    <a:pt x="0" y="1545332"/>
                  </a:moveTo>
                  <a:lnTo>
                    <a:pt x="100583" y="1545332"/>
                  </a:lnTo>
                  <a:lnTo>
                    <a:pt x="100583" y="0"/>
                  </a:lnTo>
                  <a:lnTo>
                    <a:pt x="0" y="0"/>
                  </a:lnTo>
                  <a:lnTo>
                    <a:pt x="0" y="1545332"/>
                  </a:lnTo>
                  <a:close/>
                </a:path>
              </a:pathLst>
            </a:custGeom>
            <a:solidFill>
              <a:srgbClr val="C40822"/>
            </a:solidFill>
          </p:spPr>
          <p:txBody>
            <a:bodyPr wrap="square" lIns="0" tIns="0" rIns="0" bIns="0" rtlCol="0"/>
            <a:lstStyle/>
            <a:p>
              <a:endParaRPr/>
            </a:p>
          </p:txBody>
        </p:sp>
        <p:sp>
          <p:nvSpPr>
            <p:cNvPr id="46" name="object 46"/>
            <p:cNvSpPr/>
            <p:nvPr/>
          </p:nvSpPr>
          <p:spPr>
            <a:xfrm>
              <a:off x="12091416" y="0"/>
              <a:ext cx="100965" cy="5313045"/>
            </a:xfrm>
            <a:custGeom>
              <a:avLst/>
              <a:gdLst/>
              <a:ahLst/>
              <a:cxnLst/>
              <a:rect l="l" t="t" r="r" b="b"/>
              <a:pathLst>
                <a:path w="100965" h="5313045">
                  <a:moveTo>
                    <a:pt x="0" y="5312664"/>
                  </a:moveTo>
                  <a:lnTo>
                    <a:pt x="100583" y="5312664"/>
                  </a:lnTo>
                  <a:lnTo>
                    <a:pt x="100583" y="0"/>
                  </a:lnTo>
                  <a:lnTo>
                    <a:pt x="0" y="0"/>
                  </a:lnTo>
                  <a:lnTo>
                    <a:pt x="0" y="5312664"/>
                  </a:lnTo>
                  <a:close/>
                </a:path>
              </a:pathLst>
            </a:custGeom>
            <a:solidFill>
              <a:srgbClr val="014592"/>
            </a:solidFill>
          </p:spPr>
          <p:txBody>
            <a:bodyPr wrap="square" lIns="0" tIns="0" rIns="0" bIns="0" rtlCol="0"/>
            <a:lstStyle/>
            <a:p>
              <a:endParaRPr/>
            </a:p>
          </p:txBody>
        </p:sp>
        <p:sp>
          <p:nvSpPr>
            <p:cNvPr id="47" name="object 47"/>
            <p:cNvSpPr/>
            <p:nvPr/>
          </p:nvSpPr>
          <p:spPr>
            <a:xfrm>
              <a:off x="0" y="2292095"/>
              <a:ext cx="5910580" cy="670560"/>
            </a:xfrm>
            <a:custGeom>
              <a:avLst/>
              <a:gdLst/>
              <a:ahLst/>
              <a:cxnLst/>
              <a:rect l="l" t="t" r="r" b="b"/>
              <a:pathLst>
                <a:path w="5910580" h="670560">
                  <a:moveTo>
                    <a:pt x="5910072" y="0"/>
                  </a:moveTo>
                  <a:lnTo>
                    <a:pt x="50217" y="0"/>
                  </a:lnTo>
                  <a:lnTo>
                    <a:pt x="0" y="251225"/>
                  </a:lnTo>
                  <a:lnTo>
                    <a:pt x="0" y="670559"/>
                  </a:lnTo>
                  <a:lnTo>
                    <a:pt x="5776087" y="670559"/>
                  </a:lnTo>
                  <a:lnTo>
                    <a:pt x="5910072" y="0"/>
                  </a:lnTo>
                  <a:close/>
                </a:path>
              </a:pathLst>
            </a:custGeom>
            <a:solidFill>
              <a:srgbClr val="EC7970">
                <a:alpha val="19999"/>
              </a:srgbClr>
            </a:solidFill>
          </p:spPr>
          <p:txBody>
            <a:bodyPr wrap="square" lIns="0" tIns="0" rIns="0" bIns="0" rtlCol="0"/>
            <a:lstStyle/>
            <a:p>
              <a:endParaRPr/>
            </a:p>
          </p:txBody>
        </p:sp>
        <p:pic>
          <p:nvPicPr>
            <p:cNvPr id="48" name="object 48"/>
            <p:cNvPicPr/>
            <p:nvPr/>
          </p:nvPicPr>
          <p:blipFill>
            <a:blip r:embed="rId9" cstate="print"/>
            <a:stretch>
              <a:fillRect/>
            </a:stretch>
          </p:blipFill>
          <p:spPr>
            <a:xfrm>
              <a:off x="8255730" y="4003556"/>
              <a:ext cx="177591" cy="188902"/>
            </a:xfrm>
            <a:prstGeom prst="rect">
              <a:avLst/>
            </a:prstGeom>
          </p:spPr>
        </p:pic>
        <p:sp>
          <p:nvSpPr>
            <p:cNvPr id="49" name="object 49"/>
            <p:cNvSpPr/>
            <p:nvPr/>
          </p:nvSpPr>
          <p:spPr>
            <a:xfrm>
              <a:off x="0" y="300227"/>
              <a:ext cx="1658620" cy="817244"/>
            </a:xfrm>
            <a:custGeom>
              <a:avLst/>
              <a:gdLst/>
              <a:ahLst/>
              <a:cxnLst/>
              <a:rect l="l" t="t" r="r" b="b"/>
              <a:pathLst>
                <a:path w="1658620" h="817244">
                  <a:moveTo>
                    <a:pt x="1658112" y="0"/>
                  </a:moveTo>
                  <a:lnTo>
                    <a:pt x="0" y="0"/>
                  </a:lnTo>
                  <a:lnTo>
                    <a:pt x="0" y="816863"/>
                  </a:lnTo>
                  <a:lnTo>
                    <a:pt x="1439799" y="816863"/>
                  </a:lnTo>
                  <a:lnTo>
                    <a:pt x="1658112" y="0"/>
                  </a:lnTo>
                  <a:close/>
                </a:path>
              </a:pathLst>
            </a:custGeom>
            <a:solidFill>
              <a:srgbClr val="FFFFFF"/>
            </a:solidFill>
          </p:spPr>
          <p:txBody>
            <a:bodyPr wrap="square" lIns="0" tIns="0" rIns="0" bIns="0" rtlCol="0"/>
            <a:lstStyle/>
            <a:p>
              <a:endParaRPr/>
            </a:p>
          </p:txBody>
        </p:sp>
        <p:sp>
          <p:nvSpPr>
            <p:cNvPr id="50" name="object 50"/>
            <p:cNvSpPr/>
            <p:nvPr/>
          </p:nvSpPr>
          <p:spPr>
            <a:xfrm>
              <a:off x="0" y="300227"/>
              <a:ext cx="1658620" cy="817244"/>
            </a:xfrm>
            <a:custGeom>
              <a:avLst/>
              <a:gdLst/>
              <a:ahLst/>
              <a:cxnLst/>
              <a:rect l="l" t="t" r="r" b="b"/>
              <a:pathLst>
                <a:path w="1658620" h="817244">
                  <a:moveTo>
                    <a:pt x="0" y="0"/>
                  </a:moveTo>
                  <a:lnTo>
                    <a:pt x="1658112" y="0"/>
                  </a:lnTo>
                  <a:lnTo>
                    <a:pt x="1439799" y="816863"/>
                  </a:lnTo>
                  <a:lnTo>
                    <a:pt x="0" y="816863"/>
                  </a:lnTo>
                </a:path>
              </a:pathLst>
            </a:custGeom>
            <a:ln w="76200">
              <a:solidFill>
                <a:srgbClr val="42619C"/>
              </a:solidFill>
            </a:ln>
          </p:spPr>
          <p:txBody>
            <a:bodyPr wrap="square" lIns="0" tIns="0" rIns="0" bIns="0" rtlCol="0"/>
            <a:lstStyle/>
            <a:p>
              <a:endParaRPr/>
            </a:p>
          </p:txBody>
        </p:sp>
      </p:grpSp>
      <p:sp>
        <p:nvSpPr>
          <p:cNvPr id="51" name="object 51"/>
          <p:cNvSpPr txBox="1"/>
          <p:nvPr/>
        </p:nvSpPr>
        <p:spPr>
          <a:xfrm>
            <a:off x="1583816" y="3722370"/>
            <a:ext cx="5485765" cy="513080"/>
          </a:xfrm>
          <a:prstGeom prst="rect">
            <a:avLst/>
          </a:prstGeom>
        </p:spPr>
        <p:txBody>
          <a:bodyPr vert="horz" wrap="square" lIns="0" tIns="12065" rIns="0" bIns="0" rtlCol="0">
            <a:spAutoFit/>
          </a:bodyPr>
          <a:lstStyle/>
          <a:p>
            <a:pPr marL="422275">
              <a:lnSpc>
                <a:spcPct val="100000"/>
              </a:lnSpc>
              <a:spcBef>
                <a:spcPts val="95"/>
              </a:spcBef>
            </a:pPr>
            <a:r>
              <a:rPr sz="1600" spc="30" dirty="0">
                <a:solidFill>
                  <a:srgbClr val="1C3057"/>
                </a:solidFill>
                <a:latin typeface="Microsoft Sans Serif"/>
                <a:cs typeface="Microsoft Sans Serif"/>
              </a:rPr>
              <a:t>Избиратель</a:t>
            </a:r>
            <a:r>
              <a:rPr sz="1600" spc="20" dirty="0">
                <a:solidFill>
                  <a:srgbClr val="1C3057"/>
                </a:solidFill>
                <a:latin typeface="Microsoft Sans Serif"/>
                <a:cs typeface="Microsoft Sans Serif"/>
              </a:rPr>
              <a:t> </a:t>
            </a:r>
            <a:r>
              <a:rPr sz="1600" b="1" spc="45" dirty="0">
                <a:solidFill>
                  <a:srgbClr val="1C3057"/>
                </a:solidFill>
                <a:latin typeface="Arial"/>
                <a:cs typeface="Arial"/>
              </a:rPr>
              <a:t>вправе</a:t>
            </a:r>
            <a:r>
              <a:rPr sz="1600" b="1" spc="-10" dirty="0">
                <a:solidFill>
                  <a:srgbClr val="1C3057"/>
                </a:solidFill>
                <a:latin typeface="Arial"/>
                <a:cs typeface="Arial"/>
              </a:rPr>
              <a:t> </a:t>
            </a:r>
            <a:r>
              <a:rPr sz="1600" b="1" spc="15" dirty="0">
                <a:solidFill>
                  <a:srgbClr val="1C3057"/>
                </a:solidFill>
                <a:latin typeface="Arial"/>
                <a:cs typeface="Arial"/>
              </a:rPr>
              <a:t>воспользоваться</a:t>
            </a:r>
            <a:r>
              <a:rPr sz="1600" b="1" spc="25" dirty="0">
                <a:solidFill>
                  <a:srgbClr val="1C3057"/>
                </a:solidFill>
                <a:latin typeface="Arial"/>
                <a:cs typeface="Arial"/>
              </a:rPr>
              <a:t> </a:t>
            </a:r>
            <a:r>
              <a:rPr sz="1600" b="1" spc="65" dirty="0">
                <a:solidFill>
                  <a:srgbClr val="1C3057"/>
                </a:solidFill>
                <a:latin typeface="Arial"/>
                <a:cs typeface="Arial"/>
              </a:rPr>
              <a:t>помощью,</a:t>
            </a:r>
            <a:endParaRPr sz="1600">
              <a:latin typeface="Arial"/>
              <a:cs typeface="Arial"/>
            </a:endParaRPr>
          </a:p>
          <a:p>
            <a:pPr marL="12700">
              <a:lnSpc>
                <a:spcPct val="100000"/>
              </a:lnSpc>
            </a:pPr>
            <a:r>
              <a:rPr sz="1600" spc="-5" dirty="0">
                <a:solidFill>
                  <a:srgbClr val="1C3057"/>
                </a:solidFill>
                <a:latin typeface="Microsoft Sans Serif"/>
                <a:cs typeface="Microsoft Sans Serif"/>
              </a:rPr>
              <a:t>для</a:t>
            </a:r>
            <a:r>
              <a:rPr sz="1600" spc="-20" dirty="0">
                <a:solidFill>
                  <a:srgbClr val="1C3057"/>
                </a:solidFill>
                <a:latin typeface="Microsoft Sans Serif"/>
                <a:cs typeface="Microsoft Sans Serif"/>
              </a:rPr>
              <a:t> </a:t>
            </a:r>
            <a:r>
              <a:rPr sz="1600" spc="30" dirty="0">
                <a:solidFill>
                  <a:srgbClr val="1C3057"/>
                </a:solidFill>
                <a:latin typeface="Microsoft Sans Serif"/>
                <a:cs typeface="Microsoft Sans Serif"/>
              </a:rPr>
              <a:t>этого</a:t>
            </a:r>
            <a:r>
              <a:rPr sz="1600" dirty="0">
                <a:solidFill>
                  <a:srgbClr val="1C3057"/>
                </a:solidFill>
                <a:latin typeface="Microsoft Sans Serif"/>
                <a:cs typeface="Microsoft Sans Serif"/>
              </a:rPr>
              <a:t> </a:t>
            </a:r>
            <a:r>
              <a:rPr sz="1600" b="1" spc="45" dirty="0">
                <a:solidFill>
                  <a:srgbClr val="1C3057"/>
                </a:solidFill>
                <a:latin typeface="Arial"/>
                <a:cs typeface="Arial"/>
              </a:rPr>
              <a:t>он</a:t>
            </a:r>
            <a:r>
              <a:rPr sz="1600" b="1" spc="-30" dirty="0">
                <a:solidFill>
                  <a:srgbClr val="1C3057"/>
                </a:solidFill>
                <a:latin typeface="Arial"/>
                <a:cs typeface="Arial"/>
              </a:rPr>
              <a:t> </a:t>
            </a:r>
            <a:r>
              <a:rPr sz="1600" b="1" spc="25" dirty="0">
                <a:solidFill>
                  <a:srgbClr val="1C3057"/>
                </a:solidFill>
                <a:latin typeface="Arial"/>
                <a:cs typeface="Arial"/>
              </a:rPr>
              <a:t>устно</a:t>
            </a:r>
            <a:r>
              <a:rPr sz="1600" b="1" spc="-20" dirty="0">
                <a:solidFill>
                  <a:srgbClr val="1C3057"/>
                </a:solidFill>
                <a:latin typeface="Arial"/>
                <a:cs typeface="Arial"/>
              </a:rPr>
              <a:t> </a:t>
            </a:r>
            <a:r>
              <a:rPr sz="1600" b="1" spc="95" dirty="0">
                <a:solidFill>
                  <a:srgbClr val="1C3057"/>
                </a:solidFill>
                <a:latin typeface="Arial"/>
                <a:cs typeface="Arial"/>
              </a:rPr>
              <a:t>извещает</a:t>
            </a:r>
            <a:r>
              <a:rPr sz="1600" b="1" spc="-10" dirty="0">
                <a:solidFill>
                  <a:srgbClr val="1C3057"/>
                </a:solidFill>
                <a:latin typeface="Arial"/>
                <a:cs typeface="Arial"/>
              </a:rPr>
              <a:t> </a:t>
            </a:r>
            <a:r>
              <a:rPr sz="1600" spc="-25" dirty="0">
                <a:solidFill>
                  <a:srgbClr val="1C3057"/>
                </a:solidFill>
                <a:latin typeface="Microsoft Sans Serif"/>
                <a:cs typeface="Microsoft Sans Serif"/>
              </a:rPr>
              <a:t>УИК</a:t>
            </a:r>
            <a:r>
              <a:rPr sz="1600" spc="-5" dirty="0">
                <a:solidFill>
                  <a:srgbClr val="1C3057"/>
                </a:solidFill>
                <a:latin typeface="Microsoft Sans Serif"/>
                <a:cs typeface="Microsoft Sans Serif"/>
              </a:rPr>
              <a:t> </a:t>
            </a:r>
            <a:r>
              <a:rPr sz="1600" spc="70" dirty="0">
                <a:solidFill>
                  <a:srgbClr val="1C3057"/>
                </a:solidFill>
                <a:latin typeface="Microsoft Sans Serif"/>
                <a:cs typeface="Microsoft Sans Serif"/>
              </a:rPr>
              <a:t>о</a:t>
            </a:r>
            <a:r>
              <a:rPr sz="1600" spc="-15" dirty="0">
                <a:solidFill>
                  <a:srgbClr val="1C3057"/>
                </a:solidFill>
                <a:latin typeface="Microsoft Sans Serif"/>
                <a:cs typeface="Microsoft Sans Serif"/>
              </a:rPr>
              <a:t> </a:t>
            </a:r>
            <a:r>
              <a:rPr sz="1600" spc="20" dirty="0">
                <a:solidFill>
                  <a:srgbClr val="1C3057"/>
                </a:solidFill>
                <a:latin typeface="Microsoft Sans Serif"/>
                <a:cs typeface="Microsoft Sans Serif"/>
              </a:rPr>
              <a:t>своем</a:t>
            </a:r>
            <a:r>
              <a:rPr sz="1600" spc="5" dirty="0">
                <a:solidFill>
                  <a:srgbClr val="1C3057"/>
                </a:solidFill>
                <a:latin typeface="Microsoft Sans Serif"/>
                <a:cs typeface="Microsoft Sans Serif"/>
              </a:rPr>
              <a:t> </a:t>
            </a:r>
            <a:r>
              <a:rPr sz="1600" spc="65" dirty="0">
                <a:solidFill>
                  <a:srgbClr val="1C3057"/>
                </a:solidFill>
                <a:latin typeface="Microsoft Sans Serif"/>
                <a:cs typeface="Microsoft Sans Serif"/>
              </a:rPr>
              <a:t>намерении</a:t>
            </a:r>
            <a:endParaRPr sz="1600">
              <a:latin typeface="Microsoft Sans Serif"/>
              <a:cs typeface="Microsoft Sans Serif"/>
            </a:endParaRPr>
          </a:p>
        </p:txBody>
      </p:sp>
      <p:grpSp>
        <p:nvGrpSpPr>
          <p:cNvPr id="53" name="object 53"/>
          <p:cNvGrpSpPr/>
          <p:nvPr/>
        </p:nvGrpSpPr>
        <p:grpSpPr>
          <a:xfrm>
            <a:off x="-38100" y="262127"/>
            <a:ext cx="843280" cy="893444"/>
            <a:chOff x="-38100" y="262127"/>
            <a:chExt cx="843280" cy="893444"/>
          </a:xfrm>
        </p:grpSpPr>
        <p:sp>
          <p:nvSpPr>
            <p:cNvPr id="54" name="object 54"/>
            <p:cNvSpPr/>
            <p:nvPr/>
          </p:nvSpPr>
          <p:spPr>
            <a:xfrm>
              <a:off x="0" y="300227"/>
              <a:ext cx="767080" cy="817244"/>
            </a:xfrm>
            <a:custGeom>
              <a:avLst/>
              <a:gdLst/>
              <a:ahLst/>
              <a:cxnLst/>
              <a:rect l="l" t="t" r="r" b="b"/>
              <a:pathLst>
                <a:path w="767080" h="817244">
                  <a:moveTo>
                    <a:pt x="766572" y="0"/>
                  </a:moveTo>
                  <a:lnTo>
                    <a:pt x="0" y="0"/>
                  </a:lnTo>
                  <a:lnTo>
                    <a:pt x="0" y="816863"/>
                  </a:lnTo>
                  <a:lnTo>
                    <a:pt x="548220" y="816863"/>
                  </a:lnTo>
                  <a:lnTo>
                    <a:pt x="766572" y="0"/>
                  </a:lnTo>
                  <a:close/>
                </a:path>
              </a:pathLst>
            </a:custGeom>
            <a:solidFill>
              <a:srgbClr val="385284"/>
            </a:solidFill>
          </p:spPr>
          <p:txBody>
            <a:bodyPr wrap="square" lIns="0" tIns="0" rIns="0" bIns="0" rtlCol="0"/>
            <a:lstStyle/>
            <a:p>
              <a:endParaRPr/>
            </a:p>
          </p:txBody>
        </p:sp>
        <p:sp>
          <p:nvSpPr>
            <p:cNvPr id="55" name="object 55"/>
            <p:cNvSpPr/>
            <p:nvPr/>
          </p:nvSpPr>
          <p:spPr>
            <a:xfrm>
              <a:off x="0" y="300227"/>
              <a:ext cx="767080" cy="817244"/>
            </a:xfrm>
            <a:custGeom>
              <a:avLst/>
              <a:gdLst/>
              <a:ahLst/>
              <a:cxnLst/>
              <a:rect l="l" t="t" r="r" b="b"/>
              <a:pathLst>
                <a:path w="767080" h="817244">
                  <a:moveTo>
                    <a:pt x="0" y="0"/>
                  </a:moveTo>
                  <a:lnTo>
                    <a:pt x="766572" y="0"/>
                  </a:lnTo>
                  <a:lnTo>
                    <a:pt x="548220" y="816863"/>
                  </a:lnTo>
                  <a:lnTo>
                    <a:pt x="0" y="816863"/>
                  </a:lnTo>
                </a:path>
              </a:pathLst>
            </a:custGeom>
            <a:ln w="76200">
              <a:solidFill>
                <a:srgbClr val="385284"/>
              </a:solidFill>
            </a:ln>
          </p:spPr>
          <p:txBody>
            <a:bodyPr wrap="square" lIns="0" tIns="0" rIns="0" bIns="0" rtlCol="0"/>
            <a:lstStyle/>
            <a:p>
              <a:endParaRPr/>
            </a:p>
          </p:txBody>
        </p:sp>
        <p:sp>
          <p:nvSpPr>
            <p:cNvPr id="56" name="object 56"/>
            <p:cNvSpPr/>
            <p:nvPr/>
          </p:nvSpPr>
          <p:spPr>
            <a:xfrm>
              <a:off x="0" y="300227"/>
              <a:ext cx="375285" cy="817244"/>
            </a:xfrm>
            <a:custGeom>
              <a:avLst/>
              <a:gdLst/>
              <a:ahLst/>
              <a:cxnLst/>
              <a:rect l="l" t="t" r="r" b="b"/>
              <a:pathLst>
                <a:path w="375285" h="817244">
                  <a:moveTo>
                    <a:pt x="374904" y="0"/>
                  </a:moveTo>
                  <a:lnTo>
                    <a:pt x="0" y="0"/>
                  </a:lnTo>
                  <a:lnTo>
                    <a:pt x="0" y="816863"/>
                  </a:lnTo>
                  <a:lnTo>
                    <a:pt x="156552" y="816863"/>
                  </a:lnTo>
                  <a:lnTo>
                    <a:pt x="374904" y="0"/>
                  </a:lnTo>
                  <a:close/>
                </a:path>
              </a:pathLst>
            </a:custGeom>
            <a:solidFill>
              <a:srgbClr val="42619C"/>
            </a:solidFill>
          </p:spPr>
          <p:txBody>
            <a:bodyPr wrap="square" lIns="0" tIns="0" rIns="0" bIns="0" rtlCol="0"/>
            <a:lstStyle/>
            <a:p>
              <a:endParaRPr/>
            </a:p>
          </p:txBody>
        </p:sp>
        <p:sp>
          <p:nvSpPr>
            <p:cNvPr id="57" name="object 57"/>
            <p:cNvSpPr/>
            <p:nvPr/>
          </p:nvSpPr>
          <p:spPr>
            <a:xfrm>
              <a:off x="0" y="300227"/>
              <a:ext cx="375285" cy="817244"/>
            </a:xfrm>
            <a:custGeom>
              <a:avLst/>
              <a:gdLst/>
              <a:ahLst/>
              <a:cxnLst/>
              <a:rect l="l" t="t" r="r" b="b"/>
              <a:pathLst>
                <a:path w="375285" h="817244">
                  <a:moveTo>
                    <a:pt x="0" y="0"/>
                  </a:moveTo>
                  <a:lnTo>
                    <a:pt x="374904" y="0"/>
                  </a:lnTo>
                  <a:lnTo>
                    <a:pt x="156552" y="816863"/>
                  </a:lnTo>
                  <a:lnTo>
                    <a:pt x="0" y="816863"/>
                  </a:lnTo>
                </a:path>
              </a:pathLst>
            </a:custGeom>
            <a:ln w="76200">
              <a:solidFill>
                <a:srgbClr val="42619C"/>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100" y="0"/>
            <a:ext cx="12268200" cy="6858000"/>
            <a:chOff x="-38100" y="0"/>
            <a:chExt cx="12268200" cy="6858000"/>
          </a:xfrm>
        </p:grpSpPr>
        <p:sp>
          <p:nvSpPr>
            <p:cNvPr id="3" name="object 3"/>
            <p:cNvSpPr/>
            <p:nvPr/>
          </p:nvSpPr>
          <p:spPr>
            <a:xfrm>
              <a:off x="6272984" y="0"/>
              <a:ext cx="5919470" cy="6829425"/>
            </a:xfrm>
            <a:custGeom>
              <a:avLst/>
              <a:gdLst/>
              <a:ahLst/>
              <a:cxnLst/>
              <a:rect l="l" t="t" r="r" b="b"/>
              <a:pathLst>
                <a:path w="5919470" h="6829425">
                  <a:moveTo>
                    <a:pt x="2094217" y="0"/>
                  </a:moveTo>
                  <a:lnTo>
                    <a:pt x="0" y="0"/>
                  </a:lnTo>
                  <a:lnTo>
                    <a:pt x="41406" y="46679"/>
                  </a:lnTo>
                  <a:lnTo>
                    <a:pt x="155430" y="177319"/>
                  </a:lnTo>
                  <a:lnTo>
                    <a:pt x="406168" y="468820"/>
                  </a:lnTo>
                  <a:lnTo>
                    <a:pt x="1100731" y="1287891"/>
                  </a:lnTo>
                  <a:lnTo>
                    <a:pt x="1154321" y="1351676"/>
                  </a:lnTo>
                  <a:lnTo>
                    <a:pt x="1180800" y="1383648"/>
                  </a:lnTo>
                  <a:lnTo>
                    <a:pt x="1207764" y="1416598"/>
                  </a:lnTo>
                  <a:lnTo>
                    <a:pt x="1235735" y="1451222"/>
                  </a:lnTo>
                  <a:lnTo>
                    <a:pt x="1265236" y="1488216"/>
                  </a:lnTo>
                  <a:lnTo>
                    <a:pt x="1296788" y="1528273"/>
                  </a:lnTo>
                  <a:lnTo>
                    <a:pt x="1330913" y="1572089"/>
                  </a:lnTo>
                  <a:lnTo>
                    <a:pt x="1368133" y="1620359"/>
                  </a:lnTo>
                  <a:lnTo>
                    <a:pt x="1476963" y="1763362"/>
                  </a:lnTo>
                  <a:lnTo>
                    <a:pt x="1523519" y="1824190"/>
                  </a:lnTo>
                  <a:lnTo>
                    <a:pt x="1799460" y="2180978"/>
                  </a:lnTo>
                  <a:lnTo>
                    <a:pt x="1882995" y="2290794"/>
                  </a:lnTo>
                  <a:lnTo>
                    <a:pt x="1941236" y="2368407"/>
                  </a:lnTo>
                  <a:lnTo>
                    <a:pt x="2001721" y="2450041"/>
                  </a:lnTo>
                  <a:lnTo>
                    <a:pt x="2064624" y="2536122"/>
                  </a:lnTo>
                  <a:lnTo>
                    <a:pt x="2097038" y="2580963"/>
                  </a:lnTo>
                  <a:lnTo>
                    <a:pt x="2130121" y="2627077"/>
                  </a:lnTo>
                  <a:lnTo>
                    <a:pt x="2163896" y="2674516"/>
                  </a:lnTo>
                  <a:lnTo>
                    <a:pt x="2198384" y="2723334"/>
                  </a:lnTo>
                  <a:lnTo>
                    <a:pt x="2233607" y="2773584"/>
                  </a:lnTo>
                  <a:lnTo>
                    <a:pt x="2269588" y="2825320"/>
                  </a:lnTo>
                  <a:lnTo>
                    <a:pt x="2306347" y="2878594"/>
                  </a:lnTo>
                  <a:lnTo>
                    <a:pt x="2343907" y="2933461"/>
                  </a:lnTo>
                  <a:lnTo>
                    <a:pt x="2382290" y="2989974"/>
                  </a:lnTo>
                  <a:lnTo>
                    <a:pt x="2421516" y="3048185"/>
                  </a:lnTo>
                  <a:lnTo>
                    <a:pt x="2461608" y="3108149"/>
                  </a:lnTo>
                  <a:lnTo>
                    <a:pt x="2523918" y="3202272"/>
                  </a:lnTo>
                  <a:lnTo>
                    <a:pt x="2591573" y="3305686"/>
                  </a:lnTo>
                  <a:lnTo>
                    <a:pt x="2689561" y="3457106"/>
                  </a:lnTo>
                  <a:lnTo>
                    <a:pt x="2822684" y="3665003"/>
                  </a:lnTo>
                  <a:lnTo>
                    <a:pt x="3054156" y="4030441"/>
                  </a:lnTo>
                  <a:lnTo>
                    <a:pt x="3454261" y="4669266"/>
                  </a:lnTo>
                  <a:lnTo>
                    <a:pt x="4408911" y="6210683"/>
                  </a:lnTo>
                  <a:lnTo>
                    <a:pt x="4457153" y="6289801"/>
                  </a:lnTo>
                  <a:lnTo>
                    <a:pt x="4499003" y="6359253"/>
                  </a:lnTo>
                  <a:lnTo>
                    <a:pt x="4534997" y="6419804"/>
                  </a:lnTo>
                  <a:lnTo>
                    <a:pt x="4565672" y="6472220"/>
                  </a:lnTo>
                  <a:lnTo>
                    <a:pt x="4591565" y="6517267"/>
                  </a:lnTo>
                  <a:lnTo>
                    <a:pt x="4613214" y="6555711"/>
                  </a:lnTo>
                  <a:lnTo>
                    <a:pt x="4645923" y="6615851"/>
                  </a:lnTo>
                  <a:lnTo>
                    <a:pt x="4668093" y="6658767"/>
                  </a:lnTo>
                  <a:lnTo>
                    <a:pt x="4684020" y="6690584"/>
                  </a:lnTo>
                  <a:lnTo>
                    <a:pt x="4690984" y="6704245"/>
                  </a:lnTo>
                  <a:lnTo>
                    <a:pt x="4714319" y="6745425"/>
                  </a:lnTo>
                  <a:lnTo>
                    <a:pt x="4737280" y="6780701"/>
                  </a:lnTo>
                  <a:lnTo>
                    <a:pt x="4773348" y="6829044"/>
                  </a:lnTo>
                  <a:lnTo>
                    <a:pt x="5919015" y="6829044"/>
                  </a:lnTo>
                  <a:lnTo>
                    <a:pt x="5919015" y="2884453"/>
                  </a:lnTo>
                  <a:lnTo>
                    <a:pt x="4434905" y="2884453"/>
                  </a:lnTo>
                  <a:lnTo>
                    <a:pt x="4405556" y="2882519"/>
                  </a:lnTo>
                  <a:lnTo>
                    <a:pt x="4353804" y="2868755"/>
                  </a:lnTo>
                  <a:lnTo>
                    <a:pt x="4302051" y="2827274"/>
                  </a:lnTo>
                  <a:lnTo>
                    <a:pt x="4265416" y="2783310"/>
                  </a:lnTo>
                  <a:lnTo>
                    <a:pt x="4222708" y="2724356"/>
                  </a:lnTo>
                  <a:lnTo>
                    <a:pt x="4187287" y="2672665"/>
                  </a:lnTo>
                  <a:lnTo>
                    <a:pt x="4172511" y="2650490"/>
                  </a:lnTo>
                  <a:lnTo>
                    <a:pt x="2616875" y="657236"/>
                  </a:lnTo>
                  <a:lnTo>
                    <a:pt x="2276404" y="226418"/>
                  </a:lnTo>
                  <a:lnTo>
                    <a:pt x="2158192" y="78857"/>
                  </a:lnTo>
                  <a:lnTo>
                    <a:pt x="2101268" y="8763"/>
                  </a:lnTo>
                  <a:lnTo>
                    <a:pt x="2094217" y="0"/>
                  </a:lnTo>
                  <a:close/>
                </a:path>
                <a:path w="5919470" h="6829425">
                  <a:moveTo>
                    <a:pt x="5919015" y="498699"/>
                  </a:moveTo>
                  <a:lnTo>
                    <a:pt x="5891609" y="542412"/>
                  </a:lnTo>
                  <a:lnTo>
                    <a:pt x="5855236" y="602877"/>
                  </a:lnTo>
                  <a:lnTo>
                    <a:pt x="5834814" y="637599"/>
                  </a:lnTo>
                  <a:lnTo>
                    <a:pt x="5813057" y="674998"/>
                  </a:lnTo>
                  <a:lnTo>
                    <a:pt x="5790079" y="714835"/>
                  </a:lnTo>
                  <a:lnTo>
                    <a:pt x="5740919" y="800876"/>
                  </a:lnTo>
                  <a:lnTo>
                    <a:pt x="5432611" y="1346602"/>
                  </a:lnTo>
                  <a:lnTo>
                    <a:pt x="5377140" y="1443572"/>
                  </a:lnTo>
                  <a:lnTo>
                    <a:pt x="5350278" y="1490135"/>
                  </a:lnTo>
                  <a:lnTo>
                    <a:pt x="5324151" y="1535099"/>
                  </a:lnTo>
                  <a:lnTo>
                    <a:pt x="5298874" y="1578228"/>
                  </a:lnTo>
                  <a:lnTo>
                    <a:pt x="5243434" y="1671894"/>
                  </a:lnTo>
                  <a:lnTo>
                    <a:pt x="5185949" y="1768123"/>
                  </a:lnTo>
                  <a:lnTo>
                    <a:pt x="5068235" y="1963191"/>
                  </a:lnTo>
                  <a:lnTo>
                    <a:pt x="4716325" y="2539873"/>
                  </a:lnTo>
                  <a:lnTo>
                    <a:pt x="4668891" y="2619546"/>
                  </a:lnTo>
                  <a:lnTo>
                    <a:pt x="4633732" y="2680905"/>
                  </a:lnTo>
                  <a:lnTo>
                    <a:pt x="4588018" y="2763004"/>
                  </a:lnTo>
                  <a:lnTo>
                    <a:pt x="4571347" y="2790907"/>
                  </a:lnTo>
                  <a:lnTo>
                    <a:pt x="4535096" y="2838323"/>
                  </a:lnTo>
                  <a:lnTo>
                    <a:pt x="4498461" y="2869606"/>
                  </a:lnTo>
                  <a:lnTo>
                    <a:pt x="4434905" y="2884453"/>
                  </a:lnTo>
                  <a:lnTo>
                    <a:pt x="5919015" y="2884453"/>
                  </a:lnTo>
                  <a:lnTo>
                    <a:pt x="5919015" y="498699"/>
                  </a:lnTo>
                  <a:close/>
                </a:path>
              </a:pathLst>
            </a:custGeom>
            <a:solidFill>
              <a:srgbClr val="C9DFFD"/>
            </a:solidFill>
          </p:spPr>
          <p:txBody>
            <a:bodyPr wrap="square" lIns="0" tIns="0" rIns="0" bIns="0" rtlCol="0"/>
            <a:lstStyle/>
            <a:p>
              <a:endParaRPr/>
            </a:p>
          </p:txBody>
        </p:sp>
        <p:sp>
          <p:nvSpPr>
            <p:cNvPr id="4" name="object 4"/>
            <p:cNvSpPr/>
            <p:nvPr/>
          </p:nvSpPr>
          <p:spPr>
            <a:xfrm>
              <a:off x="0" y="12696"/>
              <a:ext cx="8048625" cy="6845300"/>
            </a:xfrm>
            <a:custGeom>
              <a:avLst/>
              <a:gdLst/>
              <a:ahLst/>
              <a:cxnLst/>
              <a:rect l="l" t="t" r="r" b="b"/>
              <a:pathLst>
                <a:path w="8048625" h="6845300">
                  <a:moveTo>
                    <a:pt x="0" y="6731000"/>
                  </a:moveTo>
                  <a:lnTo>
                    <a:pt x="0" y="6845300"/>
                  </a:lnTo>
                  <a:lnTo>
                    <a:pt x="135149" y="6845300"/>
                  </a:lnTo>
                  <a:lnTo>
                    <a:pt x="99846" y="6819900"/>
                  </a:lnTo>
                  <a:lnTo>
                    <a:pt x="64837" y="6781800"/>
                  </a:lnTo>
                  <a:lnTo>
                    <a:pt x="30124" y="6756400"/>
                  </a:lnTo>
                  <a:lnTo>
                    <a:pt x="0" y="6731000"/>
                  </a:lnTo>
                  <a:close/>
                </a:path>
                <a:path w="8048625" h="6845300">
                  <a:moveTo>
                    <a:pt x="6918375" y="0"/>
                  </a:moveTo>
                  <a:lnTo>
                    <a:pt x="5208181" y="0"/>
                  </a:lnTo>
                  <a:lnTo>
                    <a:pt x="5242893" y="25400"/>
                  </a:lnTo>
                  <a:lnTo>
                    <a:pt x="5277307" y="63500"/>
                  </a:lnTo>
                  <a:lnTo>
                    <a:pt x="5345224" y="114300"/>
                  </a:lnTo>
                  <a:lnTo>
                    <a:pt x="5378722" y="152400"/>
                  </a:lnTo>
                  <a:lnTo>
                    <a:pt x="5444784" y="203200"/>
                  </a:lnTo>
                  <a:lnTo>
                    <a:pt x="5477341" y="241300"/>
                  </a:lnTo>
                  <a:lnTo>
                    <a:pt x="5509580" y="266700"/>
                  </a:lnTo>
                  <a:lnTo>
                    <a:pt x="5541496" y="304800"/>
                  </a:lnTo>
                  <a:lnTo>
                    <a:pt x="5573088" y="330200"/>
                  </a:lnTo>
                  <a:lnTo>
                    <a:pt x="5604352" y="368300"/>
                  </a:lnTo>
                  <a:lnTo>
                    <a:pt x="5635286" y="393700"/>
                  </a:lnTo>
                  <a:lnTo>
                    <a:pt x="5665887" y="431800"/>
                  </a:lnTo>
                  <a:lnTo>
                    <a:pt x="5696151" y="469900"/>
                  </a:lnTo>
                  <a:lnTo>
                    <a:pt x="5726077" y="495300"/>
                  </a:lnTo>
                  <a:lnTo>
                    <a:pt x="5755661" y="533400"/>
                  </a:lnTo>
                  <a:lnTo>
                    <a:pt x="5784900" y="571500"/>
                  </a:lnTo>
                  <a:lnTo>
                    <a:pt x="5813792" y="596900"/>
                  </a:lnTo>
                  <a:lnTo>
                    <a:pt x="5842334" y="635000"/>
                  </a:lnTo>
                  <a:lnTo>
                    <a:pt x="5870523" y="673100"/>
                  </a:lnTo>
                  <a:lnTo>
                    <a:pt x="5898356" y="711200"/>
                  </a:lnTo>
                  <a:lnTo>
                    <a:pt x="5925831" y="736600"/>
                  </a:lnTo>
                  <a:lnTo>
                    <a:pt x="5952944" y="774700"/>
                  </a:lnTo>
                  <a:lnTo>
                    <a:pt x="5979693" y="812800"/>
                  </a:lnTo>
                  <a:lnTo>
                    <a:pt x="6006074" y="850900"/>
                  </a:lnTo>
                  <a:lnTo>
                    <a:pt x="6032086" y="889000"/>
                  </a:lnTo>
                  <a:lnTo>
                    <a:pt x="6057725" y="927100"/>
                  </a:lnTo>
                  <a:lnTo>
                    <a:pt x="6082989" y="965200"/>
                  </a:lnTo>
                  <a:lnTo>
                    <a:pt x="6107874" y="1003300"/>
                  </a:lnTo>
                  <a:lnTo>
                    <a:pt x="6132378" y="1041400"/>
                  </a:lnTo>
                  <a:lnTo>
                    <a:pt x="6156498" y="1079500"/>
                  </a:lnTo>
                  <a:lnTo>
                    <a:pt x="6180231" y="1117600"/>
                  </a:lnTo>
                  <a:lnTo>
                    <a:pt x="6203575" y="1155700"/>
                  </a:lnTo>
                  <a:lnTo>
                    <a:pt x="6226526" y="1193800"/>
                  </a:lnTo>
                  <a:lnTo>
                    <a:pt x="6249082" y="1231900"/>
                  </a:lnTo>
                  <a:lnTo>
                    <a:pt x="6271240" y="1270000"/>
                  </a:lnTo>
                  <a:lnTo>
                    <a:pt x="6292996" y="1308100"/>
                  </a:lnTo>
                  <a:lnTo>
                    <a:pt x="6314350" y="1358900"/>
                  </a:lnTo>
                  <a:lnTo>
                    <a:pt x="6335296" y="1397000"/>
                  </a:lnTo>
                  <a:lnTo>
                    <a:pt x="6355833" y="1435100"/>
                  </a:lnTo>
                  <a:lnTo>
                    <a:pt x="6375958" y="1473200"/>
                  </a:lnTo>
                  <a:lnTo>
                    <a:pt x="6395668" y="1524000"/>
                  </a:lnTo>
                  <a:lnTo>
                    <a:pt x="6414960" y="1562100"/>
                  </a:lnTo>
                  <a:lnTo>
                    <a:pt x="6433832" y="1600200"/>
                  </a:lnTo>
                  <a:lnTo>
                    <a:pt x="6452280" y="1638300"/>
                  </a:lnTo>
                  <a:lnTo>
                    <a:pt x="6470301" y="1689100"/>
                  </a:lnTo>
                  <a:lnTo>
                    <a:pt x="6487894" y="1727200"/>
                  </a:lnTo>
                  <a:lnTo>
                    <a:pt x="6505054" y="1765300"/>
                  </a:lnTo>
                  <a:lnTo>
                    <a:pt x="6521780" y="1816100"/>
                  </a:lnTo>
                  <a:lnTo>
                    <a:pt x="6538069" y="1854200"/>
                  </a:lnTo>
                  <a:lnTo>
                    <a:pt x="6553916" y="1905000"/>
                  </a:lnTo>
                  <a:lnTo>
                    <a:pt x="6569321" y="1943100"/>
                  </a:lnTo>
                  <a:lnTo>
                    <a:pt x="6584280" y="1993900"/>
                  </a:lnTo>
                  <a:lnTo>
                    <a:pt x="6598789" y="2032000"/>
                  </a:lnTo>
                  <a:lnTo>
                    <a:pt x="6612848" y="2082800"/>
                  </a:lnTo>
                  <a:lnTo>
                    <a:pt x="6626451" y="2120900"/>
                  </a:lnTo>
                  <a:lnTo>
                    <a:pt x="6639597" y="2171700"/>
                  </a:lnTo>
                  <a:lnTo>
                    <a:pt x="6652284" y="2209800"/>
                  </a:lnTo>
                  <a:lnTo>
                    <a:pt x="6664507" y="2260600"/>
                  </a:lnTo>
                  <a:lnTo>
                    <a:pt x="6676264" y="2298700"/>
                  </a:lnTo>
                  <a:lnTo>
                    <a:pt x="6687553" y="2349500"/>
                  </a:lnTo>
                  <a:lnTo>
                    <a:pt x="6698370" y="2387600"/>
                  </a:lnTo>
                  <a:lnTo>
                    <a:pt x="6708714" y="2438400"/>
                  </a:lnTo>
                  <a:lnTo>
                    <a:pt x="6718580" y="2489200"/>
                  </a:lnTo>
                  <a:lnTo>
                    <a:pt x="6727966" y="2527300"/>
                  </a:lnTo>
                  <a:lnTo>
                    <a:pt x="6736869" y="2578100"/>
                  </a:lnTo>
                  <a:lnTo>
                    <a:pt x="6745287" y="2628900"/>
                  </a:lnTo>
                  <a:lnTo>
                    <a:pt x="6753217" y="2667000"/>
                  </a:lnTo>
                  <a:lnTo>
                    <a:pt x="6760656" y="2717800"/>
                  </a:lnTo>
                  <a:lnTo>
                    <a:pt x="6767600" y="2768600"/>
                  </a:lnTo>
                  <a:lnTo>
                    <a:pt x="6774048" y="2819400"/>
                  </a:lnTo>
                  <a:lnTo>
                    <a:pt x="6779996" y="2857500"/>
                  </a:lnTo>
                  <a:lnTo>
                    <a:pt x="6785442" y="2908300"/>
                  </a:lnTo>
                  <a:lnTo>
                    <a:pt x="6790382" y="2959100"/>
                  </a:lnTo>
                  <a:lnTo>
                    <a:pt x="6794815" y="3009900"/>
                  </a:lnTo>
                  <a:lnTo>
                    <a:pt x="6798736" y="3048000"/>
                  </a:lnTo>
                  <a:lnTo>
                    <a:pt x="6802144" y="3098800"/>
                  </a:lnTo>
                  <a:lnTo>
                    <a:pt x="6805035" y="3149600"/>
                  </a:lnTo>
                  <a:lnTo>
                    <a:pt x="6807407" y="3200400"/>
                  </a:lnTo>
                  <a:lnTo>
                    <a:pt x="6809257" y="3251200"/>
                  </a:lnTo>
                  <a:lnTo>
                    <a:pt x="6810581" y="3289300"/>
                  </a:lnTo>
                  <a:lnTo>
                    <a:pt x="6811378" y="3340100"/>
                  </a:lnTo>
                  <a:lnTo>
                    <a:pt x="6811645" y="3390900"/>
                  </a:lnTo>
                  <a:lnTo>
                    <a:pt x="6811378" y="3441700"/>
                  </a:lnTo>
                  <a:lnTo>
                    <a:pt x="6810581" y="3492500"/>
                  </a:lnTo>
                  <a:lnTo>
                    <a:pt x="6809257" y="3543300"/>
                  </a:lnTo>
                  <a:lnTo>
                    <a:pt x="6807407" y="3594100"/>
                  </a:lnTo>
                  <a:lnTo>
                    <a:pt x="6805035" y="3632200"/>
                  </a:lnTo>
                  <a:lnTo>
                    <a:pt x="6802144" y="3683000"/>
                  </a:lnTo>
                  <a:lnTo>
                    <a:pt x="6798736" y="3733800"/>
                  </a:lnTo>
                  <a:lnTo>
                    <a:pt x="6794815" y="3784600"/>
                  </a:lnTo>
                  <a:lnTo>
                    <a:pt x="6790382" y="3835400"/>
                  </a:lnTo>
                  <a:lnTo>
                    <a:pt x="6785442" y="3873500"/>
                  </a:lnTo>
                  <a:lnTo>
                    <a:pt x="6779996" y="3924300"/>
                  </a:lnTo>
                  <a:lnTo>
                    <a:pt x="6774048" y="3975100"/>
                  </a:lnTo>
                  <a:lnTo>
                    <a:pt x="6767600" y="4025900"/>
                  </a:lnTo>
                  <a:lnTo>
                    <a:pt x="6760656" y="4064000"/>
                  </a:lnTo>
                  <a:lnTo>
                    <a:pt x="6753217" y="4114800"/>
                  </a:lnTo>
                  <a:lnTo>
                    <a:pt x="6745287" y="4165600"/>
                  </a:lnTo>
                  <a:lnTo>
                    <a:pt x="6736869" y="4203700"/>
                  </a:lnTo>
                  <a:lnTo>
                    <a:pt x="6727966" y="4254500"/>
                  </a:lnTo>
                  <a:lnTo>
                    <a:pt x="6718580" y="4305300"/>
                  </a:lnTo>
                  <a:lnTo>
                    <a:pt x="6708714" y="4343400"/>
                  </a:lnTo>
                  <a:lnTo>
                    <a:pt x="6698370" y="4394200"/>
                  </a:lnTo>
                  <a:lnTo>
                    <a:pt x="6687553" y="4445000"/>
                  </a:lnTo>
                  <a:lnTo>
                    <a:pt x="6676264" y="4483100"/>
                  </a:lnTo>
                  <a:lnTo>
                    <a:pt x="6664507" y="4533900"/>
                  </a:lnTo>
                  <a:lnTo>
                    <a:pt x="6652284" y="4572000"/>
                  </a:lnTo>
                  <a:lnTo>
                    <a:pt x="6639597" y="4622800"/>
                  </a:lnTo>
                  <a:lnTo>
                    <a:pt x="6626451" y="4660900"/>
                  </a:lnTo>
                  <a:lnTo>
                    <a:pt x="6612848" y="4711700"/>
                  </a:lnTo>
                  <a:lnTo>
                    <a:pt x="6598789" y="4749800"/>
                  </a:lnTo>
                  <a:lnTo>
                    <a:pt x="6584280" y="4800600"/>
                  </a:lnTo>
                  <a:lnTo>
                    <a:pt x="6569321" y="4838700"/>
                  </a:lnTo>
                  <a:lnTo>
                    <a:pt x="6553916" y="4889500"/>
                  </a:lnTo>
                  <a:lnTo>
                    <a:pt x="6538069" y="4927600"/>
                  </a:lnTo>
                  <a:lnTo>
                    <a:pt x="6521780" y="4978400"/>
                  </a:lnTo>
                  <a:lnTo>
                    <a:pt x="6505054" y="5016500"/>
                  </a:lnTo>
                  <a:lnTo>
                    <a:pt x="6487894" y="5054600"/>
                  </a:lnTo>
                  <a:lnTo>
                    <a:pt x="6470301" y="5105400"/>
                  </a:lnTo>
                  <a:lnTo>
                    <a:pt x="6452280" y="5143500"/>
                  </a:lnTo>
                  <a:lnTo>
                    <a:pt x="6433832" y="5181600"/>
                  </a:lnTo>
                  <a:lnTo>
                    <a:pt x="6414960" y="5232400"/>
                  </a:lnTo>
                  <a:lnTo>
                    <a:pt x="6395668" y="5270500"/>
                  </a:lnTo>
                  <a:lnTo>
                    <a:pt x="6375958" y="5308600"/>
                  </a:lnTo>
                  <a:lnTo>
                    <a:pt x="6355833" y="5346700"/>
                  </a:lnTo>
                  <a:lnTo>
                    <a:pt x="6335296" y="5397500"/>
                  </a:lnTo>
                  <a:lnTo>
                    <a:pt x="6314350" y="5435600"/>
                  </a:lnTo>
                  <a:lnTo>
                    <a:pt x="6292996" y="5473700"/>
                  </a:lnTo>
                  <a:lnTo>
                    <a:pt x="6271240" y="5511800"/>
                  </a:lnTo>
                  <a:lnTo>
                    <a:pt x="6249082" y="5549900"/>
                  </a:lnTo>
                  <a:lnTo>
                    <a:pt x="6226526" y="5588000"/>
                  </a:lnTo>
                  <a:lnTo>
                    <a:pt x="6203575" y="5638800"/>
                  </a:lnTo>
                  <a:lnTo>
                    <a:pt x="6180231" y="5676900"/>
                  </a:lnTo>
                  <a:lnTo>
                    <a:pt x="6156498" y="5715000"/>
                  </a:lnTo>
                  <a:lnTo>
                    <a:pt x="6132378" y="5753100"/>
                  </a:lnTo>
                  <a:lnTo>
                    <a:pt x="6107874" y="5791200"/>
                  </a:lnTo>
                  <a:lnTo>
                    <a:pt x="6082989" y="5829300"/>
                  </a:lnTo>
                  <a:lnTo>
                    <a:pt x="6057725" y="5867400"/>
                  </a:lnTo>
                  <a:lnTo>
                    <a:pt x="6032086" y="5905500"/>
                  </a:lnTo>
                  <a:lnTo>
                    <a:pt x="6006074" y="5930900"/>
                  </a:lnTo>
                  <a:lnTo>
                    <a:pt x="5979693" y="5969000"/>
                  </a:lnTo>
                  <a:lnTo>
                    <a:pt x="5952944" y="6007100"/>
                  </a:lnTo>
                  <a:lnTo>
                    <a:pt x="5925831" y="6045200"/>
                  </a:lnTo>
                  <a:lnTo>
                    <a:pt x="5898356" y="6083300"/>
                  </a:lnTo>
                  <a:lnTo>
                    <a:pt x="5870523" y="6121400"/>
                  </a:lnTo>
                  <a:lnTo>
                    <a:pt x="5842334" y="6146800"/>
                  </a:lnTo>
                  <a:lnTo>
                    <a:pt x="5813792" y="6184900"/>
                  </a:lnTo>
                  <a:lnTo>
                    <a:pt x="5784900" y="6223000"/>
                  </a:lnTo>
                  <a:lnTo>
                    <a:pt x="5755661" y="6261100"/>
                  </a:lnTo>
                  <a:lnTo>
                    <a:pt x="5726077" y="6286500"/>
                  </a:lnTo>
                  <a:lnTo>
                    <a:pt x="5696151" y="6324600"/>
                  </a:lnTo>
                  <a:lnTo>
                    <a:pt x="5665887" y="6362700"/>
                  </a:lnTo>
                  <a:lnTo>
                    <a:pt x="5635286" y="6388100"/>
                  </a:lnTo>
                  <a:lnTo>
                    <a:pt x="5604352" y="6426200"/>
                  </a:lnTo>
                  <a:lnTo>
                    <a:pt x="5573088" y="6451600"/>
                  </a:lnTo>
                  <a:lnTo>
                    <a:pt x="5541496" y="6489700"/>
                  </a:lnTo>
                  <a:lnTo>
                    <a:pt x="5509580" y="6515100"/>
                  </a:lnTo>
                  <a:lnTo>
                    <a:pt x="5477341" y="6553200"/>
                  </a:lnTo>
                  <a:lnTo>
                    <a:pt x="5444784" y="6578600"/>
                  </a:lnTo>
                  <a:lnTo>
                    <a:pt x="5411910" y="6616700"/>
                  </a:lnTo>
                  <a:lnTo>
                    <a:pt x="5345224" y="6667500"/>
                  </a:lnTo>
                  <a:lnTo>
                    <a:pt x="5311418" y="6705600"/>
                  </a:lnTo>
                  <a:lnTo>
                    <a:pt x="5208181" y="6781800"/>
                  </a:lnTo>
                  <a:lnTo>
                    <a:pt x="5173171" y="6819900"/>
                  </a:lnTo>
                  <a:lnTo>
                    <a:pt x="5137868" y="6845300"/>
                  </a:lnTo>
                  <a:lnTo>
                    <a:pt x="6866193" y="6845300"/>
                  </a:lnTo>
                  <a:lnTo>
                    <a:pt x="6890991" y="6819900"/>
                  </a:lnTo>
                  <a:lnTo>
                    <a:pt x="6918375" y="6781800"/>
                  </a:lnTo>
                  <a:lnTo>
                    <a:pt x="6945477" y="6743700"/>
                  </a:lnTo>
                  <a:lnTo>
                    <a:pt x="6972294" y="6705600"/>
                  </a:lnTo>
                  <a:lnTo>
                    <a:pt x="6998825" y="6680200"/>
                  </a:lnTo>
                  <a:lnTo>
                    <a:pt x="7025067" y="6642100"/>
                  </a:lnTo>
                  <a:lnTo>
                    <a:pt x="7051021" y="6604000"/>
                  </a:lnTo>
                  <a:lnTo>
                    <a:pt x="7076683" y="6565900"/>
                  </a:lnTo>
                  <a:lnTo>
                    <a:pt x="7102051" y="6527800"/>
                  </a:lnTo>
                  <a:lnTo>
                    <a:pt x="7127126" y="6489700"/>
                  </a:lnTo>
                  <a:lnTo>
                    <a:pt x="7151903" y="6451600"/>
                  </a:lnTo>
                  <a:lnTo>
                    <a:pt x="7176383" y="6413500"/>
                  </a:lnTo>
                  <a:lnTo>
                    <a:pt x="7200562" y="6375400"/>
                  </a:lnTo>
                  <a:lnTo>
                    <a:pt x="7224440" y="6337300"/>
                  </a:lnTo>
                  <a:lnTo>
                    <a:pt x="7248015" y="6299200"/>
                  </a:lnTo>
                  <a:lnTo>
                    <a:pt x="7271285" y="6261100"/>
                  </a:lnTo>
                  <a:lnTo>
                    <a:pt x="7294248" y="6223000"/>
                  </a:lnTo>
                  <a:lnTo>
                    <a:pt x="7316903" y="6172200"/>
                  </a:lnTo>
                  <a:lnTo>
                    <a:pt x="7339248" y="6134100"/>
                  </a:lnTo>
                  <a:lnTo>
                    <a:pt x="7361281" y="6096000"/>
                  </a:lnTo>
                  <a:lnTo>
                    <a:pt x="7383000" y="6057900"/>
                  </a:lnTo>
                  <a:lnTo>
                    <a:pt x="7404404" y="6019800"/>
                  </a:lnTo>
                  <a:lnTo>
                    <a:pt x="7425491" y="5981700"/>
                  </a:lnTo>
                  <a:lnTo>
                    <a:pt x="7446260" y="5930900"/>
                  </a:lnTo>
                  <a:lnTo>
                    <a:pt x="7466709" y="5892800"/>
                  </a:lnTo>
                  <a:lnTo>
                    <a:pt x="7486835" y="5854700"/>
                  </a:lnTo>
                  <a:lnTo>
                    <a:pt x="7506638" y="5816600"/>
                  </a:lnTo>
                  <a:lnTo>
                    <a:pt x="7526115" y="5765800"/>
                  </a:lnTo>
                  <a:lnTo>
                    <a:pt x="7545265" y="5727700"/>
                  </a:lnTo>
                  <a:lnTo>
                    <a:pt x="7564086" y="5689600"/>
                  </a:lnTo>
                  <a:lnTo>
                    <a:pt x="7582577" y="5651500"/>
                  </a:lnTo>
                  <a:lnTo>
                    <a:pt x="7600736" y="5600700"/>
                  </a:lnTo>
                  <a:lnTo>
                    <a:pt x="7618560" y="5562600"/>
                  </a:lnTo>
                  <a:lnTo>
                    <a:pt x="7636049" y="5524500"/>
                  </a:lnTo>
                  <a:lnTo>
                    <a:pt x="7653201" y="5473700"/>
                  </a:lnTo>
                  <a:lnTo>
                    <a:pt x="7670014" y="5435600"/>
                  </a:lnTo>
                  <a:lnTo>
                    <a:pt x="7686485" y="5384800"/>
                  </a:lnTo>
                  <a:lnTo>
                    <a:pt x="7702615" y="5346700"/>
                  </a:lnTo>
                  <a:lnTo>
                    <a:pt x="7718400" y="5308600"/>
                  </a:lnTo>
                  <a:lnTo>
                    <a:pt x="7733839" y="5257800"/>
                  </a:lnTo>
                  <a:lnTo>
                    <a:pt x="7748931" y="5219700"/>
                  </a:lnTo>
                  <a:lnTo>
                    <a:pt x="7763674" y="5168900"/>
                  </a:lnTo>
                  <a:lnTo>
                    <a:pt x="7778065" y="5130800"/>
                  </a:lnTo>
                  <a:lnTo>
                    <a:pt x="7792104" y="5080000"/>
                  </a:lnTo>
                  <a:lnTo>
                    <a:pt x="7805788" y="5041900"/>
                  </a:lnTo>
                  <a:lnTo>
                    <a:pt x="7819117" y="4991100"/>
                  </a:lnTo>
                  <a:lnTo>
                    <a:pt x="7832087" y="4953000"/>
                  </a:lnTo>
                  <a:lnTo>
                    <a:pt x="7844698" y="4902200"/>
                  </a:lnTo>
                  <a:lnTo>
                    <a:pt x="7856948" y="4864100"/>
                  </a:lnTo>
                  <a:lnTo>
                    <a:pt x="7868835" y="4813300"/>
                  </a:lnTo>
                  <a:lnTo>
                    <a:pt x="7880358" y="4775200"/>
                  </a:lnTo>
                  <a:lnTo>
                    <a:pt x="7891514" y="4724400"/>
                  </a:lnTo>
                  <a:lnTo>
                    <a:pt x="7902302" y="4673600"/>
                  </a:lnTo>
                  <a:lnTo>
                    <a:pt x="7912720" y="4635500"/>
                  </a:lnTo>
                  <a:lnTo>
                    <a:pt x="7922767" y="4584700"/>
                  </a:lnTo>
                  <a:lnTo>
                    <a:pt x="7932441" y="4533900"/>
                  </a:lnTo>
                  <a:lnTo>
                    <a:pt x="7941740" y="4495800"/>
                  </a:lnTo>
                  <a:lnTo>
                    <a:pt x="7950662" y="4445000"/>
                  </a:lnTo>
                  <a:lnTo>
                    <a:pt x="7959206" y="4394200"/>
                  </a:lnTo>
                  <a:lnTo>
                    <a:pt x="7967371" y="4356100"/>
                  </a:lnTo>
                  <a:lnTo>
                    <a:pt x="7975153" y="4305300"/>
                  </a:lnTo>
                  <a:lnTo>
                    <a:pt x="7982552" y="4254500"/>
                  </a:lnTo>
                  <a:lnTo>
                    <a:pt x="7989567" y="4216400"/>
                  </a:lnTo>
                  <a:lnTo>
                    <a:pt x="7996194" y="4165600"/>
                  </a:lnTo>
                  <a:lnTo>
                    <a:pt x="8002433" y="4114800"/>
                  </a:lnTo>
                  <a:lnTo>
                    <a:pt x="8008282" y="4076700"/>
                  </a:lnTo>
                  <a:lnTo>
                    <a:pt x="8013739" y="4025900"/>
                  </a:lnTo>
                  <a:lnTo>
                    <a:pt x="8018802" y="3975100"/>
                  </a:lnTo>
                  <a:lnTo>
                    <a:pt x="8023470" y="3924300"/>
                  </a:lnTo>
                  <a:lnTo>
                    <a:pt x="8027741" y="3873500"/>
                  </a:lnTo>
                  <a:lnTo>
                    <a:pt x="8031614" y="3835400"/>
                  </a:lnTo>
                  <a:lnTo>
                    <a:pt x="8035086" y="3784600"/>
                  </a:lnTo>
                  <a:lnTo>
                    <a:pt x="8038156" y="3733800"/>
                  </a:lnTo>
                  <a:lnTo>
                    <a:pt x="8040822" y="3683000"/>
                  </a:lnTo>
                  <a:lnTo>
                    <a:pt x="8043082" y="3632200"/>
                  </a:lnTo>
                  <a:lnTo>
                    <a:pt x="8044936" y="3594100"/>
                  </a:lnTo>
                  <a:lnTo>
                    <a:pt x="8046380" y="3543300"/>
                  </a:lnTo>
                  <a:lnTo>
                    <a:pt x="8047414" y="3492500"/>
                  </a:lnTo>
                  <a:lnTo>
                    <a:pt x="8048036" y="3441700"/>
                  </a:lnTo>
                  <a:lnTo>
                    <a:pt x="8048244" y="3390900"/>
                  </a:lnTo>
                  <a:lnTo>
                    <a:pt x="8048036" y="3340100"/>
                  </a:lnTo>
                  <a:lnTo>
                    <a:pt x="8047414" y="3302000"/>
                  </a:lnTo>
                  <a:lnTo>
                    <a:pt x="8046380" y="3251200"/>
                  </a:lnTo>
                  <a:lnTo>
                    <a:pt x="8044936" y="3200400"/>
                  </a:lnTo>
                  <a:lnTo>
                    <a:pt x="8043082" y="3149600"/>
                  </a:lnTo>
                  <a:lnTo>
                    <a:pt x="8040822" y="3098800"/>
                  </a:lnTo>
                  <a:lnTo>
                    <a:pt x="8038156" y="3048000"/>
                  </a:lnTo>
                  <a:lnTo>
                    <a:pt x="8035086" y="3009900"/>
                  </a:lnTo>
                  <a:lnTo>
                    <a:pt x="8031614" y="2959100"/>
                  </a:lnTo>
                  <a:lnTo>
                    <a:pt x="8027741" y="2908300"/>
                  </a:lnTo>
                  <a:lnTo>
                    <a:pt x="8023470" y="2857500"/>
                  </a:lnTo>
                  <a:lnTo>
                    <a:pt x="8018802" y="2806700"/>
                  </a:lnTo>
                  <a:lnTo>
                    <a:pt x="8013739" y="2768600"/>
                  </a:lnTo>
                  <a:lnTo>
                    <a:pt x="8008282" y="2717800"/>
                  </a:lnTo>
                  <a:lnTo>
                    <a:pt x="8002433" y="2667000"/>
                  </a:lnTo>
                  <a:lnTo>
                    <a:pt x="7996194" y="2616200"/>
                  </a:lnTo>
                  <a:lnTo>
                    <a:pt x="7989567" y="2578100"/>
                  </a:lnTo>
                  <a:lnTo>
                    <a:pt x="7982552" y="2527300"/>
                  </a:lnTo>
                  <a:lnTo>
                    <a:pt x="7975153" y="2476500"/>
                  </a:lnTo>
                  <a:lnTo>
                    <a:pt x="7967371" y="2438400"/>
                  </a:lnTo>
                  <a:lnTo>
                    <a:pt x="7959206" y="2387600"/>
                  </a:lnTo>
                  <a:lnTo>
                    <a:pt x="7950662" y="2336800"/>
                  </a:lnTo>
                  <a:lnTo>
                    <a:pt x="7941740" y="2298700"/>
                  </a:lnTo>
                  <a:lnTo>
                    <a:pt x="7932441" y="2247900"/>
                  </a:lnTo>
                  <a:lnTo>
                    <a:pt x="7922767" y="2197100"/>
                  </a:lnTo>
                  <a:lnTo>
                    <a:pt x="7912720" y="2159000"/>
                  </a:lnTo>
                  <a:lnTo>
                    <a:pt x="7902302" y="2108200"/>
                  </a:lnTo>
                  <a:lnTo>
                    <a:pt x="7891514" y="2070100"/>
                  </a:lnTo>
                  <a:lnTo>
                    <a:pt x="7880358" y="2019300"/>
                  </a:lnTo>
                  <a:lnTo>
                    <a:pt x="7868835" y="1968500"/>
                  </a:lnTo>
                  <a:lnTo>
                    <a:pt x="7856948" y="1930400"/>
                  </a:lnTo>
                  <a:lnTo>
                    <a:pt x="7844698" y="1879600"/>
                  </a:lnTo>
                  <a:lnTo>
                    <a:pt x="7832087" y="1841500"/>
                  </a:lnTo>
                  <a:lnTo>
                    <a:pt x="7819117" y="1790700"/>
                  </a:lnTo>
                  <a:lnTo>
                    <a:pt x="7805788" y="1752600"/>
                  </a:lnTo>
                  <a:lnTo>
                    <a:pt x="7792104" y="1701800"/>
                  </a:lnTo>
                  <a:lnTo>
                    <a:pt x="7778065" y="1663700"/>
                  </a:lnTo>
                  <a:lnTo>
                    <a:pt x="7763674" y="1612900"/>
                  </a:lnTo>
                  <a:lnTo>
                    <a:pt x="7748931" y="1574800"/>
                  </a:lnTo>
                  <a:lnTo>
                    <a:pt x="7733839" y="1524000"/>
                  </a:lnTo>
                  <a:lnTo>
                    <a:pt x="7718400" y="1485900"/>
                  </a:lnTo>
                  <a:lnTo>
                    <a:pt x="7702615" y="1435100"/>
                  </a:lnTo>
                  <a:lnTo>
                    <a:pt x="7686485" y="1397000"/>
                  </a:lnTo>
                  <a:lnTo>
                    <a:pt x="7670014" y="1358900"/>
                  </a:lnTo>
                  <a:lnTo>
                    <a:pt x="7653201" y="1308100"/>
                  </a:lnTo>
                  <a:lnTo>
                    <a:pt x="7636049" y="1270000"/>
                  </a:lnTo>
                  <a:lnTo>
                    <a:pt x="7618560" y="1231900"/>
                  </a:lnTo>
                  <a:lnTo>
                    <a:pt x="7600736" y="1181100"/>
                  </a:lnTo>
                  <a:lnTo>
                    <a:pt x="7582577" y="1143000"/>
                  </a:lnTo>
                  <a:lnTo>
                    <a:pt x="7564086" y="1104900"/>
                  </a:lnTo>
                  <a:lnTo>
                    <a:pt x="7545265" y="1054100"/>
                  </a:lnTo>
                  <a:lnTo>
                    <a:pt x="7526115" y="1016000"/>
                  </a:lnTo>
                  <a:lnTo>
                    <a:pt x="7506638" y="977900"/>
                  </a:lnTo>
                  <a:lnTo>
                    <a:pt x="7486835" y="927100"/>
                  </a:lnTo>
                  <a:lnTo>
                    <a:pt x="7466709" y="889000"/>
                  </a:lnTo>
                  <a:lnTo>
                    <a:pt x="7446260" y="850900"/>
                  </a:lnTo>
                  <a:lnTo>
                    <a:pt x="7425491" y="812800"/>
                  </a:lnTo>
                  <a:lnTo>
                    <a:pt x="7404404" y="774700"/>
                  </a:lnTo>
                  <a:lnTo>
                    <a:pt x="7383000" y="723900"/>
                  </a:lnTo>
                  <a:lnTo>
                    <a:pt x="7361281" y="685800"/>
                  </a:lnTo>
                  <a:lnTo>
                    <a:pt x="7339248" y="647700"/>
                  </a:lnTo>
                  <a:lnTo>
                    <a:pt x="7316903" y="609600"/>
                  </a:lnTo>
                  <a:lnTo>
                    <a:pt x="7294248" y="571500"/>
                  </a:lnTo>
                  <a:lnTo>
                    <a:pt x="7271285" y="533400"/>
                  </a:lnTo>
                  <a:lnTo>
                    <a:pt x="7248015" y="495300"/>
                  </a:lnTo>
                  <a:lnTo>
                    <a:pt x="7224440" y="457200"/>
                  </a:lnTo>
                  <a:lnTo>
                    <a:pt x="7200562" y="419100"/>
                  </a:lnTo>
                  <a:lnTo>
                    <a:pt x="7176383" y="381000"/>
                  </a:lnTo>
                  <a:lnTo>
                    <a:pt x="7151903" y="342900"/>
                  </a:lnTo>
                  <a:lnTo>
                    <a:pt x="7127126" y="304800"/>
                  </a:lnTo>
                  <a:lnTo>
                    <a:pt x="7102051" y="266700"/>
                  </a:lnTo>
                  <a:lnTo>
                    <a:pt x="7076683" y="228600"/>
                  </a:lnTo>
                  <a:lnTo>
                    <a:pt x="7051021" y="190500"/>
                  </a:lnTo>
                  <a:lnTo>
                    <a:pt x="7025067" y="152400"/>
                  </a:lnTo>
                  <a:lnTo>
                    <a:pt x="6998825" y="114300"/>
                  </a:lnTo>
                  <a:lnTo>
                    <a:pt x="6972294" y="76200"/>
                  </a:lnTo>
                  <a:lnTo>
                    <a:pt x="6945477" y="38100"/>
                  </a:lnTo>
                  <a:lnTo>
                    <a:pt x="6918375" y="0"/>
                  </a:lnTo>
                  <a:close/>
                </a:path>
                <a:path w="8048625" h="6845300">
                  <a:moveTo>
                    <a:pt x="64837" y="0"/>
                  </a:moveTo>
                  <a:lnTo>
                    <a:pt x="0" y="0"/>
                  </a:lnTo>
                  <a:lnTo>
                    <a:pt x="0" y="50800"/>
                  </a:lnTo>
                  <a:lnTo>
                    <a:pt x="30124" y="25400"/>
                  </a:lnTo>
                  <a:lnTo>
                    <a:pt x="64837" y="0"/>
                  </a:lnTo>
                  <a:close/>
                </a:path>
              </a:pathLst>
            </a:custGeom>
            <a:solidFill>
              <a:srgbClr val="B1D0EB">
                <a:alpha val="39999"/>
              </a:srgbClr>
            </a:solidFill>
          </p:spPr>
          <p:txBody>
            <a:bodyPr wrap="square" lIns="0" tIns="0" rIns="0" bIns="0" rtlCol="0"/>
            <a:lstStyle/>
            <a:p>
              <a:endParaRPr/>
            </a:p>
          </p:txBody>
        </p:sp>
        <p:sp>
          <p:nvSpPr>
            <p:cNvPr id="5" name="object 5"/>
            <p:cNvSpPr/>
            <p:nvPr/>
          </p:nvSpPr>
          <p:spPr>
            <a:xfrm>
              <a:off x="2231135" y="12696"/>
              <a:ext cx="9961245" cy="6845300"/>
            </a:xfrm>
            <a:custGeom>
              <a:avLst/>
              <a:gdLst/>
              <a:ahLst/>
              <a:cxnLst/>
              <a:rect l="l" t="t" r="r" b="b"/>
              <a:pathLst>
                <a:path w="9961245" h="6845300">
                  <a:moveTo>
                    <a:pt x="2693131" y="0"/>
                  </a:moveTo>
                  <a:lnTo>
                    <a:pt x="949892" y="0"/>
                  </a:lnTo>
                  <a:lnTo>
                    <a:pt x="926660" y="25400"/>
                  </a:lnTo>
                  <a:lnTo>
                    <a:pt x="902006" y="76200"/>
                  </a:lnTo>
                  <a:lnTo>
                    <a:pt x="877648" y="114300"/>
                  </a:lnTo>
                  <a:lnTo>
                    <a:pt x="853587" y="152400"/>
                  </a:lnTo>
                  <a:lnTo>
                    <a:pt x="829826" y="190500"/>
                  </a:lnTo>
                  <a:lnTo>
                    <a:pt x="806364" y="228600"/>
                  </a:lnTo>
                  <a:lnTo>
                    <a:pt x="783205" y="266700"/>
                  </a:lnTo>
                  <a:lnTo>
                    <a:pt x="760350" y="317500"/>
                  </a:lnTo>
                  <a:lnTo>
                    <a:pt x="737799" y="355600"/>
                  </a:lnTo>
                  <a:lnTo>
                    <a:pt x="715555" y="393700"/>
                  </a:lnTo>
                  <a:lnTo>
                    <a:pt x="693620" y="431800"/>
                  </a:lnTo>
                  <a:lnTo>
                    <a:pt x="671994" y="482600"/>
                  </a:lnTo>
                  <a:lnTo>
                    <a:pt x="650680" y="520700"/>
                  </a:lnTo>
                  <a:lnTo>
                    <a:pt x="629679" y="558800"/>
                  </a:lnTo>
                  <a:lnTo>
                    <a:pt x="608992" y="596900"/>
                  </a:lnTo>
                  <a:lnTo>
                    <a:pt x="588621" y="647700"/>
                  </a:lnTo>
                  <a:lnTo>
                    <a:pt x="568567" y="685800"/>
                  </a:lnTo>
                  <a:lnTo>
                    <a:pt x="548833" y="736600"/>
                  </a:lnTo>
                  <a:lnTo>
                    <a:pt x="529420" y="774700"/>
                  </a:lnTo>
                  <a:lnTo>
                    <a:pt x="510328" y="812800"/>
                  </a:lnTo>
                  <a:lnTo>
                    <a:pt x="491561" y="863600"/>
                  </a:lnTo>
                  <a:lnTo>
                    <a:pt x="473118" y="901700"/>
                  </a:lnTo>
                  <a:lnTo>
                    <a:pt x="455003" y="952500"/>
                  </a:lnTo>
                  <a:lnTo>
                    <a:pt x="437216" y="990600"/>
                  </a:lnTo>
                  <a:lnTo>
                    <a:pt x="419758" y="1028700"/>
                  </a:lnTo>
                  <a:lnTo>
                    <a:pt x="402633" y="1079500"/>
                  </a:lnTo>
                  <a:lnTo>
                    <a:pt x="385840" y="1117600"/>
                  </a:lnTo>
                  <a:lnTo>
                    <a:pt x="369382" y="1168400"/>
                  </a:lnTo>
                  <a:lnTo>
                    <a:pt x="353260" y="1206500"/>
                  </a:lnTo>
                  <a:lnTo>
                    <a:pt x="337476" y="1257300"/>
                  </a:lnTo>
                  <a:lnTo>
                    <a:pt x="322031" y="1308100"/>
                  </a:lnTo>
                  <a:lnTo>
                    <a:pt x="306927" y="1346200"/>
                  </a:lnTo>
                  <a:lnTo>
                    <a:pt x="292165" y="1397000"/>
                  </a:lnTo>
                  <a:lnTo>
                    <a:pt x="277747" y="1435100"/>
                  </a:lnTo>
                  <a:lnTo>
                    <a:pt x="263675" y="1485900"/>
                  </a:lnTo>
                  <a:lnTo>
                    <a:pt x="249949" y="1524000"/>
                  </a:lnTo>
                  <a:lnTo>
                    <a:pt x="236572" y="1574800"/>
                  </a:lnTo>
                  <a:lnTo>
                    <a:pt x="223546" y="1625600"/>
                  </a:lnTo>
                  <a:lnTo>
                    <a:pt x="210870" y="1663700"/>
                  </a:lnTo>
                  <a:lnTo>
                    <a:pt x="198548" y="1714500"/>
                  </a:lnTo>
                  <a:lnTo>
                    <a:pt x="186581" y="1765300"/>
                  </a:lnTo>
                  <a:lnTo>
                    <a:pt x="174970" y="1803400"/>
                  </a:lnTo>
                  <a:lnTo>
                    <a:pt x="163717" y="1854200"/>
                  </a:lnTo>
                  <a:lnTo>
                    <a:pt x="152823" y="1905000"/>
                  </a:lnTo>
                  <a:lnTo>
                    <a:pt x="142291" y="1943100"/>
                  </a:lnTo>
                  <a:lnTo>
                    <a:pt x="132120" y="1993900"/>
                  </a:lnTo>
                  <a:lnTo>
                    <a:pt x="122314" y="2044700"/>
                  </a:lnTo>
                  <a:lnTo>
                    <a:pt x="112873" y="2082800"/>
                  </a:lnTo>
                  <a:lnTo>
                    <a:pt x="103800" y="2133600"/>
                  </a:lnTo>
                  <a:lnTo>
                    <a:pt x="95095" y="2184400"/>
                  </a:lnTo>
                  <a:lnTo>
                    <a:pt x="86760" y="2235200"/>
                  </a:lnTo>
                  <a:lnTo>
                    <a:pt x="78797" y="2273300"/>
                  </a:lnTo>
                  <a:lnTo>
                    <a:pt x="71208" y="2324100"/>
                  </a:lnTo>
                  <a:lnTo>
                    <a:pt x="63993" y="2374900"/>
                  </a:lnTo>
                  <a:lnTo>
                    <a:pt x="57155" y="2425700"/>
                  </a:lnTo>
                  <a:lnTo>
                    <a:pt x="50694" y="2476500"/>
                  </a:lnTo>
                  <a:lnTo>
                    <a:pt x="44614" y="2527300"/>
                  </a:lnTo>
                  <a:lnTo>
                    <a:pt x="38914" y="2565400"/>
                  </a:lnTo>
                  <a:lnTo>
                    <a:pt x="33597" y="2616200"/>
                  </a:lnTo>
                  <a:lnTo>
                    <a:pt x="28664" y="2667000"/>
                  </a:lnTo>
                  <a:lnTo>
                    <a:pt x="24117" y="2717800"/>
                  </a:lnTo>
                  <a:lnTo>
                    <a:pt x="19957" y="2768600"/>
                  </a:lnTo>
                  <a:lnTo>
                    <a:pt x="16186" y="2819400"/>
                  </a:lnTo>
                  <a:lnTo>
                    <a:pt x="12805" y="2870200"/>
                  </a:lnTo>
                  <a:lnTo>
                    <a:pt x="9817" y="2908300"/>
                  </a:lnTo>
                  <a:lnTo>
                    <a:pt x="7221" y="2959100"/>
                  </a:lnTo>
                  <a:lnTo>
                    <a:pt x="5021" y="3009900"/>
                  </a:lnTo>
                  <a:lnTo>
                    <a:pt x="3218" y="3060700"/>
                  </a:lnTo>
                  <a:lnTo>
                    <a:pt x="1812" y="3111500"/>
                  </a:lnTo>
                  <a:lnTo>
                    <a:pt x="806" y="3162300"/>
                  </a:lnTo>
                  <a:lnTo>
                    <a:pt x="201" y="3213100"/>
                  </a:lnTo>
                  <a:lnTo>
                    <a:pt x="0" y="3263900"/>
                  </a:lnTo>
                  <a:lnTo>
                    <a:pt x="201" y="3314700"/>
                  </a:lnTo>
                  <a:lnTo>
                    <a:pt x="806" y="3365500"/>
                  </a:lnTo>
                  <a:lnTo>
                    <a:pt x="1812" y="3416300"/>
                  </a:lnTo>
                  <a:lnTo>
                    <a:pt x="3218" y="3467100"/>
                  </a:lnTo>
                  <a:lnTo>
                    <a:pt x="5021" y="3517900"/>
                  </a:lnTo>
                  <a:lnTo>
                    <a:pt x="7221" y="3556000"/>
                  </a:lnTo>
                  <a:lnTo>
                    <a:pt x="9817" y="3606800"/>
                  </a:lnTo>
                  <a:lnTo>
                    <a:pt x="12805" y="3657600"/>
                  </a:lnTo>
                  <a:lnTo>
                    <a:pt x="16186" y="3708400"/>
                  </a:lnTo>
                  <a:lnTo>
                    <a:pt x="19957" y="3759200"/>
                  </a:lnTo>
                  <a:lnTo>
                    <a:pt x="24117" y="3810000"/>
                  </a:lnTo>
                  <a:lnTo>
                    <a:pt x="28664" y="3860800"/>
                  </a:lnTo>
                  <a:lnTo>
                    <a:pt x="33597" y="3911600"/>
                  </a:lnTo>
                  <a:lnTo>
                    <a:pt x="38914" y="3949700"/>
                  </a:lnTo>
                  <a:lnTo>
                    <a:pt x="44614" y="4000500"/>
                  </a:lnTo>
                  <a:lnTo>
                    <a:pt x="50694" y="4051300"/>
                  </a:lnTo>
                  <a:lnTo>
                    <a:pt x="57155" y="4102100"/>
                  </a:lnTo>
                  <a:lnTo>
                    <a:pt x="63993" y="4152900"/>
                  </a:lnTo>
                  <a:lnTo>
                    <a:pt x="71208" y="4203700"/>
                  </a:lnTo>
                  <a:lnTo>
                    <a:pt x="78797" y="4241800"/>
                  </a:lnTo>
                  <a:lnTo>
                    <a:pt x="86760" y="4292600"/>
                  </a:lnTo>
                  <a:lnTo>
                    <a:pt x="95095" y="4343400"/>
                  </a:lnTo>
                  <a:lnTo>
                    <a:pt x="103800" y="4394200"/>
                  </a:lnTo>
                  <a:lnTo>
                    <a:pt x="112873" y="4432300"/>
                  </a:lnTo>
                  <a:lnTo>
                    <a:pt x="122314" y="4483100"/>
                  </a:lnTo>
                  <a:lnTo>
                    <a:pt x="132120" y="4533900"/>
                  </a:lnTo>
                  <a:lnTo>
                    <a:pt x="142291" y="4584700"/>
                  </a:lnTo>
                  <a:lnTo>
                    <a:pt x="152823" y="4622800"/>
                  </a:lnTo>
                  <a:lnTo>
                    <a:pt x="163717" y="4673600"/>
                  </a:lnTo>
                  <a:lnTo>
                    <a:pt x="174970" y="4724400"/>
                  </a:lnTo>
                  <a:lnTo>
                    <a:pt x="186581" y="4762500"/>
                  </a:lnTo>
                  <a:lnTo>
                    <a:pt x="198548" y="4813300"/>
                  </a:lnTo>
                  <a:lnTo>
                    <a:pt x="210870" y="4864100"/>
                  </a:lnTo>
                  <a:lnTo>
                    <a:pt x="223546" y="4902200"/>
                  </a:lnTo>
                  <a:lnTo>
                    <a:pt x="236572" y="4953000"/>
                  </a:lnTo>
                  <a:lnTo>
                    <a:pt x="249949" y="4991100"/>
                  </a:lnTo>
                  <a:lnTo>
                    <a:pt x="263675" y="5041900"/>
                  </a:lnTo>
                  <a:lnTo>
                    <a:pt x="277747" y="5092700"/>
                  </a:lnTo>
                  <a:lnTo>
                    <a:pt x="292165" y="5130800"/>
                  </a:lnTo>
                  <a:lnTo>
                    <a:pt x="306927" y="5181600"/>
                  </a:lnTo>
                  <a:lnTo>
                    <a:pt x="322031" y="5219700"/>
                  </a:lnTo>
                  <a:lnTo>
                    <a:pt x="337476" y="5270500"/>
                  </a:lnTo>
                  <a:lnTo>
                    <a:pt x="353260" y="5308600"/>
                  </a:lnTo>
                  <a:lnTo>
                    <a:pt x="369382" y="5359400"/>
                  </a:lnTo>
                  <a:lnTo>
                    <a:pt x="385840" y="5397500"/>
                  </a:lnTo>
                  <a:lnTo>
                    <a:pt x="402633" y="5448300"/>
                  </a:lnTo>
                  <a:lnTo>
                    <a:pt x="419758" y="5486400"/>
                  </a:lnTo>
                  <a:lnTo>
                    <a:pt x="437216" y="5537200"/>
                  </a:lnTo>
                  <a:lnTo>
                    <a:pt x="455003" y="5575300"/>
                  </a:lnTo>
                  <a:lnTo>
                    <a:pt x="473118" y="5626100"/>
                  </a:lnTo>
                  <a:lnTo>
                    <a:pt x="491561" y="5664200"/>
                  </a:lnTo>
                  <a:lnTo>
                    <a:pt x="510328" y="5702300"/>
                  </a:lnTo>
                  <a:lnTo>
                    <a:pt x="529420" y="5753100"/>
                  </a:lnTo>
                  <a:lnTo>
                    <a:pt x="548833" y="5791200"/>
                  </a:lnTo>
                  <a:lnTo>
                    <a:pt x="568567" y="5842000"/>
                  </a:lnTo>
                  <a:lnTo>
                    <a:pt x="588621" y="5880100"/>
                  </a:lnTo>
                  <a:lnTo>
                    <a:pt x="608992" y="5918200"/>
                  </a:lnTo>
                  <a:lnTo>
                    <a:pt x="629679" y="5969000"/>
                  </a:lnTo>
                  <a:lnTo>
                    <a:pt x="650680" y="6007100"/>
                  </a:lnTo>
                  <a:lnTo>
                    <a:pt x="671994" y="6045200"/>
                  </a:lnTo>
                  <a:lnTo>
                    <a:pt x="693620" y="6083300"/>
                  </a:lnTo>
                  <a:lnTo>
                    <a:pt x="715555" y="6134100"/>
                  </a:lnTo>
                  <a:lnTo>
                    <a:pt x="737799" y="6172200"/>
                  </a:lnTo>
                  <a:lnTo>
                    <a:pt x="760350" y="6210300"/>
                  </a:lnTo>
                  <a:lnTo>
                    <a:pt x="783205" y="6248400"/>
                  </a:lnTo>
                  <a:lnTo>
                    <a:pt x="806364" y="6299200"/>
                  </a:lnTo>
                  <a:lnTo>
                    <a:pt x="829826" y="6337300"/>
                  </a:lnTo>
                  <a:lnTo>
                    <a:pt x="853587" y="6375400"/>
                  </a:lnTo>
                  <a:lnTo>
                    <a:pt x="877648" y="6413500"/>
                  </a:lnTo>
                  <a:lnTo>
                    <a:pt x="902006" y="6451600"/>
                  </a:lnTo>
                  <a:lnTo>
                    <a:pt x="926660" y="6489700"/>
                  </a:lnTo>
                  <a:lnTo>
                    <a:pt x="951609" y="6540500"/>
                  </a:lnTo>
                  <a:lnTo>
                    <a:pt x="976850" y="6578600"/>
                  </a:lnTo>
                  <a:lnTo>
                    <a:pt x="1002382" y="6616700"/>
                  </a:lnTo>
                  <a:lnTo>
                    <a:pt x="1028204" y="6654800"/>
                  </a:lnTo>
                  <a:lnTo>
                    <a:pt x="1054314" y="6692900"/>
                  </a:lnTo>
                  <a:lnTo>
                    <a:pt x="1080711" y="6731000"/>
                  </a:lnTo>
                  <a:lnTo>
                    <a:pt x="1107392" y="6769100"/>
                  </a:lnTo>
                  <a:lnTo>
                    <a:pt x="1134357" y="6807200"/>
                  </a:lnTo>
                  <a:lnTo>
                    <a:pt x="1161604" y="6845300"/>
                  </a:lnTo>
                  <a:lnTo>
                    <a:pt x="3031717" y="6845300"/>
                  </a:lnTo>
                  <a:lnTo>
                    <a:pt x="2964015" y="6794500"/>
                  </a:lnTo>
                  <a:lnTo>
                    <a:pt x="2930589" y="6756400"/>
                  </a:lnTo>
                  <a:lnTo>
                    <a:pt x="2864600" y="6705600"/>
                  </a:lnTo>
                  <a:lnTo>
                    <a:pt x="2832041" y="6667500"/>
                  </a:lnTo>
                  <a:lnTo>
                    <a:pt x="2799776" y="6642100"/>
                  </a:lnTo>
                  <a:lnTo>
                    <a:pt x="2767806" y="6604000"/>
                  </a:lnTo>
                  <a:lnTo>
                    <a:pt x="2736135" y="6578600"/>
                  </a:lnTo>
                  <a:lnTo>
                    <a:pt x="2704765" y="6540500"/>
                  </a:lnTo>
                  <a:lnTo>
                    <a:pt x="2673697" y="6515100"/>
                  </a:lnTo>
                  <a:lnTo>
                    <a:pt x="2642935" y="6477000"/>
                  </a:lnTo>
                  <a:lnTo>
                    <a:pt x="2612480" y="6451600"/>
                  </a:lnTo>
                  <a:lnTo>
                    <a:pt x="2582335" y="6413500"/>
                  </a:lnTo>
                  <a:lnTo>
                    <a:pt x="2552503" y="6375400"/>
                  </a:lnTo>
                  <a:lnTo>
                    <a:pt x="2522985" y="6350000"/>
                  </a:lnTo>
                  <a:lnTo>
                    <a:pt x="2493785" y="6311900"/>
                  </a:lnTo>
                  <a:lnTo>
                    <a:pt x="2464903" y="6273800"/>
                  </a:lnTo>
                  <a:lnTo>
                    <a:pt x="2436343" y="6248400"/>
                  </a:lnTo>
                  <a:lnTo>
                    <a:pt x="2408107" y="6210300"/>
                  </a:lnTo>
                  <a:lnTo>
                    <a:pt x="2380198" y="6172200"/>
                  </a:lnTo>
                  <a:lnTo>
                    <a:pt x="2352617" y="6134100"/>
                  </a:lnTo>
                  <a:lnTo>
                    <a:pt x="2325367" y="6096000"/>
                  </a:lnTo>
                  <a:lnTo>
                    <a:pt x="2298450" y="6070600"/>
                  </a:lnTo>
                  <a:lnTo>
                    <a:pt x="2271869" y="6032500"/>
                  </a:lnTo>
                  <a:lnTo>
                    <a:pt x="2245626" y="5994400"/>
                  </a:lnTo>
                  <a:lnTo>
                    <a:pt x="2219723" y="5956300"/>
                  </a:lnTo>
                  <a:lnTo>
                    <a:pt x="2194163" y="5918200"/>
                  </a:lnTo>
                  <a:lnTo>
                    <a:pt x="2168948" y="5880100"/>
                  </a:lnTo>
                  <a:lnTo>
                    <a:pt x="2144080" y="5842000"/>
                  </a:lnTo>
                  <a:lnTo>
                    <a:pt x="2119562" y="5803900"/>
                  </a:lnTo>
                  <a:lnTo>
                    <a:pt x="2095396" y="5765800"/>
                  </a:lnTo>
                  <a:lnTo>
                    <a:pt x="2071584" y="5727700"/>
                  </a:lnTo>
                  <a:lnTo>
                    <a:pt x="2048129" y="5689600"/>
                  </a:lnTo>
                  <a:lnTo>
                    <a:pt x="2025033" y="5651500"/>
                  </a:lnTo>
                  <a:lnTo>
                    <a:pt x="2002298" y="5613400"/>
                  </a:lnTo>
                  <a:lnTo>
                    <a:pt x="1979926" y="5575300"/>
                  </a:lnTo>
                  <a:lnTo>
                    <a:pt x="1957921" y="5537200"/>
                  </a:lnTo>
                  <a:lnTo>
                    <a:pt x="1936284" y="5499100"/>
                  </a:lnTo>
                  <a:lnTo>
                    <a:pt x="1915018" y="5461000"/>
                  </a:lnTo>
                  <a:lnTo>
                    <a:pt x="1894125" y="5410200"/>
                  </a:lnTo>
                  <a:lnTo>
                    <a:pt x="1873607" y="5372100"/>
                  </a:lnTo>
                  <a:lnTo>
                    <a:pt x="1853467" y="5334000"/>
                  </a:lnTo>
                  <a:lnTo>
                    <a:pt x="1833707" y="5295900"/>
                  </a:lnTo>
                  <a:lnTo>
                    <a:pt x="1814329" y="5257800"/>
                  </a:lnTo>
                  <a:lnTo>
                    <a:pt x="1795335" y="5207000"/>
                  </a:lnTo>
                  <a:lnTo>
                    <a:pt x="1776729" y="5168900"/>
                  </a:lnTo>
                  <a:lnTo>
                    <a:pt x="1758512" y="5130800"/>
                  </a:lnTo>
                  <a:lnTo>
                    <a:pt x="1740687" y="5080000"/>
                  </a:lnTo>
                  <a:lnTo>
                    <a:pt x="1723256" y="5041900"/>
                  </a:lnTo>
                  <a:lnTo>
                    <a:pt x="1706221" y="5003800"/>
                  </a:lnTo>
                  <a:lnTo>
                    <a:pt x="1689585" y="4953000"/>
                  </a:lnTo>
                  <a:lnTo>
                    <a:pt x="1673350" y="4914900"/>
                  </a:lnTo>
                  <a:lnTo>
                    <a:pt x="1657518" y="4876800"/>
                  </a:lnTo>
                  <a:lnTo>
                    <a:pt x="1642092" y="4826000"/>
                  </a:lnTo>
                  <a:lnTo>
                    <a:pt x="1627074" y="4787900"/>
                  </a:lnTo>
                  <a:lnTo>
                    <a:pt x="1612467" y="4749800"/>
                  </a:lnTo>
                  <a:lnTo>
                    <a:pt x="1598272" y="4699000"/>
                  </a:lnTo>
                  <a:lnTo>
                    <a:pt x="1584492" y="4660900"/>
                  </a:lnTo>
                  <a:lnTo>
                    <a:pt x="1571129" y="4610100"/>
                  </a:lnTo>
                  <a:lnTo>
                    <a:pt x="1558186" y="4572000"/>
                  </a:lnTo>
                  <a:lnTo>
                    <a:pt x="1545665" y="4521200"/>
                  </a:lnTo>
                  <a:lnTo>
                    <a:pt x="1533569" y="4483100"/>
                  </a:lnTo>
                  <a:lnTo>
                    <a:pt x="1521899" y="4432300"/>
                  </a:lnTo>
                  <a:lnTo>
                    <a:pt x="1510659" y="4394200"/>
                  </a:lnTo>
                  <a:lnTo>
                    <a:pt x="1499849" y="4343400"/>
                  </a:lnTo>
                  <a:lnTo>
                    <a:pt x="1489474" y="4292600"/>
                  </a:lnTo>
                  <a:lnTo>
                    <a:pt x="1479534" y="4254500"/>
                  </a:lnTo>
                  <a:lnTo>
                    <a:pt x="1470033" y="4203700"/>
                  </a:lnTo>
                  <a:lnTo>
                    <a:pt x="1460972" y="4165600"/>
                  </a:lnTo>
                  <a:lnTo>
                    <a:pt x="1452355" y="4114800"/>
                  </a:lnTo>
                  <a:lnTo>
                    <a:pt x="1444183" y="4064000"/>
                  </a:lnTo>
                  <a:lnTo>
                    <a:pt x="1436458" y="4025900"/>
                  </a:lnTo>
                  <a:lnTo>
                    <a:pt x="1429184" y="3975100"/>
                  </a:lnTo>
                  <a:lnTo>
                    <a:pt x="1422362" y="3924300"/>
                  </a:lnTo>
                  <a:lnTo>
                    <a:pt x="1415995" y="3886200"/>
                  </a:lnTo>
                  <a:lnTo>
                    <a:pt x="1410085" y="3835400"/>
                  </a:lnTo>
                  <a:lnTo>
                    <a:pt x="1404634" y="3784600"/>
                  </a:lnTo>
                  <a:lnTo>
                    <a:pt x="1399645" y="3746500"/>
                  </a:lnTo>
                  <a:lnTo>
                    <a:pt x="1395120" y="3695700"/>
                  </a:lnTo>
                  <a:lnTo>
                    <a:pt x="1391061" y="3644900"/>
                  </a:lnTo>
                  <a:lnTo>
                    <a:pt x="1387472" y="3594100"/>
                  </a:lnTo>
                  <a:lnTo>
                    <a:pt x="1384353" y="3556000"/>
                  </a:lnTo>
                  <a:lnTo>
                    <a:pt x="1381708" y="3505200"/>
                  </a:lnTo>
                  <a:lnTo>
                    <a:pt x="1379538" y="3454400"/>
                  </a:lnTo>
                  <a:lnTo>
                    <a:pt x="1377846" y="3403600"/>
                  </a:lnTo>
                  <a:lnTo>
                    <a:pt x="1376635" y="3365500"/>
                  </a:lnTo>
                  <a:lnTo>
                    <a:pt x="1375907" y="3314700"/>
                  </a:lnTo>
                  <a:lnTo>
                    <a:pt x="1375664" y="3263900"/>
                  </a:lnTo>
                  <a:lnTo>
                    <a:pt x="1375907" y="3213100"/>
                  </a:lnTo>
                  <a:lnTo>
                    <a:pt x="1376635" y="3162300"/>
                  </a:lnTo>
                  <a:lnTo>
                    <a:pt x="1377846" y="3111500"/>
                  </a:lnTo>
                  <a:lnTo>
                    <a:pt x="1379538" y="3073400"/>
                  </a:lnTo>
                  <a:lnTo>
                    <a:pt x="1381708" y="3022600"/>
                  </a:lnTo>
                  <a:lnTo>
                    <a:pt x="1384353" y="2971800"/>
                  </a:lnTo>
                  <a:lnTo>
                    <a:pt x="1387472" y="2921000"/>
                  </a:lnTo>
                  <a:lnTo>
                    <a:pt x="1391061" y="2882900"/>
                  </a:lnTo>
                  <a:lnTo>
                    <a:pt x="1395120" y="2832100"/>
                  </a:lnTo>
                  <a:lnTo>
                    <a:pt x="1399645" y="2781300"/>
                  </a:lnTo>
                  <a:lnTo>
                    <a:pt x="1404634" y="2730500"/>
                  </a:lnTo>
                  <a:lnTo>
                    <a:pt x="1410085" y="2692400"/>
                  </a:lnTo>
                  <a:lnTo>
                    <a:pt x="1415995" y="2641600"/>
                  </a:lnTo>
                  <a:lnTo>
                    <a:pt x="1422362" y="2590800"/>
                  </a:lnTo>
                  <a:lnTo>
                    <a:pt x="1429184" y="2552700"/>
                  </a:lnTo>
                  <a:lnTo>
                    <a:pt x="1436458" y="2501900"/>
                  </a:lnTo>
                  <a:lnTo>
                    <a:pt x="1444183" y="2451100"/>
                  </a:lnTo>
                  <a:lnTo>
                    <a:pt x="1452355" y="2413000"/>
                  </a:lnTo>
                  <a:lnTo>
                    <a:pt x="1460972" y="2362200"/>
                  </a:lnTo>
                  <a:lnTo>
                    <a:pt x="1470033" y="2324100"/>
                  </a:lnTo>
                  <a:lnTo>
                    <a:pt x="1479534" y="2273300"/>
                  </a:lnTo>
                  <a:lnTo>
                    <a:pt x="1489474" y="2222500"/>
                  </a:lnTo>
                  <a:lnTo>
                    <a:pt x="1499849" y="2184400"/>
                  </a:lnTo>
                  <a:lnTo>
                    <a:pt x="1510659" y="2133600"/>
                  </a:lnTo>
                  <a:lnTo>
                    <a:pt x="1521899" y="2095500"/>
                  </a:lnTo>
                  <a:lnTo>
                    <a:pt x="1533569" y="2044700"/>
                  </a:lnTo>
                  <a:lnTo>
                    <a:pt x="1545665" y="2006600"/>
                  </a:lnTo>
                  <a:lnTo>
                    <a:pt x="1558186" y="1955800"/>
                  </a:lnTo>
                  <a:lnTo>
                    <a:pt x="1571129" y="1917700"/>
                  </a:lnTo>
                  <a:lnTo>
                    <a:pt x="1584492" y="1866900"/>
                  </a:lnTo>
                  <a:lnTo>
                    <a:pt x="1598272" y="1828800"/>
                  </a:lnTo>
                  <a:lnTo>
                    <a:pt x="1612467" y="1778000"/>
                  </a:lnTo>
                  <a:lnTo>
                    <a:pt x="1627074" y="1739900"/>
                  </a:lnTo>
                  <a:lnTo>
                    <a:pt x="1642092" y="1689100"/>
                  </a:lnTo>
                  <a:lnTo>
                    <a:pt x="1657518" y="1651000"/>
                  </a:lnTo>
                  <a:lnTo>
                    <a:pt x="1673350" y="1612900"/>
                  </a:lnTo>
                  <a:lnTo>
                    <a:pt x="1689585" y="1562100"/>
                  </a:lnTo>
                  <a:lnTo>
                    <a:pt x="1706221" y="1524000"/>
                  </a:lnTo>
                  <a:lnTo>
                    <a:pt x="1723256" y="1485900"/>
                  </a:lnTo>
                  <a:lnTo>
                    <a:pt x="1740687" y="1435100"/>
                  </a:lnTo>
                  <a:lnTo>
                    <a:pt x="1758512" y="1397000"/>
                  </a:lnTo>
                  <a:lnTo>
                    <a:pt x="1776729" y="1358900"/>
                  </a:lnTo>
                  <a:lnTo>
                    <a:pt x="1795335" y="1308100"/>
                  </a:lnTo>
                  <a:lnTo>
                    <a:pt x="1814329" y="1270000"/>
                  </a:lnTo>
                  <a:lnTo>
                    <a:pt x="1833707" y="1231900"/>
                  </a:lnTo>
                  <a:lnTo>
                    <a:pt x="1853467" y="1193800"/>
                  </a:lnTo>
                  <a:lnTo>
                    <a:pt x="1873607" y="1155700"/>
                  </a:lnTo>
                  <a:lnTo>
                    <a:pt x="1894125" y="1104900"/>
                  </a:lnTo>
                  <a:lnTo>
                    <a:pt x="1915018" y="1066800"/>
                  </a:lnTo>
                  <a:lnTo>
                    <a:pt x="1936284" y="1028700"/>
                  </a:lnTo>
                  <a:lnTo>
                    <a:pt x="1957921" y="990600"/>
                  </a:lnTo>
                  <a:lnTo>
                    <a:pt x="1979926" y="952500"/>
                  </a:lnTo>
                  <a:lnTo>
                    <a:pt x="2002298" y="914400"/>
                  </a:lnTo>
                  <a:lnTo>
                    <a:pt x="2025033" y="876300"/>
                  </a:lnTo>
                  <a:lnTo>
                    <a:pt x="2048129" y="838200"/>
                  </a:lnTo>
                  <a:lnTo>
                    <a:pt x="2071584" y="800100"/>
                  </a:lnTo>
                  <a:lnTo>
                    <a:pt x="2095396" y="762000"/>
                  </a:lnTo>
                  <a:lnTo>
                    <a:pt x="2119562" y="723900"/>
                  </a:lnTo>
                  <a:lnTo>
                    <a:pt x="2144080" y="685800"/>
                  </a:lnTo>
                  <a:lnTo>
                    <a:pt x="2168948" y="647700"/>
                  </a:lnTo>
                  <a:lnTo>
                    <a:pt x="2194163" y="609600"/>
                  </a:lnTo>
                  <a:lnTo>
                    <a:pt x="2219723" y="571500"/>
                  </a:lnTo>
                  <a:lnTo>
                    <a:pt x="2245626" y="533400"/>
                  </a:lnTo>
                  <a:lnTo>
                    <a:pt x="2271869" y="495300"/>
                  </a:lnTo>
                  <a:lnTo>
                    <a:pt x="2298450" y="457200"/>
                  </a:lnTo>
                  <a:lnTo>
                    <a:pt x="2325367" y="419100"/>
                  </a:lnTo>
                  <a:lnTo>
                    <a:pt x="2352617" y="393700"/>
                  </a:lnTo>
                  <a:lnTo>
                    <a:pt x="2380198" y="355600"/>
                  </a:lnTo>
                  <a:lnTo>
                    <a:pt x="2408107" y="317500"/>
                  </a:lnTo>
                  <a:lnTo>
                    <a:pt x="2436343" y="279400"/>
                  </a:lnTo>
                  <a:lnTo>
                    <a:pt x="2464903" y="254000"/>
                  </a:lnTo>
                  <a:lnTo>
                    <a:pt x="2493785" y="215900"/>
                  </a:lnTo>
                  <a:lnTo>
                    <a:pt x="2522985" y="177800"/>
                  </a:lnTo>
                  <a:lnTo>
                    <a:pt x="2552503" y="139700"/>
                  </a:lnTo>
                  <a:lnTo>
                    <a:pt x="2582335" y="114300"/>
                  </a:lnTo>
                  <a:lnTo>
                    <a:pt x="2612480" y="76200"/>
                  </a:lnTo>
                  <a:lnTo>
                    <a:pt x="2642935" y="50800"/>
                  </a:lnTo>
                  <a:lnTo>
                    <a:pt x="2673697" y="12700"/>
                  </a:lnTo>
                  <a:lnTo>
                    <a:pt x="2693131" y="0"/>
                  </a:lnTo>
                  <a:close/>
                </a:path>
                <a:path w="9961245" h="6845300">
                  <a:moveTo>
                    <a:pt x="9960864" y="5740400"/>
                  </a:moveTo>
                  <a:lnTo>
                    <a:pt x="9921561" y="5803900"/>
                  </a:lnTo>
                  <a:lnTo>
                    <a:pt x="9897043" y="5842000"/>
                  </a:lnTo>
                  <a:lnTo>
                    <a:pt x="9872175" y="5880100"/>
                  </a:lnTo>
                  <a:lnTo>
                    <a:pt x="9846960" y="5918200"/>
                  </a:lnTo>
                  <a:lnTo>
                    <a:pt x="9821400" y="5956300"/>
                  </a:lnTo>
                  <a:lnTo>
                    <a:pt x="9795497" y="5994400"/>
                  </a:lnTo>
                  <a:lnTo>
                    <a:pt x="9769254" y="6032500"/>
                  </a:lnTo>
                  <a:lnTo>
                    <a:pt x="9742673" y="6070600"/>
                  </a:lnTo>
                  <a:lnTo>
                    <a:pt x="9715756" y="6096000"/>
                  </a:lnTo>
                  <a:lnTo>
                    <a:pt x="9688506" y="6134100"/>
                  </a:lnTo>
                  <a:lnTo>
                    <a:pt x="9660925" y="6172200"/>
                  </a:lnTo>
                  <a:lnTo>
                    <a:pt x="9633016" y="6210300"/>
                  </a:lnTo>
                  <a:lnTo>
                    <a:pt x="9604780" y="6248400"/>
                  </a:lnTo>
                  <a:lnTo>
                    <a:pt x="9576220" y="6273800"/>
                  </a:lnTo>
                  <a:lnTo>
                    <a:pt x="9547338" y="6311900"/>
                  </a:lnTo>
                  <a:lnTo>
                    <a:pt x="9518138" y="6350000"/>
                  </a:lnTo>
                  <a:lnTo>
                    <a:pt x="9488620" y="6375400"/>
                  </a:lnTo>
                  <a:lnTo>
                    <a:pt x="9458788" y="6413500"/>
                  </a:lnTo>
                  <a:lnTo>
                    <a:pt x="9428643" y="6451600"/>
                  </a:lnTo>
                  <a:lnTo>
                    <a:pt x="9398188" y="6477000"/>
                  </a:lnTo>
                  <a:lnTo>
                    <a:pt x="9367426" y="6515100"/>
                  </a:lnTo>
                  <a:lnTo>
                    <a:pt x="9336358" y="6540500"/>
                  </a:lnTo>
                  <a:lnTo>
                    <a:pt x="9304988" y="6578600"/>
                  </a:lnTo>
                  <a:lnTo>
                    <a:pt x="9273317" y="6604000"/>
                  </a:lnTo>
                  <a:lnTo>
                    <a:pt x="9241347" y="6642100"/>
                  </a:lnTo>
                  <a:lnTo>
                    <a:pt x="9209082" y="6667500"/>
                  </a:lnTo>
                  <a:lnTo>
                    <a:pt x="9176523" y="6705600"/>
                  </a:lnTo>
                  <a:lnTo>
                    <a:pt x="9110534" y="6756400"/>
                  </a:lnTo>
                  <a:lnTo>
                    <a:pt x="9077108" y="6794500"/>
                  </a:lnTo>
                  <a:lnTo>
                    <a:pt x="9009406" y="6845300"/>
                  </a:lnTo>
                  <a:lnTo>
                    <a:pt x="9960864" y="6845300"/>
                  </a:lnTo>
                  <a:lnTo>
                    <a:pt x="9960864" y="5740400"/>
                  </a:lnTo>
                  <a:close/>
                </a:path>
                <a:path w="9961245" h="6845300">
                  <a:moveTo>
                    <a:pt x="9347992" y="0"/>
                  </a:moveTo>
                  <a:lnTo>
                    <a:pt x="9960864" y="5740400"/>
                  </a:lnTo>
                  <a:lnTo>
                    <a:pt x="9960864" y="774700"/>
                  </a:lnTo>
                  <a:lnTo>
                    <a:pt x="9945727" y="762000"/>
                  </a:lnTo>
                  <a:lnTo>
                    <a:pt x="9921561" y="723900"/>
                  </a:lnTo>
                  <a:lnTo>
                    <a:pt x="9897043" y="685800"/>
                  </a:lnTo>
                  <a:lnTo>
                    <a:pt x="9872175" y="647700"/>
                  </a:lnTo>
                  <a:lnTo>
                    <a:pt x="9846960" y="609600"/>
                  </a:lnTo>
                  <a:lnTo>
                    <a:pt x="9821400" y="571500"/>
                  </a:lnTo>
                  <a:lnTo>
                    <a:pt x="9795497" y="533400"/>
                  </a:lnTo>
                  <a:lnTo>
                    <a:pt x="9769254" y="495300"/>
                  </a:lnTo>
                  <a:lnTo>
                    <a:pt x="9742673" y="457200"/>
                  </a:lnTo>
                  <a:lnTo>
                    <a:pt x="9715756" y="419100"/>
                  </a:lnTo>
                  <a:lnTo>
                    <a:pt x="9688506" y="393700"/>
                  </a:lnTo>
                  <a:lnTo>
                    <a:pt x="9660925" y="355600"/>
                  </a:lnTo>
                  <a:lnTo>
                    <a:pt x="9633016" y="317500"/>
                  </a:lnTo>
                  <a:lnTo>
                    <a:pt x="9604780" y="279400"/>
                  </a:lnTo>
                  <a:lnTo>
                    <a:pt x="9576220" y="254000"/>
                  </a:lnTo>
                  <a:lnTo>
                    <a:pt x="9547338" y="215900"/>
                  </a:lnTo>
                  <a:lnTo>
                    <a:pt x="9518138" y="177800"/>
                  </a:lnTo>
                  <a:lnTo>
                    <a:pt x="9488620" y="139700"/>
                  </a:lnTo>
                  <a:lnTo>
                    <a:pt x="9458788" y="114300"/>
                  </a:lnTo>
                  <a:lnTo>
                    <a:pt x="9428643" y="76200"/>
                  </a:lnTo>
                  <a:lnTo>
                    <a:pt x="9398188" y="50800"/>
                  </a:lnTo>
                  <a:lnTo>
                    <a:pt x="9367426" y="12700"/>
                  </a:lnTo>
                  <a:lnTo>
                    <a:pt x="9347992" y="0"/>
                  </a:lnTo>
                  <a:close/>
                </a:path>
              </a:pathLst>
            </a:custGeom>
            <a:solidFill>
              <a:srgbClr val="FFFFFF">
                <a:alpha val="59999"/>
              </a:srgbClr>
            </a:solidFill>
          </p:spPr>
          <p:txBody>
            <a:bodyPr wrap="square" lIns="0" tIns="0" rIns="0" bIns="0" rtlCol="0"/>
            <a:lstStyle/>
            <a:p>
              <a:endParaRPr/>
            </a:p>
          </p:txBody>
        </p:sp>
        <p:sp>
          <p:nvSpPr>
            <p:cNvPr id="6" name="object 6"/>
            <p:cNvSpPr/>
            <p:nvPr/>
          </p:nvSpPr>
          <p:spPr>
            <a:xfrm>
              <a:off x="6292596" y="3692652"/>
              <a:ext cx="5899785" cy="2714625"/>
            </a:xfrm>
            <a:custGeom>
              <a:avLst/>
              <a:gdLst/>
              <a:ahLst/>
              <a:cxnLst/>
              <a:rect l="l" t="t" r="r" b="b"/>
              <a:pathLst>
                <a:path w="5899784" h="2714625">
                  <a:moveTo>
                    <a:pt x="5899404" y="0"/>
                  </a:moveTo>
                  <a:lnTo>
                    <a:pt x="0" y="0"/>
                  </a:lnTo>
                  <a:lnTo>
                    <a:pt x="618362" y="2714244"/>
                  </a:lnTo>
                  <a:lnTo>
                    <a:pt x="5899404" y="2714244"/>
                  </a:lnTo>
                  <a:lnTo>
                    <a:pt x="5899404" y="0"/>
                  </a:lnTo>
                  <a:close/>
                </a:path>
              </a:pathLst>
            </a:custGeom>
            <a:solidFill>
              <a:srgbClr val="FFFFFF"/>
            </a:solidFill>
          </p:spPr>
          <p:txBody>
            <a:bodyPr wrap="square" lIns="0" tIns="0" rIns="0" bIns="0" rtlCol="0"/>
            <a:lstStyle/>
            <a:p>
              <a:endParaRPr/>
            </a:p>
          </p:txBody>
        </p:sp>
        <p:sp>
          <p:nvSpPr>
            <p:cNvPr id="7" name="object 7"/>
            <p:cNvSpPr/>
            <p:nvPr/>
          </p:nvSpPr>
          <p:spPr>
            <a:xfrm>
              <a:off x="6292596" y="3692652"/>
              <a:ext cx="5899785" cy="2714625"/>
            </a:xfrm>
            <a:custGeom>
              <a:avLst/>
              <a:gdLst/>
              <a:ahLst/>
              <a:cxnLst/>
              <a:rect l="l" t="t" r="r" b="b"/>
              <a:pathLst>
                <a:path w="5899784" h="2714625">
                  <a:moveTo>
                    <a:pt x="0" y="0"/>
                  </a:moveTo>
                  <a:lnTo>
                    <a:pt x="618362" y="2714244"/>
                  </a:lnTo>
                  <a:lnTo>
                    <a:pt x="5899404" y="2714244"/>
                  </a:lnTo>
                </a:path>
                <a:path w="5899784" h="2714625">
                  <a:moveTo>
                    <a:pt x="0" y="0"/>
                  </a:moveTo>
                  <a:lnTo>
                    <a:pt x="5798820" y="0"/>
                  </a:lnTo>
                </a:path>
              </a:pathLst>
            </a:custGeom>
            <a:ln w="76200">
              <a:solidFill>
                <a:srgbClr val="FFFFFF"/>
              </a:solidFill>
            </a:ln>
          </p:spPr>
          <p:txBody>
            <a:bodyPr wrap="square" lIns="0" tIns="0" rIns="0" bIns="0" rtlCol="0"/>
            <a:lstStyle/>
            <a:p>
              <a:endParaRPr/>
            </a:p>
          </p:txBody>
        </p:sp>
        <p:sp>
          <p:nvSpPr>
            <p:cNvPr id="8" name="object 8"/>
            <p:cNvSpPr/>
            <p:nvPr/>
          </p:nvSpPr>
          <p:spPr>
            <a:xfrm>
              <a:off x="0" y="1504188"/>
              <a:ext cx="4932045" cy="1129665"/>
            </a:xfrm>
            <a:custGeom>
              <a:avLst/>
              <a:gdLst/>
              <a:ahLst/>
              <a:cxnLst/>
              <a:rect l="l" t="t" r="r" b="b"/>
              <a:pathLst>
                <a:path w="4932045" h="1129664">
                  <a:moveTo>
                    <a:pt x="4931664" y="0"/>
                  </a:moveTo>
                  <a:lnTo>
                    <a:pt x="0" y="0"/>
                  </a:lnTo>
                  <a:lnTo>
                    <a:pt x="0" y="1129284"/>
                  </a:lnTo>
                  <a:lnTo>
                    <a:pt x="4674362" y="1129284"/>
                  </a:lnTo>
                  <a:lnTo>
                    <a:pt x="4931664" y="0"/>
                  </a:lnTo>
                  <a:close/>
                </a:path>
              </a:pathLst>
            </a:custGeom>
            <a:solidFill>
              <a:srgbClr val="FFFFFF"/>
            </a:solidFill>
          </p:spPr>
          <p:txBody>
            <a:bodyPr wrap="square" lIns="0" tIns="0" rIns="0" bIns="0" rtlCol="0"/>
            <a:lstStyle/>
            <a:p>
              <a:endParaRPr/>
            </a:p>
          </p:txBody>
        </p:sp>
        <p:sp>
          <p:nvSpPr>
            <p:cNvPr id="9" name="object 9"/>
            <p:cNvSpPr/>
            <p:nvPr/>
          </p:nvSpPr>
          <p:spPr>
            <a:xfrm>
              <a:off x="0" y="1504188"/>
              <a:ext cx="4932045" cy="1129665"/>
            </a:xfrm>
            <a:custGeom>
              <a:avLst/>
              <a:gdLst/>
              <a:ahLst/>
              <a:cxnLst/>
              <a:rect l="l" t="t" r="r" b="b"/>
              <a:pathLst>
                <a:path w="4932045" h="1129664">
                  <a:moveTo>
                    <a:pt x="0" y="0"/>
                  </a:moveTo>
                  <a:lnTo>
                    <a:pt x="4931664" y="0"/>
                  </a:lnTo>
                  <a:lnTo>
                    <a:pt x="4674362" y="1129284"/>
                  </a:lnTo>
                  <a:lnTo>
                    <a:pt x="0" y="1129284"/>
                  </a:lnTo>
                </a:path>
              </a:pathLst>
            </a:custGeom>
            <a:ln w="76200">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1869694" y="378028"/>
            <a:ext cx="8740775" cy="635000"/>
          </a:xfrm>
          <a:prstGeom prst="rect">
            <a:avLst/>
          </a:prstGeom>
        </p:spPr>
        <p:txBody>
          <a:bodyPr vert="horz" wrap="square" lIns="0" tIns="12065" rIns="0" bIns="0" rtlCol="0">
            <a:spAutoFit/>
          </a:bodyPr>
          <a:lstStyle/>
          <a:p>
            <a:pPr marL="12700">
              <a:lnSpc>
                <a:spcPct val="100000"/>
              </a:lnSpc>
              <a:spcBef>
                <a:spcPts val="95"/>
              </a:spcBef>
            </a:pPr>
            <a:r>
              <a:rPr sz="4000" spc="175" dirty="0"/>
              <a:t>Взаимодействие</a:t>
            </a:r>
            <a:r>
              <a:rPr sz="4000" spc="-65" dirty="0"/>
              <a:t> </a:t>
            </a:r>
            <a:r>
              <a:rPr sz="4000" spc="-170" dirty="0"/>
              <a:t>с</a:t>
            </a:r>
            <a:r>
              <a:rPr sz="4000" spc="-90" dirty="0"/>
              <a:t> </a:t>
            </a:r>
            <a:r>
              <a:rPr sz="4000" spc="165" dirty="0"/>
              <a:t>волонтерами</a:t>
            </a:r>
            <a:endParaRPr sz="4000"/>
          </a:p>
        </p:txBody>
      </p:sp>
      <p:sp>
        <p:nvSpPr>
          <p:cNvPr id="11" name="object 11"/>
          <p:cNvSpPr txBox="1"/>
          <p:nvPr/>
        </p:nvSpPr>
        <p:spPr>
          <a:xfrm>
            <a:off x="1239723" y="1659382"/>
            <a:ext cx="2988945" cy="848994"/>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1C3057"/>
                </a:solidFill>
                <a:latin typeface="Arial"/>
                <a:cs typeface="Arial"/>
              </a:rPr>
              <a:t>Помощь</a:t>
            </a:r>
            <a:r>
              <a:rPr sz="1800" b="1" spc="-85" dirty="0">
                <a:solidFill>
                  <a:srgbClr val="1C3057"/>
                </a:solidFill>
                <a:latin typeface="Arial"/>
                <a:cs typeface="Arial"/>
              </a:rPr>
              <a:t> </a:t>
            </a:r>
            <a:r>
              <a:rPr sz="1800" b="1" spc="80" dirty="0">
                <a:solidFill>
                  <a:srgbClr val="1C3057"/>
                </a:solidFill>
                <a:latin typeface="Arial"/>
                <a:cs typeface="Arial"/>
              </a:rPr>
              <a:t>избирателю</a:t>
            </a:r>
            <a:endParaRPr sz="1800">
              <a:latin typeface="Arial"/>
              <a:cs typeface="Arial"/>
            </a:endParaRPr>
          </a:p>
          <a:p>
            <a:pPr marL="12700">
              <a:lnSpc>
                <a:spcPct val="100000"/>
              </a:lnSpc>
            </a:pPr>
            <a:r>
              <a:rPr sz="1800" b="1" spc="-80" dirty="0">
                <a:solidFill>
                  <a:srgbClr val="1C3057"/>
                </a:solidFill>
                <a:latin typeface="Arial"/>
                <a:cs typeface="Arial"/>
              </a:rPr>
              <a:t>с</a:t>
            </a:r>
            <a:r>
              <a:rPr sz="1800" b="1" spc="-35" dirty="0">
                <a:solidFill>
                  <a:srgbClr val="1C3057"/>
                </a:solidFill>
                <a:latin typeface="Arial"/>
                <a:cs typeface="Arial"/>
              </a:rPr>
              <a:t> </a:t>
            </a:r>
            <a:r>
              <a:rPr sz="1800" b="1" spc="80" dirty="0">
                <a:solidFill>
                  <a:srgbClr val="1C3057"/>
                </a:solidFill>
                <a:latin typeface="Arial"/>
                <a:cs typeface="Arial"/>
              </a:rPr>
              <a:t>инва</a:t>
            </a:r>
            <a:r>
              <a:rPr sz="1800" b="1" spc="90" dirty="0">
                <a:solidFill>
                  <a:srgbClr val="1C3057"/>
                </a:solidFill>
                <a:latin typeface="Arial"/>
                <a:cs typeface="Arial"/>
              </a:rPr>
              <a:t>л</a:t>
            </a:r>
            <a:r>
              <a:rPr sz="1800" b="1" spc="45" dirty="0">
                <a:solidFill>
                  <a:srgbClr val="1C3057"/>
                </a:solidFill>
                <a:latin typeface="Arial"/>
                <a:cs typeface="Arial"/>
              </a:rPr>
              <a:t>идность</a:t>
            </a:r>
            <a:r>
              <a:rPr sz="1800" b="1" spc="75" dirty="0">
                <a:solidFill>
                  <a:srgbClr val="1C3057"/>
                </a:solidFill>
                <a:latin typeface="Arial"/>
                <a:cs typeface="Arial"/>
              </a:rPr>
              <a:t>ю</a:t>
            </a:r>
            <a:r>
              <a:rPr sz="1800" b="1" spc="-55" dirty="0">
                <a:solidFill>
                  <a:srgbClr val="1C3057"/>
                </a:solidFill>
                <a:latin typeface="Arial"/>
                <a:cs typeface="Arial"/>
              </a:rPr>
              <a:t> </a:t>
            </a:r>
            <a:r>
              <a:rPr sz="1800" b="1" spc="105" dirty="0">
                <a:solidFill>
                  <a:srgbClr val="1C3057"/>
                </a:solidFill>
                <a:latin typeface="Arial"/>
                <a:cs typeface="Arial"/>
              </a:rPr>
              <a:t>м</a:t>
            </a:r>
            <a:r>
              <a:rPr sz="1800" b="1" spc="60" dirty="0">
                <a:solidFill>
                  <a:srgbClr val="1C3057"/>
                </a:solidFill>
                <a:latin typeface="Arial"/>
                <a:cs typeface="Arial"/>
              </a:rPr>
              <a:t>о</a:t>
            </a:r>
            <a:r>
              <a:rPr sz="1800" b="1" spc="254" dirty="0">
                <a:solidFill>
                  <a:srgbClr val="1C3057"/>
                </a:solidFill>
                <a:latin typeface="Arial"/>
                <a:cs typeface="Arial"/>
              </a:rPr>
              <a:t>ж</a:t>
            </a:r>
            <a:r>
              <a:rPr sz="1800" b="1" spc="85" dirty="0">
                <a:solidFill>
                  <a:srgbClr val="1C3057"/>
                </a:solidFill>
                <a:latin typeface="Arial"/>
                <a:cs typeface="Arial"/>
              </a:rPr>
              <a:t>ет</a:t>
            </a:r>
            <a:endParaRPr sz="1800">
              <a:latin typeface="Arial"/>
              <a:cs typeface="Arial"/>
            </a:endParaRPr>
          </a:p>
          <a:p>
            <a:pPr marL="12700">
              <a:lnSpc>
                <a:spcPct val="100000"/>
              </a:lnSpc>
            </a:pPr>
            <a:r>
              <a:rPr sz="1800" b="1" spc="85" dirty="0">
                <a:solidFill>
                  <a:srgbClr val="1C3057"/>
                </a:solidFill>
                <a:latin typeface="Arial"/>
                <a:cs typeface="Arial"/>
              </a:rPr>
              <a:t>оказать</a:t>
            </a:r>
            <a:r>
              <a:rPr sz="1800" b="1" spc="-80" dirty="0">
                <a:solidFill>
                  <a:srgbClr val="1C3057"/>
                </a:solidFill>
                <a:latin typeface="Arial"/>
                <a:cs typeface="Arial"/>
              </a:rPr>
              <a:t> </a:t>
            </a:r>
            <a:r>
              <a:rPr sz="1800" b="1" spc="45" dirty="0">
                <a:solidFill>
                  <a:srgbClr val="1C3057"/>
                </a:solidFill>
                <a:latin typeface="Arial"/>
                <a:cs typeface="Arial"/>
              </a:rPr>
              <a:t>волонтер</a:t>
            </a:r>
            <a:endParaRPr sz="1800">
              <a:latin typeface="Arial"/>
              <a:cs typeface="Arial"/>
            </a:endParaRPr>
          </a:p>
        </p:txBody>
      </p:sp>
      <p:sp>
        <p:nvSpPr>
          <p:cNvPr id="12" name="object 12"/>
          <p:cNvSpPr txBox="1"/>
          <p:nvPr/>
        </p:nvSpPr>
        <p:spPr>
          <a:xfrm>
            <a:off x="1110183" y="2853309"/>
            <a:ext cx="3004820" cy="574040"/>
          </a:xfrm>
          <a:prstGeom prst="rect">
            <a:avLst/>
          </a:prstGeom>
        </p:spPr>
        <p:txBody>
          <a:bodyPr vert="horz" wrap="square" lIns="0" tIns="12700" rIns="0" bIns="0" rtlCol="0">
            <a:spAutoFit/>
          </a:bodyPr>
          <a:lstStyle/>
          <a:p>
            <a:pPr marL="12700" marR="5080">
              <a:lnSpc>
                <a:spcPct val="100000"/>
              </a:lnSpc>
              <a:spcBef>
                <a:spcPts val="100"/>
              </a:spcBef>
            </a:pPr>
            <a:r>
              <a:rPr sz="1800" b="1" spc="30" dirty="0">
                <a:solidFill>
                  <a:srgbClr val="1C3057"/>
                </a:solidFill>
                <a:latin typeface="Arial"/>
                <a:cs typeface="Arial"/>
              </a:rPr>
              <a:t>Волонтер</a:t>
            </a:r>
            <a:r>
              <a:rPr sz="1800" b="1" spc="-75" dirty="0">
                <a:solidFill>
                  <a:srgbClr val="1C3057"/>
                </a:solidFill>
                <a:latin typeface="Arial"/>
                <a:cs typeface="Arial"/>
              </a:rPr>
              <a:t> </a:t>
            </a:r>
            <a:r>
              <a:rPr sz="1800" spc="-25" dirty="0">
                <a:solidFill>
                  <a:srgbClr val="1C3057"/>
                </a:solidFill>
                <a:latin typeface="Microsoft Sans Serif"/>
                <a:cs typeface="Microsoft Sans Serif"/>
              </a:rPr>
              <a:t>-</a:t>
            </a:r>
            <a:r>
              <a:rPr sz="1800" spc="-45" dirty="0">
                <a:solidFill>
                  <a:srgbClr val="1C3057"/>
                </a:solidFill>
                <a:latin typeface="Microsoft Sans Serif"/>
                <a:cs typeface="Microsoft Sans Serif"/>
              </a:rPr>
              <a:t> </a:t>
            </a:r>
            <a:r>
              <a:rPr sz="1800" spc="65" dirty="0">
                <a:solidFill>
                  <a:srgbClr val="1C3057"/>
                </a:solidFill>
                <a:latin typeface="Microsoft Sans Serif"/>
                <a:cs typeface="Microsoft Sans Serif"/>
              </a:rPr>
              <a:t>гражданин</a:t>
            </a:r>
            <a:r>
              <a:rPr sz="1800" spc="-30" dirty="0">
                <a:solidFill>
                  <a:srgbClr val="1C3057"/>
                </a:solidFill>
                <a:latin typeface="Microsoft Sans Serif"/>
                <a:cs typeface="Microsoft Sans Serif"/>
              </a:rPr>
              <a:t> </a:t>
            </a:r>
            <a:r>
              <a:rPr sz="1800" spc="-120" dirty="0">
                <a:solidFill>
                  <a:srgbClr val="1C3057"/>
                </a:solidFill>
                <a:latin typeface="Microsoft Sans Serif"/>
                <a:cs typeface="Microsoft Sans Serif"/>
              </a:rPr>
              <a:t>РФ, </a:t>
            </a:r>
            <a:r>
              <a:rPr sz="1800" spc="-459" dirty="0">
                <a:solidFill>
                  <a:srgbClr val="1C3057"/>
                </a:solidFill>
                <a:latin typeface="Microsoft Sans Serif"/>
                <a:cs typeface="Microsoft Sans Serif"/>
              </a:rPr>
              <a:t> </a:t>
            </a:r>
            <a:r>
              <a:rPr sz="1800" spc="70" dirty="0">
                <a:solidFill>
                  <a:srgbClr val="1C3057"/>
                </a:solidFill>
                <a:latin typeface="Microsoft Sans Serif"/>
                <a:cs typeface="Microsoft Sans Serif"/>
              </a:rPr>
              <a:t>достигший</a:t>
            </a:r>
            <a:r>
              <a:rPr sz="1800" spc="-30" dirty="0">
                <a:solidFill>
                  <a:srgbClr val="1C3057"/>
                </a:solidFill>
                <a:latin typeface="Microsoft Sans Serif"/>
                <a:cs typeface="Microsoft Sans Serif"/>
              </a:rPr>
              <a:t> </a:t>
            </a:r>
            <a:r>
              <a:rPr sz="1800" spc="25" dirty="0">
                <a:solidFill>
                  <a:srgbClr val="1C3057"/>
                </a:solidFill>
                <a:latin typeface="Microsoft Sans Serif"/>
                <a:cs typeface="Microsoft Sans Serif"/>
              </a:rPr>
              <a:t>18</a:t>
            </a:r>
            <a:r>
              <a:rPr sz="1800" spc="-30" dirty="0">
                <a:solidFill>
                  <a:srgbClr val="1C3057"/>
                </a:solidFill>
                <a:latin typeface="Microsoft Sans Serif"/>
                <a:cs typeface="Microsoft Sans Serif"/>
              </a:rPr>
              <a:t> </a:t>
            </a:r>
            <a:r>
              <a:rPr sz="1800" spc="5" dirty="0">
                <a:solidFill>
                  <a:srgbClr val="1C3057"/>
                </a:solidFill>
                <a:latin typeface="Microsoft Sans Serif"/>
                <a:cs typeface="Microsoft Sans Serif"/>
              </a:rPr>
              <a:t>лет</a:t>
            </a:r>
            <a:endParaRPr sz="1800">
              <a:latin typeface="Microsoft Sans Serif"/>
              <a:cs typeface="Microsoft Sans Serif"/>
            </a:endParaRPr>
          </a:p>
        </p:txBody>
      </p:sp>
      <p:sp>
        <p:nvSpPr>
          <p:cNvPr id="13" name="object 13"/>
          <p:cNvSpPr txBox="1"/>
          <p:nvPr/>
        </p:nvSpPr>
        <p:spPr>
          <a:xfrm>
            <a:off x="8846057" y="2993898"/>
            <a:ext cx="629920" cy="239395"/>
          </a:xfrm>
          <a:prstGeom prst="rect">
            <a:avLst/>
          </a:prstGeom>
        </p:spPr>
        <p:txBody>
          <a:bodyPr vert="horz" wrap="square" lIns="0" tIns="13335" rIns="0" bIns="0" rtlCol="0">
            <a:spAutoFit/>
          </a:bodyPr>
          <a:lstStyle/>
          <a:p>
            <a:pPr marL="12700">
              <a:lnSpc>
                <a:spcPct val="100000"/>
              </a:lnSpc>
              <a:spcBef>
                <a:spcPts val="105"/>
              </a:spcBef>
            </a:pPr>
            <a:r>
              <a:rPr sz="1400" spc="-15" dirty="0">
                <a:solidFill>
                  <a:srgbClr val="1C3057"/>
                </a:solidFill>
                <a:latin typeface="Microsoft Sans Serif"/>
                <a:cs typeface="Microsoft Sans Serif"/>
              </a:rPr>
              <a:t>И</a:t>
            </a:r>
            <a:r>
              <a:rPr sz="1400" spc="-35" dirty="0">
                <a:solidFill>
                  <a:srgbClr val="1C3057"/>
                </a:solidFill>
                <a:latin typeface="Microsoft Sans Serif"/>
                <a:cs typeface="Microsoft Sans Serif"/>
              </a:rPr>
              <a:t>К</a:t>
            </a:r>
            <a:r>
              <a:rPr sz="1400" spc="-95" dirty="0">
                <a:solidFill>
                  <a:srgbClr val="1C3057"/>
                </a:solidFill>
                <a:latin typeface="Microsoft Sans Serif"/>
                <a:cs typeface="Microsoft Sans Serif"/>
              </a:rPr>
              <a:t>СРФ</a:t>
            </a:r>
            <a:endParaRPr sz="1400">
              <a:latin typeface="Microsoft Sans Serif"/>
              <a:cs typeface="Microsoft Sans Serif"/>
            </a:endParaRPr>
          </a:p>
        </p:txBody>
      </p:sp>
      <p:sp>
        <p:nvSpPr>
          <p:cNvPr id="14" name="object 14"/>
          <p:cNvSpPr txBox="1"/>
          <p:nvPr/>
        </p:nvSpPr>
        <p:spPr>
          <a:xfrm>
            <a:off x="7389621" y="3850894"/>
            <a:ext cx="4488815" cy="666115"/>
          </a:xfrm>
          <a:prstGeom prst="rect">
            <a:avLst/>
          </a:prstGeom>
        </p:spPr>
        <p:txBody>
          <a:bodyPr vert="horz" wrap="square" lIns="0" tIns="12700" rIns="0" bIns="0" rtlCol="0">
            <a:spAutoFit/>
          </a:bodyPr>
          <a:lstStyle/>
          <a:p>
            <a:pPr marL="12700" marR="5080">
              <a:lnSpc>
                <a:spcPct val="100000"/>
              </a:lnSpc>
              <a:spcBef>
                <a:spcPts val="100"/>
              </a:spcBef>
            </a:pPr>
            <a:r>
              <a:rPr sz="1400" b="1" spc="20" dirty="0">
                <a:solidFill>
                  <a:srgbClr val="1C3057"/>
                </a:solidFill>
                <a:latin typeface="Arial"/>
                <a:cs typeface="Arial"/>
              </a:rPr>
              <a:t>Волонтер </a:t>
            </a:r>
            <a:r>
              <a:rPr sz="1400" b="1" spc="90" dirty="0">
                <a:solidFill>
                  <a:srgbClr val="1C3057"/>
                </a:solidFill>
                <a:latin typeface="Arial"/>
                <a:cs typeface="Arial"/>
              </a:rPr>
              <a:t>может </a:t>
            </a:r>
            <a:r>
              <a:rPr sz="1400" b="1" spc="55" dirty="0">
                <a:solidFill>
                  <a:srgbClr val="1C3057"/>
                </a:solidFill>
                <a:latin typeface="Arial"/>
                <a:cs typeface="Arial"/>
              </a:rPr>
              <a:t>оказывать </a:t>
            </a:r>
            <a:r>
              <a:rPr sz="1400" b="1" spc="70" dirty="0">
                <a:solidFill>
                  <a:srgbClr val="1C3057"/>
                </a:solidFill>
                <a:latin typeface="Arial"/>
                <a:cs typeface="Arial"/>
              </a:rPr>
              <a:t>помощь </a:t>
            </a:r>
            <a:r>
              <a:rPr sz="1400" b="1" spc="75" dirty="0">
                <a:solidFill>
                  <a:srgbClr val="1C3057"/>
                </a:solidFill>
                <a:latin typeface="Arial"/>
                <a:cs typeface="Arial"/>
              </a:rPr>
              <a:t> </a:t>
            </a:r>
            <a:r>
              <a:rPr sz="1400" b="1" spc="85" dirty="0">
                <a:solidFill>
                  <a:srgbClr val="1C3057"/>
                </a:solidFill>
                <a:latin typeface="Arial"/>
                <a:cs typeface="Arial"/>
              </a:rPr>
              <a:t>гражданам,</a:t>
            </a:r>
            <a:r>
              <a:rPr sz="1400" b="1" spc="-60" dirty="0">
                <a:solidFill>
                  <a:srgbClr val="1C3057"/>
                </a:solidFill>
                <a:latin typeface="Arial"/>
                <a:cs typeface="Arial"/>
              </a:rPr>
              <a:t> </a:t>
            </a:r>
            <a:r>
              <a:rPr sz="1400" b="1" spc="40" dirty="0">
                <a:solidFill>
                  <a:srgbClr val="1C3057"/>
                </a:solidFill>
                <a:latin typeface="Arial"/>
                <a:cs typeface="Arial"/>
              </a:rPr>
              <a:t>которые</a:t>
            </a:r>
            <a:r>
              <a:rPr sz="1400" b="1" spc="-45" dirty="0">
                <a:solidFill>
                  <a:srgbClr val="1C3057"/>
                </a:solidFill>
                <a:latin typeface="Arial"/>
                <a:cs typeface="Arial"/>
              </a:rPr>
              <a:t> </a:t>
            </a:r>
            <a:r>
              <a:rPr sz="1400" b="1" spc="60" dirty="0">
                <a:solidFill>
                  <a:srgbClr val="1C3057"/>
                </a:solidFill>
                <a:latin typeface="Arial"/>
                <a:cs typeface="Arial"/>
              </a:rPr>
              <a:t>не</a:t>
            </a:r>
            <a:r>
              <a:rPr sz="1400" b="1" spc="-40" dirty="0">
                <a:solidFill>
                  <a:srgbClr val="1C3057"/>
                </a:solidFill>
                <a:latin typeface="Arial"/>
                <a:cs typeface="Arial"/>
              </a:rPr>
              <a:t> </a:t>
            </a:r>
            <a:r>
              <a:rPr sz="1400" b="1" spc="10" dirty="0">
                <a:solidFill>
                  <a:srgbClr val="1C3057"/>
                </a:solidFill>
                <a:latin typeface="Arial"/>
                <a:cs typeface="Arial"/>
              </a:rPr>
              <a:t>являются</a:t>
            </a:r>
            <a:r>
              <a:rPr sz="1400" b="1" spc="-60" dirty="0">
                <a:solidFill>
                  <a:srgbClr val="1C3057"/>
                </a:solidFill>
                <a:latin typeface="Arial"/>
                <a:cs typeface="Arial"/>
              </a:rPr>
              <a:t> </a:t>
            </a:r>
            <a:r>
              <a:rPr sz="1400" b="1" spc="80" dirty="0">
                <a:solidFill>
                  <a:srgbClr val="1C3057"/>
                </a:solidFill>
                <a:latin typeface="Arial"/>
                <a:cs typeface="Arial"/>
              </a:rPr>
              <a:t>инвалидами, </a:t>
            </a:r>
            <a:r>
              <a:rPr sz="1400" b="1" spc="-375" dirty="0">
                <a:solidFill>
                  <a:srgbClr val="1C3057"/>
                </a:solidFill>
                <a:latin typeface="Arial"/>
                <a:cs typeface="Arial"/>
              </a:rPr>
              <a:t> </a:t>
            </a:r>
            <a:r>
              <a:rPr sz="1400" b="1" spc="40" dirty="0">
                <a:solidFill>
                  <a:srgbClr val="1C3057"/>
                </a:solidFill>
                <a:latin typeface="Arial"/>
                <a:cs typeface="Arial"/>
              </a:rPr>
              <a:t>но</a:t>
            </a:r>
            <a:r>
              <a:rPr sz="1400" b="1" spc="-40" dirty="0">
                <a:solidFill>
                  <a:srgbClr val="1C3057"/>
                </a:solidFill>
                <a:latin typeface="Arial"/>
                <a:cs typeface="Arial"/>
              </a:rPr>
              <a:t> </a:t>
            </a:r>
            <a:r>
              <a:rPr sz="1400" b="1" spc="40" dirty="0">
                <a:solidFill>
                  <a:srgbClr val="1C3057"/>
                </a:solidFill>
                <a:latin typeface="Arial"/>
                <a:cs typeface="Arial"/>
              </a:rPr>
              <a:t>испытывают</a:t>
            </a:r>
            <a:r>
              <a:rPr sz="1400" b="1" spc="-40" dirty="0">
                <a:solidFill>
                  <a:srgbClr val="1C3057"/>
                </a:solidFill>
                <a:latin typeface="Arial"/>
                <a:cs typeface="Arial"/>
              </a:rPr>
              <a:t> </a:t>
            </a:r>
            <a:r>
              <a:rPr sz="1400" b="1" spc="55" dirty="0">
                <a:solidFill>
                  <a:srgbClr val="1C3057"/>
                </a:solidFill>
                <a:latin typeface="Arial"/>
                <a:cs typeface="Arial"/>
              </a:rPr>
              <a:t>затруднения</a:t>
            </a:r>
            <a:r>
              <a:rPr sz="1400" b="1" spc="-65" dirty="0">
                <a:solidFill>
                  <a:srgbClr val="1C3057"/>
                </a:solidFill>
                <a:latin typeface="Arial"/>
                <a:cs typeface="Arial"/>
              </a:rPr>
              <a:t> </a:t>
            </a:r>
            <a:r>
              <a:rPr sz="1400" b="1" spc="40" dirty="0">
                <a:solidFill>
                  <a:srgbClr val="1C3057"/>
                </a:solidFill>
                <a:latin typeface="Arial"/>
                <a:cs typeface="Arial"/>
              </a:rPr>
              <a:t>при:</a:t>
            </a:r>
            <a:endParaRPr sz="1400">
              <a:latin typeface="Arial"/>
              <a:cs typeface="Arial"/>
            </a:endParaRPr>
          </a:p>
        </p:txBody>
      </p:sp>
      <p:sp>
        <p:nvSpPr>
          <p:cNvPr id="15" name="object 15"/>
          <p:cNvSpPr txBox="1"/>
          <p:nvPr/>
        </p:nvSpPr>
        <p:spPr>
          <a:xfrm>
            <a:off x="7389621" y="4795773"/>
            <a:ext cx="2906395"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1C3057"/>
                </a:solidFill>
                <a:latin typeface="Microsoft Sans Serif"/>
                <a:cs typeface="Microsoft Sans Serif"/>
              </a:rPr>
              <a:t>самостоятельном</a:t>
            </a:r>
            <a:r>
              <a:rPr sz="1400" spc="-80" dirty="0">
                <a:solidFill>
                  <a:srgbClr val="1C3057"/>
                </a:solidFill>
                <a:latin typeface="Microsoft Sans Serif"/>
                <a:cs typeface="Microsoft Sans Serif"/>
              </a:rPr>
              <a:t> </a:t>
            </a:r>
            <a:r>
              <a:rPr sz="1400" spc="55" dirty="0">
                <a:solidFill>
                  <a:srgbClr val="1C3057"/>
                </a:solidFill>
                <a:latin typeface="Microsoft Sans Serif"/>
                <a:cs typeface="Microsoft Sans Serif"/>
              </a:rPr>
              <a:t>передвижении</a:t>
            </a:r>
            <a:endParaRPr sz="1400">
              <a:latin typeface="Microsoft Sans Serif"/>
              <a:cs typeface="Microsoft Sans Serif"/>
            </a:endParaRPr>
          </a:p>
        </p:txBody>
      </p:sp>
      <p:sp>
        <p:nvSpPr>
          <p:cNvPr id="16" name="object 16"/>
          <p:cNvSpPr txBox="1"/>
          <p:nvPr/>
        </p:nvSpPr>
        <p:spPr>
          <a:xfrm>
            <a:off x="7389621" y="5313629"/>
            <a:ext cx="4160520" cy="240029"/>
          </a:xfrm>
          <a:prstGeom prst="rect">
            <a:avLst/>
          </a:prstGeom>
        </p:spPr>
        <p:txBody>
          <a:bodyPr vert="horz" wrap="square" lIns="0" tIns="13335" rIns="0" bIns="0" rtlCol="0">
            <a:spAutoFit/>
          </a:bodyPr>
          <a:lstStyle/>
          <a:p>
            <a:pPr marL="12700">
              <a:lnSpc>
                <a:spcPct val="100000"/>
              </a:lnSpc>
              <a:spcBef>
                <a:spcPts val="105"/>
              </a:spcBef>
            </a:pPr>
            <a:r>
              <a:rPr sz="1400" spc="65" dirty="0">
                <a:solidFill>
                  <a:srgbClr val="1C3057"/>
                </a:solidFill>
                <a:latin typeface="Microsoft Sans Serif"/>
                <a:cs typeface="Microsoft Sans Serif"/>
              </a:rPr>
              <a:t>получении</a:t>
            </a:r>
            <a:r>
              <a:rPr sz="1400" spc="-40" dirty="0">
                <a:solidFill>
                  <a:srgbClr val="1C3057"/>
                </a:solidFill>
                <a:latin typeface="Microsoft Sans Serif"/>
                <a:cs typeface="Microsoft Sans Serif"/>
              </a:rPr>
              <a:t> </a:t>
            </a:r>
            <a:r>
              <a:rPr sz="1400" spc="25" dirty="0">
                <a:solidFill>
                  <a:srgbClr val="1C3057"/>
                </a:solidFill>
                <a:latin typeface="Microsoft Sans Serif"/>
                <a:cs typeface="Microsoft Sans Serif"/>
              </a:rPr>
              <a:t>услуги</a:t>
            </a:r>
            <a:r>
              <a:rPr sz="1400" spc="-40" dirty="0">
                <a:solidFill>
                  <a:srgbClr val="1C3057"/>
                </a:solidFill>
                <a:latin typeface="Microsoft Sans Serif"/>
                <a:cs typeface="Microsoft Sans Serif"/>
              </a:rPr>
              <a:t> </a:t>
            </a:r>
            <a:r>
              <a:rPr sz="1400" spc="105" dirty="0">
                <a:solidFill>
                  <a:srgbClr val="1C3057"/>
                </a:solidFill>
                <a:latin typeface="Microsoft Sans Serif"/>
                <a:cs typeface="Microsoft Sans Serif"/>
              </a:rPr>
              <a:t>и</a:t>
            </a:r>
            <a:r>
              <a:rPr sz="1400" spc="-20" dirty="0">
                <a:solidFill>
                  <a:srgbClr val="1C3057"/>
                </a:solidFill>
                <a:latin typeface="Microsoft Sans Serif"/>
                <a:cs typeface="Microsoft Sans Serif"/>
              </a:rPr>
              <a:t> </a:t>
            </a:r>
            <a:r>
              <a:rPr sz="1400" spc="55" dirty="0">
                <a:solidFill>
                  <a:srgbClr val="1C3057"/>
                </a:solidFill>
                <a:latin typeface="Microsoft Sans Serif"/>
                <a:cs typeface="Microsoft Sans Serif"/>
              </a:rPr>
              <a:t>необходимой</a:t>
            </a:r>
            <a:r>
              <a:rPr sz="1400" spc="-40" dirty="0">
                <a:solidFill>
                  <a:srgbClr val="1C3057"/>
                </a:solidFill>
                <a:latin typeface="Microsoft Sans Serif"/>
                <a:cs typeface="Microsoft Sans Serif"/>
              </a:rPr>
              <a:t> </a:t>
            </a:r>
            <a:r>
              <a:rPr sz="1400" spc="50" dirty="0">
                <a:solidFill>
                  <a:srgbClr val="1C3057"/>
                </a:solidFill>
                <a:latin typeface="Microsoft Sans Serif"/>
                <a:cs typeface="Microsoft Sans Serif"/>
              </a:rPr>
              <a:t>информации</a:t>
            </a:r>
            <a:endParaRPr sz="1400">
              <a:latin typeface="Microsoft Sans Serif"/>
              <a:cs typeface="Microsoft Sans Serif"/>
            </a:endParaRPr>
          </a:p>
        </p:txBody>
      </p:sp>
      <p:sp>
        <p:nvSpPr>
          <p:cNvPr id="17" name="object 17"/>
          <p:cNvSpPr txBox="1"/>
          <p:nvPr/>
        </p:nvSpPr>
        <p:spPr>
          <a:xfrm>
            <a:off x="6836409" y="2993263"/>
            <a:ext cx="1266825" cy="452755"/>
          </a:xfrm>
          <a:prstGeom prst="rect">
            <a:avLst/>
          </a:prstGeom>
        </p:spPr>
        <p:txBody>
          <a:bodyPr vert="horz" wrap="square" lIns="0" tIns="13335" rIns="0" bIns="0" rtlCol="0">
            <a:spAutoFit/>
          </a:bodyPr>
          <a:lstStyle/>
          <a:p>
            <a:pPr marL="12700" marR="5080">
              <a:lnSpc>
                <a:spcPct val="100000"/>
              </a:lnSpc>
              <a:spcBef>
                <a:spcPts val="105"/>
              </a:spcBef>
            </a:pPr>
            <a:r>
              <a:rPr sz="1400" spc="45" dirty="0">
                <a:solidFill>
                  <a:srgbClr val="1C3057"/>
                </a:solidFill>
                <a:latin typeface="Microsoft Sans Serif"/>
                <a:cs typeface="Microsoft Sans Serif"/>
              </a:rPr>
              <a:t>волонтерской </a:t>
            </a:r>
            <a:r>
              <a:rPr sz="1400" spc="-360" dirty="0">
                <a:solidFill>
                  <a:srgbClr val="1C3057"/>
                </a:solidFill>
                <a:latin typeface="Microsoft Sans Serif"/>
                <a:cs typeface="Microsoft Sans Serif"/>
              </a:rPr>
              <a:t> </a:t>
            </a:r>
            <a:r>
              <a:rPr sz="1400" spc="75" dirty="0">
                <a:solidFill>
                  <a:srgbClr val="1C3057"/>
                </a:solidFill>
                <a:latin typeface="Microsoft Sans Serif"/>
                <a:cs typeface="Microsoft Sans Serif"/>
              </a:rPr>
              <a:t>о</a:t>
            </a:r>
            <a:r>
              <a:rPr sz="1400" spc="80" dirty="0">
                <a:solidFill>
                  <a:srgbClr val="1C3057"/>
                </a:solidFill>
                <a:latin typeface="Microsoft Sans Serif"/>
                <a:cs typeface="Microsoft Sans Serif"/>
              </a:rPr>
              <a:t>р</a:t>
            </a:r>
            <a:r>
              <a:rPr sz="1400" spc="60" dirty="0">
                <a:solidFill>
                  <a:srgbClr val="1C3057"/>
                </a:solidFill>
                <a:latin typeface="Microsoft Sans Serif"/>
                <a:cs typeface="Microsoft Sans Serif"/>
              </a:rPr>
              <a:t>ган</a:t>
            </a:r>
            <a:r>
              <a:rPr sz="1400" spc="65" dirty="0">
                <a:solidFill>
                  <a:srgbClr val="1C3057"/>
                </a:solidFill>
                <a:latin typeface="Microsoft Sans Serif"/>
                <a:cs typeface="Microsoft Sans Serif"/>
              </a:rPr>
              <a:t>и</a:t>
            </a:r>
            <a:r>
              <a:rPr sz="1400" spc="-25" dirty="0">
                <a:solidFill>
                  <a:srgbClr val="1C3057"/>
                </a:solidFill>
                <a:latin typeface="Microsoft Sans Serif"/>
                <a:cs typeface="Microsoft Sans Serif"/>
              </a:rPr>
              <a:t>з</a:t>
            </a:r>
            <a:r>
              <a:rPr sz="1400" spc="55" dirty="0">
                <a:solidFill>
                  <a:srgbClr val="1C3057"/>
                </a:solidFill>
                <a:latin typeface="Microsoft Sans Serif"/>
                <a:cs typeface="Microsoft Sans Serif"/>
              </a:rPr>
              <a:t>ац</a:t>
            </a:r>
            <a:r>
              <a:rPr sz="1400" spc="50" dirty="0">
                <a:solidFill>
                  <a:srgbClr val="1C3057"/>
                </a:solidFill>
                <a:latin typeface="Microsoft Sans Serif"/>
                <a:cs typeface="Microsoft Sans Serif"/>
              </a:rPr>
              <a:t>и</a:t>
            </a:r>
            <a:r>
              <a:rPr sz="1400" spc="5" dirty="0">
                <a:solidFill>
                  <a:srgbClr val="1C3057"/>
                </a:solidFill>
                <a:latin typeface="Microsoft Sans Serif"/>
                <a:cs typeface="Microsoft Sans Serif"/>
              </a:rPr>
              <a:t>е</a:t>
            </a:r>
            <a:r>
              <a:rPr sz="1400" spc="105" dirty="0">
                <a:solidFill>
                  <a:srgbClr val="1C3057"/>
                </a:solidFill>
                <a:latin typeface="Microsoft Sans Serif"/>
                <a:cs typeface="Microsoft Sans Serif"/>
              </a:rPr>
              <a:t>й</a:t>
            </a:r>
            <a:endParaRPr sz="1400">
              <a:latin typeface="Microsoft Sans Serif"/>
              <a:cs typeface="Microsoft Sans Serif"/>
            </a:endParaRPr>
          </a:p>
        </p:txBody>
      </p:sp>
      <p:grpSp>
        <p:nvGrpSpPr>
          <p:cNvPr id="18" name="object 18"/>
          <p:cNvGrpSpPr/>
          <p:nvPr/>
        </p:nvGrpSpPr>
        <p:grpSpPr>
          <a:xfrm>
            <a:off x="234441" y="1741677"/>
            <a:ext cx="779145" cy="2865755"/>
            <a:chOff x="234441" y="1741677"/>
            <a:chExt cx="779145" cy="2865755"/>
          </a:xfrm>
        </p:grpSpPr>
        <p:sp>
          <p:nvSpPr>
            <p:cNvPr id="19" name="object 19"/>
            <p:cNvSpPr/>
            <p:nvPr/>
          </p:nvSpPr>
          <p:spPr>
            <a:xfrm>
              <a:off x="263651" y="1770887"/>
              <a:ext cx="624840" cy="487680"/>
            </a:xfrm>
            <a:custGeom>
              <a:avLst/>
              <a:gdLst/>
              <a:ahLst/>
              <a:cxnLst/>
              <a:rect l="l" t="t" r="r" b="b"/>
              <a:pathLst>
                <a:path w="624840" h="487680">
                  <a:moveTo>
                    <a:pt x="624839" y="0"/>
                  </a:moveTo>
                  <a:lnTo>
                    <a:pt x="106425" y="0"/>
                  </a:lnTo>
                  <a:lnTo>
                    <a:pt x="0" y="487679"/>
                  </a:lnTo>
                  <a:lnTo>
                    <a:pt x="518413" y="487679"/>
                  </a:lnTo>
                  <a:lnTo>
                    <a:pt x="624839" y="0"/>
                  </a:lnTo>
                  <a:close/>
                </a:path>
              </a:pathLst>
            </a:custGeom>
            <a:solidFill>
              <a:srgbClr val="FFFFFF"/>
            </a:solidFill>
          </p:spPr>
          <p:txBody>
            <a:bodyPr wrap="square" lIns="0" tIns="0" rIns="0" bIns="0" rtlCol="0"/>
            <a:lstStyle/>
            <a:p>
              <a:endParaRPr/>
            </a:p>
          </p:txBody>
        </p:sp>
        <p:sp>
          <p:nvSpPr>
            <p:cNvPr id="20" name="object 20"/>
            <p:cNvSpPr/>
            <p:nvPr/>
          </p:nvSpPr>
          <p:spPr>
            <a:xfrm>
              <a:off x="263651" y="1770887"/>
              <a:ext cx="624840" cy="487680"/>
            </a:xfrm>
            <a:custGeom>
              <a:avLst/>
              <a:gdLst/>
              <a:ahLst/>
              <a:cxnLst/>
              <a:rect l="l" t="t" r="r" b="b"/>
              <a:pathLst>
                <a:path w="624840" h="487680">
                  <a:moveTo>
                    <a:pt x="0" y="487679"/>
                  </a:moveTo>
                  <a:lnTo>
                    <a:pt x="106425" y="0"/>
                  </a:lnTo>
                  <a:lnTo>
                    <a:pt x="624839" y="0"/>
                  </a:lnTo>
                  <a:lnTo>
                    <a:pt x="518413" y="487679"/>
                  </a:lnTo>
                  <a:lnTo>
                    <a:pt x="0" y="487679"/>
                  </a:lnTo>
                  <a:close/>
                </a:path>
              </a:pathLst>
            </a:custGeom>
            <a:ln w="57912">
              <a:solidFill>
                <a:srgbClr val="C40822"/>
              </a:solidFill>
            </a:ln>
          </p:spPr>
          <p:txBody>
            <a:bodyPr wrap="square" lIns="0" tIns="0" rIns="0" bIns="0" rtlCol="0"/>
            <a:lstStyle/>
            <a:p>
              <a:endParaRPr/>
            </a:p>
          </p:txBody>
        </p:sp>
        <p:sp>
          <p:nvSpPr>
            <p:cNvPr id="21" name="object 21"/>
            <p:cNvSpPr/>
            <p:nvPr/>
          </p:nvSpPr>
          <p:spPr>
            <a:xfrm>
              <a:off x="416293" y="1871217"/>
              <a:ext cx="294005" cy="278130"/>
            </a:xfrm>
            <a:custGeom>
              <a:avLst/>
              <a:gdLst/>
              <a:ahLst/>
              <a:cxnLst/>
              <a:rect l="l" t="t" r="r" b="b"/>
              <a:pathLst>
                <a:path w="294005" h="278130">
                  <a:moveTo>
                    <a:pt x="157492" y="0"/>
                  </a:moveTo>
                  <a:lnTo>
                    <a:pt x="113985" y="3587"/>
                  </a:lnTo>
                  <a:lnTo>
                    <a:pt x="75169" y="19982"/>
                  </a:lnTo>
                  <a:lnTo>
                    <a:pt x="43458" y="47119"/>
                  </a:lnTo>
                  <a:lnTo>
                    <a:pt x="21264" y="82929"/>
                  </a:lnTo>
                  <a:lnTo>
                    <a:pt x="10998" y="125349"/>
                  </a:lnTo>
                  <a:lnTo>
                    <a:pt x="0" y="267208"/>
                  </a:lnTo>
                  <a:lnTo>
                    <a:pt x="135953" y="277749"/>
                  </a:lnTo>
                  <a:lnTo>
                    <a:pt x="179460" y="274099"/>
                  </a:lnTo>
                  <a:lnTo>
                    <a:pt x="218276" y="257666"/>
                  </a:lnTo>
                  <a:lnTo>
                    <a:pt x="249987" y="230511"/>
                  </a:lnTo>
                  <a:lnTo>
                    <a:pt x="272182" y="194693"/>
                  </a:lnTo>
                  <a:lnTo>
                    <a:pt x="282447" y="152273"/>
                  </a:lnTo>
                  <a:lnTo>
                    <a:pt x="293446" y="10541"/>
                  </a:lnTo>
                  <a:lnTo>
                    <a:pt x="157492" y="0"/>
                  </a:lnTo>
                  <a:close/>
                </a:path>
              </a:pathLst>
            </a:custGeom>
            <a:solidFill>
              <a:srgbClr val="FFFFFF"/>
            </a:solidFill>
          </p:spPr>
          <p:txBody>
            <a:bodyPr wrap="square" lIns="0" tIns="0" rIns="0" bIns="0" rtlCol="0"/>
            <a:lstStyle/>
            <a:p>
              <a:endParaRPr/>
            </a:p>
          </p:txBody>
        </p:sp>
        <p:sp>
          <p:nvSpPr>
            <p:cNvPr id="22" name="object 22"/>
            <p:cNvSpPr/>
            <p:nvPr/>
          </p:nvSpPr>
          <p:spPr>
            <a:xfrm>
              <a:off x="382524" y="1822322"/>
              <a:ext cx="469900" cy="2292985"/>
            </a:xfrm>
            <a:custGeom>
              <a:avLst/>
              <a:gdLst/>
              <a:ahLst/>
              <a:cxnLst/>
              <a:rect l="l" t="t" r="r" b="b"/>
              <a:pathLst>
                <a:path w="469900" h="2292985">
                  <a:moveTo>
                    <a:pt x="191096" y="321056"/>
                  </a:moveTo>
                  <a:lnTo>
                    <a:pt x="171767" y="285864"/>
                  </a:lnTo>
                  <a:lnTo>
                    <a:pt x="156819" y="282321"/>
                  </a:lnTo>
                  <a:lnTo>
                    <a:pt x="145440" y="282333"/>
                  </a:lnTo>
                  <a:lnTo>
                    <a:pt x="107480" y="307619"/>
                  </a:lnTo>
                  <a:lnTo>
                    <a:pt x="102628" y="327406"/>
                  </a:lnTo>
                  <a:lnTo>
                    <a:pt x="102654" y="335280"/>
                  </a:lnTo>
                  <a:lnTo>
                    <a:pt x="129717" y="364172"/>
                  </a:lnTo>
                  <a:lnTo>
                    <a:pt x="138201" y="365379"/>
                  </a:lnTo>
                  <a:lnTo>
                    <a:pt x="148729" y="365379"/>
                  </a:lnTo>
                  <a:lnTo>
                    <a:pt x="186194" y="340283"/>
                  </a:lnTo>
                  <a:lnTo>
                    <a:pt x="191096" y="321056"/>
                  </a:lnTo>
                  <a:close/>
                </a:path>
                <a:path w="469900" h="2292985">
                  <a:moveTo>
                    <a:pt x="282117" y="6477"/>
                  </a:moveTo>
                  <a:lnTo>
                    <a:pt x="198107" y="0"/>
                  </a:lnTo>
                  <a:lnTo>
                    <a:pt x="140601" y="238379"/>
                  </a:lnTo>
                  <a:lnTo>
                    <a:pt x="200139" y="242951"/>
                  </a:lnTo>
                  <a:lnTo>
                    <a:pt x="282117" y="6477"/>
                  </a:lnTo>
                  <a:close/>
                </a:path>
                <a:path w="469900" h="2292985">
                  <a:moveTo>
                    <a:pt x="469392" y="1932813"/>
                  </a:moveTo>
                  <a:lnTo>
                    <a:pt x="77127" y="1932813"/>
                  </a:lnTo>
                  <a:lnTo>
                    <a:pt x="0" y="2292477"/>
                  </a:lnTo>
                  <a:lnTo>
                    <a:pt x="392264" y="2292477"/>
                  </a:lnTo>
                  <a:lnTo>
                    <a:pt x="469392" y="1932813"/>
                  </a:lnTo>
                  <a:close/>
                </a:path>
              </a:pathLst>
            </a:custGeom>
            <a:solidFill>
              <a:srgbClr val="C40822"/>
            </a:solidFill>
          </p:spPr>
          <p:txBody>
            <a:bodyPr wrap="square" lIns="0" tIns="0" rIns="0" bIns="0" rtlCol="0"/>
            <a:lstStyle/>
            <a:p>
              <a:endParaRPr/>
            </a:p>
          </p:txBody>
        </p:sp>
        <p:sp>
          <p:nvSpPr>
            <p:cNvPr id="23" name="object 23"/>
            <p:cNvSpPr/>
            <p:nvPr/>
          </p:nvSpPr>
          <p:spPr>
            <a:xfrm>
              <a:off x="382523" y="3755135"/>
              <a:ext cx="469900" cy="360045"/>
            </a:xfrm>
            <a:custGeom>
              <a:avLst/>
              <a:gdLst/>
              <a:ahLst/>
              <a:cxnLst/>
              <a:rect l="l" t="t" r="r" b="b"/>
              <a:pathLst>
                <a:path w="469900" h="360045">
                  <a:moveTo>
                    <a:pt x="0" y="359663"/>
                  </a:moveTo>
                  <a:lnTo>
                    <a:pt x="77127" y="0"/>
                  </a:lnTo>
                  <a:lnTo>
                    <a:pt x="469391" y="0"/>
                  </a:lnTo>
                  <a:lnTo>
                    <a:pt x="392264" y="359663"/>
                  </a:lnTo>
                  <a:lnTo>
                    <a:pt x="0" y="359663"/>
                  </a:lnTo>
                  <a:close/>
                </a:path>
              </a:pathLst>
            </a:custGeom>
            <a:ln w="76199">
              <a:solidFill>
                <a:srgbClr val="C40822"/>
              </a:solidFill>
            </a:ln>
          </p:spPr>
          <p:txBody>
            <a:bodyPr wrap="square" lIns="0" tIns="0" rIns="0" bIns="0" rtlCol="0"/>
            <a:lstStyle/>
            <a:p>
              <a:endParaRPr/>
            </a:p>
          </p:txBody>
        </p:sp>
        <p:sp>
          <p:nvSpPr>
            <p:cNvPr id="24" name="object 24"/>
            <p:cNvSpPr/>
            <p:nvPr/>
          </p:nvSpPr>
          <p:spPr>
            <a:xfrm>
              <a:off x="449579" y="3790188"/>
              <a:ext cx="354330" cy="286385"/>
            </a:xfrm>
            <a:custGeom>
              <a:avLst/>
              <a:gdLst/>
              <a:ahLst/>
              <a:cxnLst/>
              <a:rect l="l" t="t" r="r" b="b"/>
              <a:pathLst>
                <a:path w="354330" h="286385">
                  <a:moveTo>
                    <a:pt x="53340" y="0"/>
                  </a:moveTo>
                  <a:lnTo>
                    <a:pt x="306882" y="286004"/>
                  </a:lnTo>
                </a:path>
                <a:path w="354330" h="286385">
                  <a:moveTo>
                    <a:pt x="353910" y="9143"/>
                  </a:moveTo>
                  <a:lnTo>
                    <a:pt x="0" y="279145"/>
                  </a:lnTo>
                </a:path>
              </a:pathLst>
            </a:custGeom>
            <a:ln w="57912">
              <a:solidFill>
                <a:srgbClr val="FFFFFF"/>
              </a:solidFill>
            </a:ln>
          </p:spPr>
          <p:txBody>
            <a:bodyPr wrap="square" lIns="0" tIns="0" rIns="0" bIns="0" rtlCol="0"/>
            <a:lstStyle/>
            <a:p>
              <a:endParaRPr/>
            </a:p>
          </p:txBody>
        </p:sp>
        <p:sp>
          <p:nvSpPr>
            <p:cNvPr id="25" name="object 25"/>
            <p:cNvSpPr/>
            <p:nvPr/>
          </p:nvSpPr>
          <p:spPr>
            <a:xfrm>
              <a:off x="505967" y="2982467"/>
              <a:ext cx="469900" cy="358140"/>
            </a:xfrm>
            <a:custGeom>
              <a:avLst/>
              <a:gdLst/>
              <a:ahLst/>
              <a:cxnLst/>
              <a:rect l="l" t="t" r="r" b="b"/>
              <a:pathLst>
                <a:path w="469900" h="358139">
                  <a:moveTo>
                    <a:pt x="469391" y="0"/>
                  </a:moveTo>
                  <a:lnTo>
                    <a:pt x="75755" y="0"/>
                  </a:lnTo>
                  <a:lnTo>
                    <a:pt x="0" y="358140"/>
                  </a:lnTo>
                  <a:lnTo>
                    <a:pt x="393636" y="358140"/>
                  </a:lnTo>
                  <a:lnTo>
                    <a:pt x="469391" y="0"/>
                  </a:lnTo>
                  <a:close/>
                </a:path>
              </a:pathLst>
            </a:custGeom>
            <a:solidFill>
              <a:srgbClr val="00AFEF"/>
            </a:solidFill>
          </p:spPr>
          <p:txBody>
            <a:bodyPr wrap="square" lIns="0" tIns="0" rIns="0" bIns="0" rtlCol="0"/>
            <a:lstStyle/>
            <a:p>
              <a:endParaRPr/>
            </a:p>
          </p:txBody>
        </p:sp>
        <p:sp>
          <p:nvSpPr>
            <p:cNvPr id="26" name="object 26"/>
            <p:cNvSpPr/>
            <p:nvPr/>
          </p:nvSpPr>
          <p:spPr>
            <a:xfrm>
              <a:off x="505967" y="2982467"/>
              <a:ext cx="469900" cy="358140"/>
            </a:xfrm>
            <a:custGeom>
              <a:avLst/>
              <a:gdLst/>
              <a:ahLst/>
              <a:cxnLst/>
              <a:rect l="l" t="t" r="r" b="b"/>
              <a:pathLst>
                <a:path w="469900" h="358139">
                  <a:moveTo>
                    <a:pt x="0" y="358140"/>
                  </a:moveTo>
                  <a:lnTo>
                    <a:pt x="75755" y="0"/>
                  </a:lnTo>
                  <a:lnTo>
                    <a:pt x="469391" y="0"/>
                  </a:lnTo>
                  <a:lnTo>
                    <a:pt x="393636" y="358140"/>
                  </a:lnTo>
                  <a:lnTo>
                    <a:pt x="0" y="358140"/>
                  </a:lnTo>
                  <a:close/>
                </a:path>
              </a:pathLst>
            </a:custGeom>
            <a:ln w="76200">
              <a:solidFill>
                <a:srgbClr val="00AFEF"/>
              </a:solidFill>
            </a:ln>
          </p:spPr>
          <p:txBody>
            <a:bodyPr wrap="square" lIns="0" tIns="0" rIns="0" bIns="0" rtlCol="0"/>
            <a:lstStyle/>
            <a:p>
              <a:endParaRPr/>
            </a:p>
          </p:txBody>
        </p:sp>
        <p:sp>
          <p:nvSpPr>
            <p:cNvPr id="27" name="object 27"/>
            <p:cNvSpPr/>
            <p:nvPr/>
          </p:nvSpPr>
          <p:spPr>
            <a:xfrm>
              <a:off x="600240" y="3032886"/>
              <a:ext cx="284480" cy="235585"/>
            </a:xfrm>
            <a:custGeom>
              <a:avLst/>
              <a:gdLst/>
              <a:ahLst/>
              <a:cxnLst/>
              <a:rect l="l" t="t" r="r" b="b"/>
              <a:pathLst>
                <a:path w="284480" h="235585">
                  <a:moveTo>
                    <a:pt x="0" y="151511"/>
                  </a:moveTo>
                  <a:lnTo>
                    <a:pt x="95313" y="235585"/>
                  </a:lnTo>
                  <a:lnTo>
                    <a:pt x="283883" y="0"/>
                  </a:lnTo>
                </a:path>
              </a:pathLst>
            </a:custGeom>
            <a:ln w="57150">
              <a:solidFill>
                <a:srgbClr val="FFFFFF"/>
              </a:solidFill>
            </a:ln>
          </p:spPr>
          <p:txBody>
            <a:bodyPr wrap="square" lIns="0" tIns="0" rIns="0" bIns="0" rtlCol="0"/>
            <a:lstStyle/>
            <a:p>
              <a:endParaRPr/>
            </a:p>
          </p:txBody>
        </p:sp>
        <p:sp>
          <p:nvSpPr>
            <p:cNvPr id="28" name="object 28"/>
            <p:cNvSpPr/>
            <p:nvPr/>
          </p:nvSpPr>
          <p:spPr>
            <a:xfrm>
              <a:off x="635507" y="4319016"/>
              <a:ext cx="288290" cy="288290"/>
            </a:xfrm>
            <a:custGeom>
              <a:avLst/>
              <a:gdLst/>
              <a:ahLst/>
              <a:cxnLst/>
              <a:rect l="l" t="t" r="r" b="b"/>
              <a:pathLst>
                <a:path w="288290" h="288289">
                  <a:moveTo>
                    <a:pt x="144018" y="0"/>
                  </a:moveTo>
                  <a:lnTo>
                    <a:pt x="98496" y="7345"/>
                  </a:lnTo>
                  <a:lnTo>
                    <a:pt x="58962" y="27797"/>
                  </a:lnTo>
                  <a:lnTo>
                    <a:pt x="27786" y="58978"/>
                  </a:lnTo>
                  <a:lnTo>
                    <a:pt x="7342" y="98511"/>
                  </a:lnTo>
                  <a:lnTo>
                    <a:pt x="0" y="144017"/>
                  </a:lnTo>
                  <a:lnTo>
                    <a:pt x="7342" y="189524"/>
                  </a:lnTo>
                  <a:lnTo>
                    <a:pt x="27786" y="229057"/>
                  </a:lnTo>
                  <a:lnTo>
                    <a:pt x="58962" y="260238"/>
                  </a:lnTo>
                  <a:lnTo>
                    <a:pt x="98496" y="280690"/>
                  </a:lnTo>
                  <a:lnTo>
                    <a:pt x="144018" y="288035"/>
                  </a:lnTo>
                  <a:lnTo>
                    <a:pt x="189539" y="280690"/>
                  </a:lnTo>
                  <a:lnTo>
                    <a:pt x="229073" y="260238"/>
                  </a:lnTo>
                  <a:lnTo>
                    <a:pt x="260249" y="229057"/>
                  </a:lnTo>
                  <a:lnTo>
                    <a:pt x="280693" y="189524"/>
                  </a:lnTo>
                  <a:lnTo>
                    <a:pt x="288036" y="144017"/>
                  </a:lnTo>
                  <a:lnTo>
                    <a:pt x="280693" y="98511"/>
                  </a:lnTo>
                  <a:lnTo>
                    <a:pt x="260249" y="58978"/>
                  </a:lnTo>
                  <a:lnTo>
                    <a:pt x="229073" y="27797"/>
                  </a:lnTo>
                  <a:lnTo>
                    <a:pt x="189539" y="7345"/>
                  </a:lnTo>
                  <a:lnTo>
                    <a:pt x="144018" y="0"/>
                  </a:lnTo>
                  <a:close/>
                </a:path>
              </a:pathLst>
            </a:custGeom>
            <a:solidFill>
              <a:srgbClr val="C40822"/>
            </a:solidFill>
          </p:spPr>
          <p:txBody>
            <a:bodyPr wrap="square" lIns="0" tIns="0" rIns="0" bIns="0" rtlCol="0"/>
            <a:lstStyle/>
            <a:p>
              <a:endParaRPr/>
            </a:p>
          </p:txBody>
        </p:sp>
      </p:grpSp>
      <p:sp>
        <p:nvSpPr>
          <p:cNvPr id="29" name="object 29"/>
          <p:cNvSpPr txBox="1"/>
          <p:nvPr/>
        </p:nvSpPr>
        <p:spPr>
          <a:xfrm>
            <a:off x="716076" y="4334383"/>
            <a:ext cx="127635" cy="23939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FFFFFF"/>
                </a:solidFill>
                <a:latin typeface="Arial"/>
                <a:cs typeface="Arial"/>
              </a:rPr>
              <a:t>1</a:t>
            </a:r>
            <a:endParaRPr sz="1400">
              <a:latin typeface="Arial"/>
              <a:cs typeface="Arial"/>
            </a:endParaRPr>
          </a:p>
        </p:txBody>
      </p:sp>
      <p:sp>
        <p:nvSpPr>
          <p:cNvPr id="30" name="object 30"/>
          <p:cNvSpPr/>
          <p:nvPr/>
        </p:nvSpPr>
        <p:spPr>
          <a:xfrm>
            <a:off x="635508" y="4782311"/>
            <a:ext cx="288290" cy="288290"/>
          </a:xfrm>
          <a:custGeom>
            <a:avLst/>
            <a:gdLst/>
            <a:ahLst/>
            <a:cxnLst/>
            <a:rect l="l" t="t" r="r" b="b"/>
            <a:pathLst>
              <a:path w="288290" h="288289">
                <a:moveTo>
                  <a:pt x="144018" y="0"/>
                </a:moveTo>
                <a:lnTo>
                  <a:pt x="98496" y="7345"/>
                </a:lnTo>
                <a:lnTo>
                  <a:pt x="58962" y="27797"/>
                </a:lnTo>
                <a:lnTo>
                  <a:pt x="27786" y="58978"/>
                </a:lnTo>
                <a:lnTo>
                  <a:pt x="7342" y="98511"/>
                </a:lnTo>
                <a:lnTo>
                  <a:pt x="0" y="144018"/>
                </a:lnTo>
                <a:lnTo>
                  <a:pt x="7342" y="189524"/>
                </a:lnTo>
                <a:lnTo>
                  <a:pt x="27786" y="229057"/>
                </a:lnTo>
                <a:lnTo>
                  <a:pt x="58962" y="260238"/>
                </a:lnTo>
                <a:lnTo>
                  <a:pt x="98496" y="280690"/>
                </a:lnTo>
                <a:lnTo>
                  <a:pt x="144018" y="288036"/>
                </a:lnTo>
                <a:lnTo>
                  <a:pt x="189539" y="280690"/>
                </a:lnTo>
                <a:lnTo>
                  <a:pt x="229073" y="260238"/>
                </a:lnTo>
                <a:lnTo>
                  <a:pt x="260249" y="229057"/>
                </a:lnTo>
                <a:lnTo>
                  <a:pt x="280693" y="189524"/>
                </a:lnTo>
                <a:lnTo>
                  <a:pt x="288036" y="144018"/>
                </a:lnTo>
                <a:lnTo>
                  <a:pt x="280693" y="98511"/>
                </a:lnTo>
                <a:lnTo>
                  <a:pt x="260249" y="58978"/>
                </a:lnTo>
                <a:lnTo>
                  <a:pt x="229073" y="27797"/>
                </a:lnTo>
                <a:lnTo>
                  <a:pt x="189539" y="7345"/>
                </a:lnTo>
                <a:lnTo>
                  <a:pt x="144018" y="0"/>
                </a:lnTo>
                <a:close/>
              </a:path>
            </a:pathLst>
          </a:custGeom>
          <a:solidFill>
            <a:srgbClr val="C40822"/>
          </a:solidFill>
        </p:spPr>
        <p:txBody>
          <a:bodyPr wrap="square" lIns="0" tIns="0" rIns="0" bIns="0" rtlCol="0"/>
          <a:lstStyle/>
          <a:p>
            <a:endParaRPr/>
          </a:p>
        </p:txBody>
      </p:sp>
      <p:sp>
        <p:nvSpPr>
          <p:cNvPr id="31" name="object 31"/>
          <p:cNvSpPr txBox="1"/>
          <p:nvPr/>
        </p:nvSpPr>
        <p:spPr>
          <a:xfrm>
            <a:off x="716076" y="4797933"/>
            <a:ext cx="127635" cy="23939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FFFFFF"/>
                </a:solidFill>
                <a:latin typeface="Arial"/>
                <a:cs typeface="Arial"/>
              </a:rPr>
              <a:t>2</a:t>
            </a:r>
            <a:endParaRPr sz="1400">
              <a:latin typeface="Arial"/>
              <a:cs typeface="Arial"/>
            </a:endParaRPr>
          </a:p>
        </p:txBody>
      </p:sp>
      <p:sp>
        <p:nvSpPr>
          <p:cNvPr id="32" name="object 32"/>
          <p:cNvSpPr/>
          <p:nvPr/>
        </p:nvSpPr>
        <p:spPr>
          <a:xfrm>
            <a:off x="629412" y="5821679"/>
            <a:ext cx="288290" cy="288290"/>
          </a:xfrm>
          <a:custGeom>
            <a:avLst/>
            <a:gdLst/>
            <a:ahLst/>
            <a:cxnLst/>
            <a:rect l="l" t="t" r="r" b="b"/>
            <a:pathLst>
              <a:path w="288290" h="288289">
                <a:moveTo>
                  <a:pt x="144017" y="0"/>
                </a:moveTo>
                <a:lnTo>
                  <a:pt x="98496" y="7342"/>
                </a:lnTo>
                <a:lnTo>
                  <a:pt x="58962" y="27786"/>
                </a:lnTo>
                <a:lnTo>
                  <a:pt x="27786" y="58962"/>
                </a:lnTo>
                <a:lnTo>
                  <a:pt x="7342" y="98496"/>
                </a:lnTo>
                <a:lnTo>
                  <a:pt x="0" y="144018"/>
                </a:lnTo>
                <a:lnTo>
                  <a:pt x="7342" y="189539"/>
                </a:lnTo>
                <a:lnTo>
                  <a:pt x="27786" y="229073"/>
                </a:lnTo>
                <a:lnTo>
                  <a:pt x="58962" y="260249"/>
                </a:lnTo>
                <a:lnTo>
                  <a:pt x="98496" y="280693"/>
                </a:lnTo>
                <a:lnTo>
                  <a:pt x="144017" y="288036"/>
                </a:lnTo>
                <a:lnTo>
                  <a:pt x="189539" y="280693"/>
                </a:lnTo>
                <a:lnTo>
                  <a:pt x="229073" y="260249"/>
                </a:lnTo>
                <a:lnTo>
                  <a:pt x="260249" y="229073"/>
                </a:lnTo>
                <a:lnTo>
                  <a:pt x="280693" y="189539"/>
                </a:lnTo>
                <a:lnTo>
                  <a:pt x="288035" y="144018"/>
                </a:lnTo>
                <a:lnTo>
                  <a:pt x="280693" y="98496"/>
                </a:lnTo>
                <a:lnTo>
                  <a:pt x="260249" y="58962"/>
                </a:lnTo>
                <a:lnTo>
                  <a:pt x="229073" y="27786"/>
                </a:lnTo>
                <a:lnTo>
                  <a:pt x="189539" y="7342"/>
                </a:lnTo>
                <a:lnTo>
                  <a:pt x="144017" y="0"/>
                </a:lnTo>
                <a:close/>
              </a:path>
            </a:pathLst>
          </a:custGeom>
          <a:solidFill>
            <a:srgbClr val="C40822"/>
          </a:solidFill>
        </p:spPr>
        <p:txBody>
          <a:bodyPr wrap="square" lIns="0" tIns="0" rIns="0" bIns="0" rtlCol="0"/>
          <a:lstStyle/>
          <a:p>
            <a:endParaRPr/>
          </a:p>
        </p:txBody>
      </p:sp>
      <p:sp>
        <p:nvSpPr>
          <p:cNvPr id="33" name="object 33"/>
          <p:cNvSpPr txBox="1"/>
          <p:nvPr/>
        </p:nvSpPr>
        <p:spPr>
          <a:xfrm>
            <a:off x="709980" y="5836411"/>
            <a:ext cx="127635" cy="23939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FFFFFF"/>
                </a:solidFill>
                <a:latin typeface="Arial"/>
                <a:cs typeface="Arial"/>
              </a:rPr>
              <a:t>3</a:t>
            </a:r>
            <a:endParaRPr sz="1400">
              <a:latin typeface="Arial"/>
              <a:cs typeface="Arial"/>
            </a:endParaRPr>
          </a:p>
        </p:txBody>
      </p:sp>
      <p:sp>
        <p:nvSpPr>
          <p:cNvPr id="34" name="object 34"/>
          <p:cNvSpPr txBox="1"/>
          <p:nvPr/>
        </p:nvSpPr>
        <p:spPr>
          <a:xfrm>
            <a:off x="1050442" y="3790950"/>
            <a:ext cx="2967355" cy="755015"/>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1C3057"/>
                </a:solidFill>
                <a:latin typeface="Arial"/>
                <a:cs typeface="Arial"/>
              </a:rPr>
              <a:t>не</a:t>
            </a:r>
            <a:r>
              <a:rPr sz="1800" b="1" spc="-80" dirty="0">
                <a:solidFill>
                  <a:srgbClr val="1C3057"/>
                </a:solidFill>
                <a:latin typeface="Arial"/>
                <a:cs typeface="Arial"/>
              </a:rPr>
              <a:t> </a:t>
            </a:r>
            <a:r>
              <a:rPr sz="1800" b="1" spc="55" dirty="0">
                <a:solidFill>
                  <a:srgbClr val="1C3057"/>
                </a:solidFill>
                <a:latin typeface="Arial"/>
                <a:cs typeface="Arial"/>
              </a:rPr>
              <a:t>являющийся:</a:t>
            </a:r>
            <a:endParaRPr sz="1800">
              <a:latin typeface="Arial"/>
              <a:cs typeface="Arial"/>
            </a:endParaRPr>
          </a:p>
          <a:p>
            <a:pPr marL="17780">
              <a:lnSpc>
                <a:spcPct val="100000"/>
              </a:lnSpc>
              <a:spcBef>
                <a:spcPts val="1900"/>
              </a:spcBef>
            </a:pPr>
            <a:r>
              <a:rPr sz="1400" spc="55" dirty="0">
                <a:solidFill>
                  <a:srgbClr val="1C3057"/>
                </a:solidFill>
                <a:latin typeface="Microsoft Sans Serif"/>
                <a:cs typeface="Microsoft Sans Serif"/>
              </a:rPr>
              <a:t>членом</a:t>
            </a:r>
            <a:r>
              <a:rPr sz="1400" spc="-35" dirty="0">
                <a:solidFill>
                  <a:srgbClr val="1C3057"/>
                </a:solidFill>
                <a:latin typeface="Microsoft Sans Serif"/>
                <a:cs typeface="Microsoft Sans Serif"/>
              </a:rPr>
              <a:t> </a:t>
            </a:r>
            <a:r>
              <a:rPr sz="1400" spc="50" dirty="0">
                <a:solidFill>
                  <a:srgbClr val="1C3057"/>
                </a:solidFill>
                <a:latin typeface="Microsoft Sans Serif"/>
                <a:cs typeface="Microsoft Sans Serif"/>
              </a:rPr>
              <a:t>избирательной</a:t>
            </a:r>
            <a:r>
              <a:rPr sz="1400" spc="-60" dirty="0">
                <a:solidFill>
                  <a:srgbClr val="1C3057"/>
                </a:solidFill>
                <a:latin typeface="Microsoft Sans Serif"/>
                <a:cs typeface="Microsoft Sans Serif"/>
              </a:rPr>
              <a:t> </a:t>
            </a:r>
            <a:r>
              <a:rPr sz="1400" spc="40" dirty="0">
                <a:solidFill>
                  <a:srgbClr val="1C3057"/>
                </a:solidFill>
                <a:latin typeface="Microsoft Sans Serif"/>
                <a:cs typeface="Microsoft Sans Serif"/>
              </a:rPr>
              <a:t>комиссии</a:t>
            </a:r>
            <a:endParaRPr sz="1400">
              <a:latin typeface="Microsoft Sans Serif"/>
              <a:cs typeface="Microsoft Sans Serif"/>
            </a:endParaRPr>
          </a:p>
        </p:txBody>
      </p:sp>
      <p:sp>
        <p:nvSpPr>
          <p:cNvPr id="35" name="object 35"/>
          <p:cNvSpPr txBox="1"/>
          <p:nvPr/>
        </p:nvSpPr>
        <p:spPr>
          <a:xfrm>
            <a:off x="1055624" y="4672076"/>
            <a:ext cx="3384550" cy="1672589"/>
          </a:xfrm>
          <a:prstGeom prst="rect">
            <a:avLst/>
          </a:prstGeom>
        </p:spPr>
        <p:txBody>
          <a:bodyPr vert="horz" wrap="square" lIns="0" tIns="12700" rIns="0" bIns="0" rtlCol="0">
            <a:spAutoFit/>
          </a:bodyPr>
          <a:lstStyle/>
          <a:p>
            <a:pPr marL="12700">
              <a:lnSpc>
                <a:spcPct val="100000"/>
              </a:lnSpc>
              <a:spcBef>
                <a:spcPts val="100"/>
              </a:spcBef>
            </a:pPr>
            <a:r>
              <a:rPr sz="1400" spc="50" dirty="0">
                <a:solidFill>
                  <a:srgbClr val="1C3057"/>
                </a:solidFill>
                <a:latin typeface="Microsoft Sans Serif"/>
                <a:cs typeface="Microsoft Sans Serif"/>
              </a:rPr>
              <a:t>зарегистрированным</a:t>
            </a:r>
            <a:r>
              <a:rPr sz="1400" spc="-65" dirty="0">
                <a:solidFill>
                  <a:srgbClr val="1C3057"/>
                </a:solidFill>
                <a:latin typeface="Microsoft Sans Serif"/>
                <a:cs typeface="Microsoft Sans Serif"/>
              </a:rPr>
              <a:t> </a:t>
            </a:r>
            <a:r>
              <a:rPr sz="1400" spc="20" dirty="0">
                <a:solidFill>
                  <a:srgbClr val="1C3057"/>
                </a:solidFill>
                <a:latin typeface="Microsoft Sans Serif"/>
                <a:cs typeface="Microsoft Sans Serif"/>
              </a:rPr>
              <a:t>кандидатом,</a:t>
            </a:r>
            <a:endParaRPr sz="1400">
              <a:latin typeface="Microsoft Sans Serif"/>
              <a:cs typeface="Microsoft Sans Serif"/>
            </a:endParaRPr>
          </a:p>
          <a:p>
            <a:pPr marL="12700" marR="5080">
              <a:lnSpc>
                <a:spcPct val="100000"/>
              </a:lnSpc>
              <a:spcBef>
                <a:spcPts val="5"/>
              </a:spcBef>
            </a:pPr>
            <a:r>
              <a:rPr sz="1400" spc="40" dirty="0">
                <a:solidFill>
                  <a:srgbClr val="1C3057"/>
                </a:solidFill>
                <a:latin typeface="Microsoft Sans Serif"/>
                <a:cs typeface="Microsoft Sans Serif"/>
              </a:rPr>
              <a:t>его</a:t>
            </a:r>
            <a:r>
              <a:rPr sz="1400" spc="-10" dirty="0">
                <a:solidFill>
                  <a:srgbClr val="1C3057"/>
                </a:solidFill>
                <a:latin typeface="Microsoft Sans Serif"/>
                <a:cs typeface="Microsoft Sans Serif"/>
              </a:rPr>
              <a:t> </a:t>
            </a:r>
            <a:r>
              <a:rPr sz="1400" spc="60" dirty="0">
                <a:solidFill>
                  <a:srgbClr val="1C3057"/>
                </a:solidFill>
                <a:latin typeface="Microsoft Sans Serif"/>
                <a:cs typeface="Microsoft Sans Serif"/>
              </a:rPr>
              <a:t>уполномоченным</a:t>
            </a:r>
            <a:r>
              <a:rPr sz="1400" spc="-45" dirty="0">
                <a:solidFill>
                  <a:srgbClr val="1C3057"/>
                </a:solidFill>
                <a:latin typeface="Microsoft Sans Serif"/>
                <a:cs typeface="Microsoft Sans Serif"/>
              </a:rPr>
              <a:t> </a:t>
            </a:r>
            <a:r>
              <a:rPr sz="1400" spc="20" dirty="0">
                <a:solidFill>
                  <a:srgbClr val="1C3057"/>
                </a:solidFill>
                <a:latin typeface="Microsoft Sans Serif"/>
                <a:cs typeface="Microsoft Sans Serif"/>
              </a:rPr>
              <a:t>представителем </a:t>
            </a:r>
            <a:r>
              <a:rPr sz="1400" spc="-360" dirty="0">
                <a:solidFill>
                  <a:srgbClr val="1C3057"/>
                </a:solidFill>
                <a:latin typeface="Microsoft Sans Serif"/>
                <a:cs typeface="Microsoft Sans Serif"/>
              </a:rPr>
              <a:t> </a:t>
            </a:r>
            <a:r>
              <a:rPr sz="1400" spc="75" dirty="0">
                <a:solidFill>
                  <a:srgbClr val="1C3057"/>
                </a:solidFill>
                <a:latin typeface="Microsoft Sans Serif"/>
                <a:cs typeface="Microsoft Sans Serif"/>
              </a:rPr>
              <a:t>по</a:t>
            </a:r>
            <a:r>
              <a:rPr sz="1400" spc="-15" dirty="0">
                <a:solidFill>
                  <a:srgbClr val="1C3057"/>
                </a:solidFill>
                <a:latin typeface="Microsoft Sans Serif"/>
                <a:cs typeface="Microsoft Sans Serif"/>
              </a:rPr>
              <a:t> </a:t>
            </a:r>
            <a:r>
              <a:rPr sz="1400" spc="35" dirty="0">
                <a:solidFill>
                  <a:srgbClr val="1C3057"/>
                </a:solidFill>
                <a:latin typeface="Microsoft Sans Serif"/>
                <a:cs typeface="Microsoft Sans Serif"/>
              </a:rPr>
              <a:t>финансовым</a:t>
            </a:r>
            <a:r>
              <a:rPr sz="1400" spc="-30" dirty="0">
                <a:solidFill>
                  <a:srgbClr val="1C3057"/>
                </a:solidFill>
                <a:latin typeface="Microsoft Sans Serif"/>
                <a:cs typeface="Microsoft Sans Serif"/>
              </a:rPr>
              <a:t> </a:t>
            </a:r>
            <a:r>
              <a:rPr sz="1400" spc="45" dirty="0">
                <a:solidFill>
                  <a:srgbClr val="1C3057"/>
                </a:solidFill>
                <a:latin typeface="Microsoft Sans Serif"/>
                <a:cs typeface="Microsoft Sans Serif"/>
              </a:rPr>
              <a:t>вопросам</a:t>
            </a:r>
            <a:r>
              <a:rPr sz="1400" spc="-70" dirty="0">
                <a:solidFill>
                  <a:srgbClr val="1C3057"/>
                </a:solidFill>
                <a:latin typeface="Microsoft Sans Serif"/>
                <a:cs typeface="Microsoft Sans Serif"/>
              </a:rPr>
              <a:t> </a:t>
            </a:r>
            <a:r>
              <a:rPr sz="1400" spc="70" dirty="0">
                <a:solidFill>
                  <a:srgbClr val="1C3057"/>
                </a:solidFill>
                <a:latin typeface="Microsoft Sans Serif"/>
                <a:cs typeface="Microsoft Sans Serif"/>
              </a:rPr>
              <a:t>или</a:t>
            </a:r>
            <a:endParaRPr sz="1400">
              <a:latin typeface="Microsoft Sans Serif"/>
              <a:cs typeface="Microsoft Sans Serif"/>
            </a:endParaRPr>
          </a:p>
          <a:p>
            <a:pPr marL="12700">
              <a:lnSpc>
                <a:spcPct val="100000"/>
              </a:lnSpc>
            </a:pPr>
            <a:r>
              <a:rPr sz="1400" spc="50" dirty="0">
                <a:solidFill>
                  <a:srgbClr val="1C3057"/>
                </a:solidFill>
                <a:latin typeface="Microsoft Sans Serif"/>
                <a:cs typeface="Microsoft Sans Serif"/>
              </a:rPr>
              <a:t>доверенным</a:t>
            </a:r>
            <a:r>
              <a:rPr sz="1400" spc="-75" dirty="0">
                <a:solidFill>
                  <a:srgbClr val="1C3057"/>
                </a:solidFill>
                <a:latin typeface="Microsoft Sans Serif"/>
                <a:cs typeface="Microsoft Sans Serif"/>
              </a:rPr>
              <a:t> </a:t>
            </a:r>
            <a:r>
              <a:rPr sz="1400" spc="55" dirty="0">
                <a:solidFill>
                  <a:srgbClr val="1C3057"/>
                </a:solidFill>
                <a:latin typeface="Microsoft Sans Serif"/>
                <a:cs typeface="Microsoft Sans Serif"/>
              </a:rPr>
              <a:t>лицом</a:t>
            </a:r>
            <a:endParaRPr sz="1400">
              <a:latin typeface="Microsoft Sans Serif"/>
              <a:cs typeface="Microsoft Sans Serif"/>
            </a:endParaRPr>
          </a:p>
          <a:p>
            <a:pPr marL="12700" marR="175260">
              <a:lnSpc>
                <a:spcPct val="100000"/>
              </a:lnSpc>
              <a:spcBef>
                <a:spcPts val="1200"/>
              </a:spcBef>
            </a:pPr>
            <a:r>
              <a:rPr sz="1400" spc="60" dirty="0">
                <a:solidFill>
                  <a:srgbClr val="1C3057"/>
                </a:solidFill>
                <a:latin typeface="Microsoft Sans Serif"/>
                <a:cs typeface="Microsoft Sans Serif"/>
              </a:rPr>
              <a:t>уполномоченным </a:t>
            </a:r>
            <a:r>
              <a:rPr sz="1400" spc="15" dirty="0">
                <a:solidFill>
                  <a:srgbClr val="1C3057"/>
                </a:solidFill>
                <a:latin typeface="Microsoft Sans Serif"/>
                <a:cs typeface="Microsoft Sans Serif"/>
              </a:rPr>
              <a:t>представителем, </a:t>
            </a:r>
            <a:r>
              <a:rPr sz="1400" spc="20" dirty="0">
                <a:solidFill>
                  <a:srgbClr val="1C3057"/>
                </a:solidFill>
                <a:latin typeface="Microsoft Sans Serif"/>
                <a:cs typeface="Microsoft Sans Serif"/>
              </a:rPr>
              <a:t> </a:t>
            </a:r>
            <a:r>
              <a:rPr sz="1400" spc="50" dirty="0">
                <a:solidFill>
                  <a:srgbClr val="1C3057"/>
                </a:solidFill>
                <a:latin typeface="Microsoft Sans Serif"/>
                <a:cs typeface="Microsoft Sans Serif"/>
              </a:rPr>
              <a:t>доверенным</a:t>
            </a:r>
            <a:r>
              <a:rPr sz="1400" spc="-60" dirty="0">
                <a:solidFill>
                  <a:srgbClr val="1C3057"/>
                </a:solidFill>
                <a:latin typeface="Microsoft Sans Serif"/>
                <a:cs typeface="Microsoft Sans Serif"/>
              </a:rPr>
              <a:t> </a:t>
            </a:r>
            <a:r>
              <a:rPr sz="1400" spc="55" dirty="0">
                <a:solidFill>
                  <a:srgbClr val="1C3057"/>
                </a:solidFill>
                <a:latin typeface="Microsoft Sans Serif"/>
                <a:cs typeface="Microsoft Sans Serif"/>
              </a:rPr>
              <a:t>лицом</a:t>
            </a:r>
            <a:r>
              <a:rPr sz="1400" spc="-35" dirty="0">
                <a:solidFill>
                  <a:srgbClr val="1C3057"/>
                </a:solidFill>
                <a:latin typeface="Microsoft Sans Serif"/>
                <a:cs typeface="Microsoft Sans Serif"/>
              </a:rPr>
              <a:t> </a:t>
            </a:r>
            <a:r>
              <a:rPr sz="1400" spc="50" dirty="0">
                <a:solidFill>
                  <a:srgbClr val="1C3057"/>
                </a:solidFill>
                <a:latin typeface="Microsoft Sans Serif"/>
                <a:cs typeface="Microsoft Sans Serif"/>
              </a:rPr>
              <a:t>избирательного </a:t>
            </a:r>
            <a:r>
              <a:rPr sz="1400" spc="-360" dirty="0">
                <a:solidFill>
                  <a:srgbClr val="1C3057"/>
                </a:solidFill>
                <a:latin typeface="Microsoft Sans Serif"/>
                <a:cs typeface="Microsoft Sans Serif"/>
              </a:rPr>
              <a:t> </a:t>
            </a:r>
            <a:r>
              <a:rPr sz="1400" spc="50" dirty="0">
                <a:solidFill>
                  <a:srgbClr val="1C3057"/>
                </a:solidFill>
                <a:latin typeface="Microsoft Sans Serif"/>
                <a:cs typeface="Microsoft Sans Serif"/>
              </a:rPr>
              <a:t>объединения,</a:t>
            </a:r>
            <a:r>
              <a:rPr sz="1400" spc="-40" dirty="0">
                <a:solidFill>
                  <a:srgbClr val="1C3057"/>
                </a:solidFill>
                <a:latin typeface="Microsoft Sans Serif"/>
                <a:cs typeface="Microsoft Sans Serif"/>
              </a:rPr>
              <a:t> </a:t>
            </a:r>
            <a:r>
              <a:rPr sz="1400" spc="25" dirty="0">
                <a:solidFill>
                  <a:srgbClr val="1C3057"/>
                </a:solidFill>
                <a:latin typeface="Microsoft Sans Serif"/>
                <a:cs typeface="Microsoft Sans Serif"/>
              </a:rPr>
              <a:t>наблюдателем</a:t>
            </a:r>
            <a:endParaRPr sz="1400">
              <a:latin typeface="Microsoft Sans Serif"/>
              <a:cs typeface="Microsoft Sans Serif"/>
            </a:endParaRPr>
          </a:p>
        </p:txBody>
      </p:sp>
      <p:sp>
        <p:nvSpPr>
          <p:cNvPr id="36" name="object 36"/>
          <p:cNvSpPr txBox="1"/>
          <p:nvPr/>
        </p:nvSpPr>
        <p:spPr>
          <a:xfrm>
            <a:off x="6799833" y="1677670"/>
            <a:ext cx="4564380" cy="330835"/>
          </a:xfrm>
          <a:prstGeom prst="rect">
            <a:avLst/>
          </a:prstGeom>
        </p:spPr>
        <p:txBody>
          <a:bodyPr vert="horz" wrap="square" lIns="0" tIns="13335" rIns="0" bIns="0" rtlCol="0">
            <a:spAutoFit/>
          </a:bodyPr>
          <a:lstStyle/>
          <a:p>
            <a:pPr marL="12700">
              <a:lnSpc>
                <a:spcPct val="100000"/>
              </a:lnSpc>
              <a:spcBef>
                <a:spcPts val="105"/>
              </a:spcBef>
            </a:pPr>
            <a:r>
              <a:rPr sz="2000" b="1" spc="35" dirty="0">
                <a:solidFill>
                  <a:srgbClr val="1C3057"/>
                </a:solidFill>
                <a:latin typeface="Arial"/>
                <a:cs typeface="Arial"/>
              </a:rPr>
              <a:t>Волонтер</a:t>
            </a:r>
            <a:r>
              <a:rPr sz="2000" b="1" spc="-50" dirty="0">
                <a:solidFill>
                  <a:srgbClr val="1C3057"/>
                </a:solidFill>
                <a:latin typeface="Arial"/>
                <a:cs typeface="Arial"/>
              </a:rPr>
              <a:t> </a:t>
            </a:r>
            <a:r>
              <a:rPr sz="2000" b="1" spc="135" dirty="0">
                <a:solidFill>
                  <a:srgbClr val="1C3057"/>
                </a:solidFill>
                <a:latin typeface="Arial"/>
                <a:cs typeface="Arial"/>
              </a:rPr>
              <a:t>может</a:t>
            </a:r>
            <a:r>
              <a:rPr sz="2000" b="1" spc="-45" dirty="0">
                <a:solidFill>
                  <a:srgbClr val="1C3057"/>
                </a:solidFill>
                <a:latin typeface="Arial"/>
                <a:cs typeface="Arial"/>
              </a:rPr>
              <a:t> </a:t>
            </a:r>
            <a:r>
              <a:rPr sz="2000" b="1" spc="30" dirty="0">
                <a:solidFill>
                  <a:srgbClr val="1C3057"/>
                </a:solidFill>
                <a:latin typeface="Arial"/>
                <a:cs typeface="Arial"/>
              </a:rPr>
              <a:t>быть</a:t>
            </a:r>
            <a:r>
              <a:rPr sz="2000" b="1" spc="-60" dirty="0">
                <a:solidFill>
                  <a:srgbClr val="1C3057"/>
                </a:solidFill>
                <a:latin typeface="Arial"/>
                <a:cs typeface="Arial"/>
              </a:rPr>
              <a:t> </a:t>
            </a:r>
            <a:r>
              <a:rPr sz="2000" b="1" spc="60" dirty="0">
                <a:solidFill>
                  <a:srgbClr val="1C3057"/>
                </a:solidFill>
                <a:latin typeface="Arial"/>
                <a:cs typeface="Arial"/>
              </a:rPr>
              <a:t>направлен:</a:t>
            </a:r>
            <a:endParaRPr sz="2000">
              <a:latin typeface="Arial"/>
              <a:cs typeface="Arial"/>
            </a:endParaRPr>
          </a:p>
        </p:txBody>
      </p:sp>
      <p:grpSp>
        <p:nvGrpSpPr>
          <p:cNvPr id="37" name="object 37"/>
          <p:cNvGrpSpPr/>
          <p:nvPr/>
        </p:nvGrpSpPr>
        <p:grpSpPr>
          <a:xfrm>
            <a:off x="6656831" y="2292095"/>
            <a:ext cx="4511040" cy="2790825"/>
            <a:chOff x="6656831" y="2292095"/>
            <a:chExt cx="4511040" cy="2790825"/>
          </a:xfrm>
        </p:grpSpPr>
        <p:pic>
          <p:nvPicPr>
            <p:cNvPr id="38" name="object 38"/>
            <p:cNvPicPr/>
            <p:nvPr/>
          </p:nvPicPr>
          <p:blipFill>
            <a:blip r:embed="rId2" cstate="print"/>
            <a:stretch>
              <a:fillRect/>
            </a:stretch>
          </p:blipFill>
          <p:spPr>
            <a:xfrm>
              <a:off x="6987539" y="2328671"/>
              <a:ext cx="949451" cy="588263"/>
            </a:xfrm>
            <a:prstGeom prst="rect">
              <a:avLst/>
            </a:prstGeom>
          </p:spPr>
        </p:pic>
        <p:pic>
          <p:nvPicPr>
            <p:cNvPr id="39" name="object 39"/>
            <p:cNvPicPr/>
            <p:nvPr/>
          </p:nvPicPr>
          <p:blipFill>
            <a:blip r:embed="rId3" cstate="print"/>
            <a:stretch>
              <a:fillRect/>
            </a:stretch>
          </p:blipFill>
          <p:spPr>
            <a:xfrm>
              <a:off x="8670035" y="2292095"/>
              <a:ext cx="947927" cy="659891"/>
            </a:xfrm>
            <a:prstGeom prst="rect">
              <a:avLst/>
            </a:prstGeom>
          </p:spPr>
        </p:pic>
        <p:pic>
          <p:nvPicPr>
            <p:cNvPr id="40" name="object 40"/>
            <p:cNvPicPr/>
            <p:nvPr/>
          </p:nvPicPr>
          <p:blipFill>
            <a:blip r:embed="rId4" cstate="print"/>
            <a:stretch>
              <a:fillRect/>
            </a:stretch>
          </p:blipFill>
          <p:spPr>
            <a:xfrm>
              <a:off x="10219943" y="2452115"/>
              <a:ext cx="947927" cy="499872"/>
            </a:xfrm>
            <a:prstGeom prst="rect">
              <a:avLst/>
            </a:prstGeom>
          </p:spPr>
        </p:pic>
        <p:sp>
          <p:nvSpPr>
            <p:cNvPr id="41" name="object 41"/>
            <p:cNvSpPr/>
            <p:nvPr/>
          </p:nvSpPr>
          <p:spPr>
            <a:xfrm>
              <a:off x="6694931" y="3992879"/>
              <a:ext cx="469900" cy="358140"/>
            </a:xfrm>
            <a:custGeom>
              <a:avLst/>
              <a:gdLst/>
              <a:ahLst/>
              <a:cxnLst/>
              <a:rect l="l" t="t" r="r" b="b"/>
              <a:pathLst>
                <a:path w="469900" h="358139">
                  <a:moveTo>
                    <a:pt x="469392" y="0"/>
                  </a:moveTo>
                  <a:lnTo>
                    <a:pt x="75692" y="0"/>
                  </a:lnTo>
                  <a:lnTo>
                    <a:pt x="0" y="358140"/>
                  </a:lnTo>
                  <a:lnTo>
                    <a:pt x="393700" y="358140"/>
                  </a:lnTo>
                  <a:lnTo>
                    <a:pt x="469392" y="0"/>
                  </a:lnTo>
                  <a:close/>
                </a:path>
              </a:pathLst>
            </a:custGeom>
            <a:solidFill>
              <a:srgbClr val="00AFEF"/>
            </a:solidFill>
          </p:spPr>
          <p:txBody>
            <a:bodyPr wrap="square" lIns="0" tIns="0" rIns="0" bIns="0" rtlCol="0"/>
            <a:lstStyle/>
            <a:p>
              <a:endParaRPr/>
            </a:p>
          </p:txBody>
        </p:sp>
        <p:sp>
          <p:nvSpPr>
            <p:cNvPr id="42" name="object 42"/>
            <p:cNvSpPr/>
            <p:nvPr/>
          </p:nvSpPr>
          <p:spPr>
            <a:xfrm>
              <a:off x="6694931" y="3992879"/>
              <a:ext cx="469900" cy="358140"/>
            </a:xfrm>
            <a:custGeom>
              <a:avLst/>
              <a:gdLst/>
              <a:ahLst/>
              <a:cxnLst/>
              <a:rect l="l" t="t" r="r" b="b"/>
              <a:pathLst>
                <a:path w="469900" h="358139">
                  <a:moveTo>
                    <a:pt x="0" y="358140"/>
                  </a:moveTo>
                  <a:lnTo>
                    <a:pt x="75692" y="0"/>
                  </a:lnTo>
                  <a:lnTo>
                    <a:pt x="469392" y="0"/>
                  </a:lnTo>
                  <a:lnTo>
                    <a:pt x="393700" y="358140"/>
                  </a:lnTo>
                  <a:lnTo>
                    <a:pt x="0" y="358140"/>
                  </a:lnTo>
                  <a:close/>
                </a:path>
              </a:pathLst>
            </a:custGeom>
            <a:ln w="76200">
              <a:solidFill>
                <a:srgbClr val="00AFEF"/>
              </a:solidFill>
            </a:ln>
          </p:spPr>
          <p:txBody>
            <a:bodyPr wrap="square" lIns="0" tIns="0" rIns="0" bIns="0" rtlCol="0"/>
            <a:lstStyle/>
            <a:p>
              <a:endParaRPr/>
            </a:p>
          </p:txBody>
        </p:sp>
        <p:sp>
          <p:nvSpPr>
            <p:cNvPr id="43" name="object 43"/>
            <p:cNvSpPr/>
            <p:nvPr/>
          </p:nvSpPr>
          <p:spPr>
            <a:xfrm>
              <a:off x="6788403" y="4043425"/>
              <a:ext cx="283845" cy="236220"/>
            </a:xfrm>
            <a:custGeom>
              <a:avLst/>
              <a:gdLst/>
              <a:ahLst/>
              <a:cxnLst/>
              <a:rect l="l" t="t" r="r" b="b"/>
              <a:pathLst>
                <a:path w="283845" h="236220">
                  <a:moveTo>
                    <a:pt x="0" y="151511"/>
                  </a:moveTo>
                  <a:lnTo>
                    <a:pt x="95376" y="235712"/>
                  </a:lnTo>
                  <a:lnTo>
                    <a:pt x="283845" y="0"/>
                  </a:lnTo>
                </a:path>
              </a:pathLst>
            </a:custGeom>
            <a:ln w="57150">
              <a:solidFill>
                <a:srgbClr val="FFFFFF"/>
              </a:solidFill>
            </a:ln>
          </p:spPr>
          <p:txBody>
            <a:bodyPr wrap="square" lIns="0" tIns="0" rIns="0" bIns="0" rtlCol="0"/>
            <a:lstStyle/>
            <a:p>
              <a:endParaRPr/>
            </a:p>
          </p:txBody>
        </p:sp>
        <p:sp>
          <p:nvSpPr>
            <p:cNvPr id="44" name="object 44"/>
            <p:cNvSpPr/>
            <p:nvPr/>
          </p:nvSpPr>
          <p:spPr>
            <a:xfrm>
              <a:off x="6975347" y="4794503"/>
              <a:ext cx="288290" cy="288290"/>
            </a:xfrm>
            <a:custGeom>
              <a:avLst/>
              <a:gdLst/>
              <a:ahLst/>
              <a:cxnLst/>
              <a:rect l="l" t="t" r="r" b="b"/>
              <a:pathLst>
                <a:path w="288290" h="288289">
                  <a:moveTo>
                    <a:pt x="144018" y="0"/>
                  </a:moveTo>
                  <a:lnTo>
                    <a:pt x="98511" y="7345"/>
                  </a:lnTo>
                  <a:lnTo>
                    <a:pt x="58978" y="27797"/>
                  </a:lnTo>
                  <a:lnTo>
                    <a:pt x="27797" y="58978"/>
                  </a:lnTo>
                  <a:lnTo>
                    <a:pt x="7345" y="98511"/>
                  </a:lnTo>
                  <a:lnTo>
                    <a:pt x="0" y="144018"/>
                  </a:lnTo>
                  <a:lnTo>
                    <a:pt x="7345" y="189524"/>
                  </a:lnTo>
                  <a:lnTo>
                    <a:pt x="27797" y="229057"/>
                  </a:lnTo>
                  <a:lnTo>
                    <a:pt x="58978" y="260238"/>
                  </a:lnTo>
                  <a:lnTo>
                    <a:pt x="98511" y="280690"/>
                  </a:lnTo>
                  <a:lnTo>
                    <a:pt x="144018" y="288036"/>
                  </a:lnTo>
                  <a:lnTo>
                    <a:pt x="189524" y="280690"/>
                  </a:lnTo>
                  <a:lnTo>
                    <a:pt x="229057" y="260238"/>
                  </a:lnTo>
                  <a:lnTo>
                    <a:pt x="260238" y="229057"/>
                  </a:lnTo>
                  <a:lnTo>
                    <a:pt x="280690" y="189524"/>
                  </a:lnTo>
                  <a:lnTo>
                    <a:pt x="288035" y="144018"/>
                  </a:lnTo>
                  <a:lnTo>
                    <a:pt x="280690" y="98511"/>
                  </a:lnTo>
                  <a:lnTo>
                    <a:pt x="260238" y="58978"/>
                  </a:lnTo>
                  <a:lnTo>
                    <a:pt x="229057" y="27797"/>
                  </a:lnTo>
                  <a:lnTo>
                    <a:pt x="189524" y="7345"/>
                  </a:lnTo>
                  <a:lnTo>
                    <a:pt x="144018" y="0"/>
                  </a:lnTo>
                  <a:close/>
                </a:path>
              </a:pathLst>
            </a:custGeom>
            <a:solidFill>
              <a:srgbClr val="00AFEF"/>
            </a:solidFill>
          </p:spPr>
          <p:txBody>
            <a:bodyPr wrap="square" lIns="0" tIns="0" rIns="0" bIns="0" rtlCol="0"/>
            <a:lstStyle/>
            <a:p>
              <a:endParaRPr/>
            </a:p>
          </p:txBody>
        </p:sp>
      </p:grpSp>
      <p:sp>
        <p:nvSpPr>
          <p:cNvPr id="45" name="object 45"/>
          <p:cNvSpPr txBox="1"/>
          <p:nvPr/>
        </p:nvSpPr>
        <p:spPr>
          <a:xfrm>
            <a:off x="10508360" y="3019806"/>
            <a:ext cx="368935" cy="239395"/>
          </a:xfrm>
          <a:prstGeom prst="rect">
            <a:avLst/>
          </a:prstGeom>
        </p:spPr>
        <p:txBody>
          <a:bodyPr vert="horz" wrap="square" lIns="0" tIns="13335" rIns="0" bIns="0" rtlCol="0">
            <a:spAutoFit/>
          </a:bodyPr>
          <a:lstStyle/>
          <a:p>
            <a:pPr marL="12700">
              <a:lnSpc>
                <a:spcPct val="100000"/>
              </a:lnSpc>
              <a:spcBef>
                <a:spcPts val="105"/>
              </a:spcBef>
            </a:pPr>
            <a:r>
              <a:rPr sz="1400" spc="-40" dirty="0">
                <a:solidFill>
                  <a:srgbClr val="1C3057"/>
                </a:solidFill>
                <a:latin typeface="Microsoft Sans Serif"/>
                <a:cs typeface="Microsoft Sans Serif"/>
              </a:rPr>
              <a:t>ТИК</a:t>
            </a:r>
            <a:endParaRPr sz="1400">
              <a:latin typeface="Microsoft Sans Serif"/>
              <a:cs typeface="Microsoft Sans Serif"/>
            </a:endParaRPr>
          </a:p>
        </p:txBody>
      </p:sp>
      <p:sp>
        <p:nvSpPr>
          <p:cNvPr id="46" name="object 46"/>
          <p:cNvSpPr txBox="1"/>
          <p:nvPr/>
        </p:nvSpPr>
        <p:spPr>
          <a:xfrm>
            <a:off x="7057390" y="4809490"/>
            <a:ext cx="127635" cy="23939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FFFFFF"/>
                </a:solidFill>
                <a:latin typeface="Arial"/>
                <a:cs typeface="Arial"/>
              </a:rPr>
              <a:t>1</a:t>
            </a:r>
            <a:endParaRPr sz="1400">
              <a:latin typeface="Arial"/>
              <a:cs typeface="Arial"/>
            </a:endParaRPr>
          </a:p>
        </p:txBody>
      </p:sp>
      <p:sp>
        <p:nvSpPr>
          <p:cNvPr id="47" name="object 47"/>
          <p:cNvSpPr/>
          <p:nvPr/>
        </p:nvSpPr>
        <p:spPr>
          <a:xfrm>
            <a:off x="6975347" y="5312664"/>
            <a:ext cx="288290" cy="288290"/>
          </a:xfrm>
          <a:custGeom>
            <a:avLst/>
            <a:gdLst/>
            <a:ahLst/>
            <a:cxnLst/>
            <a:rect l="l" t="t" r="r" b="b"/>
            <a:pathLst>
              <a:path w="288290" h="288289">
                <a:moveTo>
                  <a:pt x="144018" y="0"/>
                </a:moveTo>
                <a:lnTo>
                  <a:pt x="98511" y="7345"/>
                </a:lnTo>
                <a:lnTo>
                  <a:pt x="58978" y="27797"/>
                </a:lnTo>
                <a:lnTo>
                  <a:pt x="27797" y="58978"/>
                </a:lnTo>
                <a:lnTo>
                  <a:pt x="7345" y="98511"/>
                </a:lnTo>
                <a:lnTo>
                  <a:pt x="0" y="144018"/>
                </a:lnTo>
                <a:lnTo>
                  <a:pt x="7345" y="189524"/>
                </a:lnTo>
                <a:lnTo>
                  <a:pt x="27797" y="229057"/>
                </a:lnTo>
                <a:lnTo>
                  <a:pt x="58978" y="260238"/>
                </a:lnTo>
                <a:lnTo>
                  <a:pt x="98511" y="280690"/>
                </a:lnTo>
                <a:lnTo>
                  <a:pt x="144018" y="288036"/>
                </a:lnTo>
                <a:lnTo>
                  <a:pt x="189524" y="280690"/>
                </a:lnTo>
                <a:lnTo>
                  <a:pt x="229057" y="260238"/>
                </a:lnTo>
                <a:lnTo>
                  <a:pt x="260238" y="229057"/>
                </a:lnTo>
                <a:lnTo>
                  <a:pt x="280690" y="189524"/>
                </a:lnTo>
                <a:lnTo>
                  <a:pt x="288035" y="144018"/>
                </a:lnTo>
                <a:lnTo>
                  <a:pt x="280690" y="98511"/>
                </a:lnTo>
                <a:lnTo>
                  <a:pt x="260238" y="58978"/>
                </a:lnTo>
                <a:lnTo>
                  <a:pt x="229057" y="27797"/>
                </a:lnTo>
                <a:lnTo>
                  <a:pt x="189524" y="7345"/>
                </a:lnTo>
                <a:lnTo>
                  <a:pt x="144018" y="0"/>
                </a:lnTo>
                <a:close/>
              </a:path>
            </a:pathLst>
          </a:custGeom>
          <a:solidFill>
            <a:srgbClr val="00AFEF"/>
          </a:solidFill>
        </p:spPr>
        <p:txBody>
          <a:bodyPr wrap="square" lIns="0" tIns="0" rIns="0" bIns="0" rtlCol="0"/>
          <a:lstStyle/>
          <a:p>
            <a:endParaRPr/>
          </a:p>
        </p:txBody>
      </p:sp>
      <p:sp>
        <p:nvSpPr>
          <p:cNvPr id="48" name="object 48"/>
          <p:cNvSpPr txBox="1"/>
          <p:nvPr/>
        </p:nvSpPr>
        <p:spPr>
          <a:xfrm>
            <a:off x="7057390" y="5327650"/>
            <a:ext cx="127635" cy="23939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FFFFFF"/>
                </a:solidFill>
                <a:latin typeface="Arial"/>
                <a:cs typeface="Arial"/>
              </a:rPr>
              <a:t>2</a:t>
            </a:r>
            <a:endParaRPr sz="1400">
              <a:latin typeface="Arial"/>
              <a:cs typeface="Arial"/>
            </a:endParaRPr>
          </a:p>
        </p:txBody>
      </p:sp>
      <p:sp>
        <p:nvSpPr>
          <p:cNvPr id="49" name="object 49"/>
          <p:cNvSpPr/>
          <p:nvPr/>
        </p:nvSpPr>
        <p:spPr>
          <a:xfrm>
            <a:off x="6976871" y="5820155"/>
            <a:ext cx="288290" cy="288290"/>
          </a:xfrm>
          <a:custGeom>
            <a:avLst/>
            <a:gdLst/>
            <a:ahLst/>
            <a:cxnLst/>
            <a:rect l="l" t="t" r="r" b="b"/>
            <a:pathLst>
              <a:path w="288290" h="288289">
                <a:moveTo>
                  <a:pt x="144018" y="0"/>
                </a:moveTo>
                <a:lnTo>
                  <a:pt x="98511" y="7342"/>
                </a:lnTo>
                <a:lnTo>
                  <a:pt x="58978" y="27786"/>
                </a:lnTo>
                <a:lnTo>
                  <a:pt x="27797" y="58962"/>
                </a:lnTo>
                <a:lnTo>
                  <a:pt x="7345" y="98496"/>
                </a:lnTo>
                <a:lnTo>
                  <a:pt x="0" y="144018"/>
                </a:lnTo>
                <a:lnTo>
                  <a:pt x="7345" y="189539"/>
                </a:lnTo>
                <a:lnTo>
                  <a:pt x="27797" y="229073"/>
                </a:lnTo>
                <a:lnTo>
                  <a:pt x="58978" y="260249"/>
                </a:lnTo>
                <a:lnTo>
                  <a:pt x="98511" y="280693"/>
                </a:lnTo>
                <a:lnTo>
                  <a:pt x="144018" y="288036"/>
                </a:lnTo>
                <a:lnTo>
                  <a:pt x="189524" y="280693"/>
                </a:lnTo>
                <a:lnTo>
                  <a:pt x="229057" y="260249"/>
                </a:lnTo>
                <a:lnTo>
                  <a:pt x="260238" y="229073"/>
                </a:lnTo>
                <a:lnTo>
                  <a:pt x="280690" y="189539"/>
                </a:lnTo>
                <a:lnTo>
                  <a:pt x="288035" y="144018"/>
                </a:lnTo>
                <a:lnTo>
                  <a:pt x="280690" y="98496"/>
                </a:lnTo>
                <a:lnTo>
                  <a:pt x="260238" y="58962"/>
                </a:lnTo>
                <a:lnTo>
                  <a:pt x="229057" y="27786"/>
                </a:lnTo>
                <a:lnTo>
                  <a:pt x="189524" y="7342"/>
                </a:lnTo>
                <a:lnTo>
                  <a:pt x="144018" y="0"/>
                </a:lnTo>
                <a:close/>
              </a:path>
            </a:pathLst>
          </a:custGeom>
          <a:solidFill>
            <a:srgbClr val="00AFEF"/>
          </a:solidFill>
        </p:spPr>
        <p:txBody>
          <a:bodyPr wrap="square" lIns="0" tIns="0" rIns="0" bIns="0" rtlCol="0"/>
          <a:lstStyle/>
          <a:p>
            <a:endParaRPr/>
          </a:p>
        </p:txBody>
      </p:sp>
      <p:sp>
        <p:nvSpPr>
          <p:cNvPr id="50" name="object 50"/>
          <p:cNvSpPr txBox="1"/>
          <p:nvPr/>
        </p:nvSpPr>
        <p:spPr>
          <a:xfrm>
            <a:off x="7057770" y="5836107"/>
            <a:ext cx="3233420" cy="239395"/>
          </a:xfrm>
          <a:prstGeom prst="rect">
            <a:avLst/>
          </a:prstGeom>
        </p:spPr>
        <p:txBody>
          <a:bodyPr vert="horz" wrap="square" lIns="0" tIns="12700" rIns="0" bIns="0" rtlCol="0">
            <a:spAutoFit/>
          </a:bodyPr>
          <a:lstStyle/>
          <a:p>
            <a:pPr marL="12700">
              <a:lnSpc>
                <a:spcPct val="100000"/>
              </a:lnSpc>
              <a:spcBef>
                <a:spcPts val="100"/>
              </a:spcBef>
              <a:tabLst>
                <a:tab pos="344170" algn="l"/>
              </a:tabLst>
            </a:pPr>
            <a:r>
              <a:rPr sz="1400" b="1" spc="20" dirty="0">
                <a:solidFill>
                  <a:srgbClr val="FFFFFF"/>
                </a:solidFill>
                <a:latin typeface="Arial"/>
                <a:cs typeface="Arial"/>
              </a:rPr>
              <a:t>3	</a:t>
            </a:r>
            <a:r>
              <a:rPr sz="2100" spc="104" baseline="1984" dirty="0">
                <a:solidFill>
                  <a:srgbClr val="1C3057"/>
                </a:solidFill>
                <a:latin typeface="Microsoft Sans Serif"/>
                <a:cs typeface="Microsoft Sans Serif"/>
              </a:rPr>
              <a:t>ориентировании</a:t>
            </a:r>
            <a:r>
              <a:rPr sz="2100" spc="-75" baseline="1984" dirty="0">
                <a:solidFill>
                  <a:srgbClr val="1C3057"/>
                </a:solidFill>
                <a:latin typeface="Microsoft Sans Serif"/>
                <a:cs typeface="Microsoft Sans Serif"/>
              </a:rPr>
              <a:t> </a:t>
            </a:r>
            <a:r>
              <a:rPr sz="2100" spc="82" baseline="1984" dirty="0">
                <a:solidFill>
                  <a:srgbClr val="1C3057"/>
                </a:solidFill>
                <a:latin typeface="Microsoft Sans Serif"/>
                <a:cs typeface="Microsoft Sans Serif"/>
              </a:rPr>
              <a:t>в</a:t>
            </a:r>
            <a:r>
              <a:rPr sz="2100" spc="-22" baseline="1984" dirty="0">
                <a:solidFill>
                  <a:srgbClr val="1C3057"/>
                </a:solidFill>
                <a:latin typeface="Microsoft Sans Serif"/>
                <a:cs typeface="Microsoft Sans Serif"/>
              </a:rPr>
              <a:t> </a:t>
            </a:r>
            <a:r>
              <a:rPr sz="2100" spc="52" baseline="1984" dirty="0">
                <a:solidFill>
                  <a:srgbClr val="1C3057"/>
                </a:solidFill>
                <a:latin typeface="Microsoft Sans Serif"/>
                <a:cs typeface="Microsoft Sans Serif"/>
              </a:rPr>
              <a:t>пространстве</a:t>
            </a:r>
            <a:endParaRPr sz="2100" baseline="1984">
              <a:latin typeface="Microsoft Sans Serif"/>
              <a:cs typeface="Microsoft Sans Serif"/>
            </a:endParaRPr>
          </a:p>
        </p:txBody>
      </p:sp>
      <p:grpSp>
        <p:nvGrpSpPr>
          <p:cNvPr id="51" name="object 51"/>
          <p:cNvGrpSpPr/>
          <p:nvPr/>
        </p:nvGrpSpPr>
        <p:grpSpPr>
          <a:xfrm>
            <a:off x="-38100" y="262127"/>
            <a:ext cx="6487795" cy="6190615"/>
            <a:chOff x="-38100" y="262127"/>
            <a:chExt cx="6487795" cy="6190615"/>
          </a:xfrm>
        </p:grpSpPr>
        <p:pic>
          <p:nvPicPr>
            <p:cNvPr id="52" name="object 52"/>
            <p:cNvPicPr/>
            <p:nvPr/>
          </p:nvPicPr>
          <p:blipFill>
            <a:blip r:embed="rId5" cstate="print"/>
            <a:stretch>
              <a:fillRect/>
            </a:stretch>
          </p:blipFill>
          <p:spPr>
            <a:xfrm>
              <a:off x="4349496" y="1699260"/>
              <a:ext cx="2100072" cy="4753356"/>
            </a:xfrm>
            <a:prstGeom prst="rect">
              <a:avLst/>
            </a:prstGeom>
          </p:spPr>
        </p:pic>
        <p:sp>
          <p:nvSpPr>
            <p:cNvPr id="53" name="object 53"/>
            <p:cNvSpPr/>
            <p:nvPr/>
          </p:nvSpPr>
          <p:spPr>
            <a:xfrm>
              <a:off x="4864100" y="3029076"/>
              <a:ext cx="358140" cy="248285"/>
            </a:xfrm>
            <a:custGeom>
              <a:avLst/>
              <a:gdLst/>
              <a:ahLst/>
              <a:cxnLst/>
              <a:rect l="l" t="t" r="r" b="b"/>
              <a:pathLst>
                <a:path w="358139" h="248285">
                  <a:moveTo>
                    <a:pt x="357759" y="0"/>
                  </a:moveTo>
                  <a:lnTo>
                    <a:pt x="0" y="42672"/>
                  </a:lnTo>
                  <a:lnTo>
                    <a:pt x="32765" y="229870"/>
                  </a:lnTo>
                  <a:lnTo>
                    <a:pt x="351663" y="248031"/>
                  </a:lnTo>
                  <a:lnTo>
                    <a:pt x="357759" y="0"/>
                  </a:lnTo>
                  <a:close/>
                </a:path>
              </a:pathLst>
            </a:custGeom>
            <a:solidFill>
              <a:srgbClr val="FFFFFF"/>
            </a:solidFill>
          </p:spPr>
          <p:txBody>
            <a:bodyPr wrap="square" lIns="0" tIns="0" rIns="0" bIns="0" rtlCol="0"/>
            <a:lstStyle/>
            <a:p>
              <a:endParaRPr/>
            </a:p>
          </p:txBody>
        </p:sp>
        <p:sp>
          <p:nvSpPr>
            <p:cNvPr id="54" name="object 54"/>
            <p:cNvSpPr/>
            <p:nvPr/>
          </p:nvSpPr>
          <p:spPr>
            <a:xfrm>
              <a:off x="5011546" y="2998851"/>
              <a:ext cx="71120" cy="71755"/>
            </a:xfrm>
            <a:custGeom>
              <a:avLst/>
              <a:gdLst/>
              <a:ahLst/>
              <a:cxnLst/>
              <a:rect l="l" t="t" r="r" b="b"/>
              <a:pathLst>
                <a:path w="71120" h="71755">
                  <a:moveTo>
                    <a:pt x="70738" y="0"/>
                  </a:moveTo>
                  <a:lnTo>
                    <a:pt x="0" y="14986"/>
                  </a:lnTo>
                  <a:lnTo>
                    <a:pt x="7874" y="71754"/>
                  </a:lnTo>
                  <a:lnTo>
                    <a:pt x="58674" y="67056"/>
                  </a:lnTo>
                  <a:lnTo>
                    <a:pt x="70738" y="0"/>
                  </a:lnTo>
                  <a:close/>
                </a:path>
              </a:pathLst>
            </a:custGeom>
            <a:solidFill>
              <a:srgbClr val="385A63"/>
            </a:solidFill>
          </p:spPr>
          <p:txBody>
            <a:bodyPr wrap="square" lIns="0" tIns="0" rIns="0" bIns="0" rtlCol="0"/>
            <a:lstStyle/>
            <a:p>
              <a:endParaRPr/>
            </a:p>
          </p:txBody>
        </p:sp>
        <p:sp>
          <p:nvSpPr>
            <p:cNvPr id="55" name="object 55"/>
            <p:cNvSpPr/>
            <p:nvPr/>
          </p:nvSpPr>
          <p:spPr>
            <a:xfrm>
              <a:off x="0" y="300227"/>
              <a:ext cx="1658620" cy="817244"/>
            </a:xfrm>
            <a:custGeom>
              <a:avLst/>
              <a:gdLst/>
              <a:ahLst/>
              <a:cxnLst/>
              <a:rect l="l" t="t" r="r" b="b"/>
              <a:pathLst>
                <a:path w="1658620" h="817244">
                  <a:moveTo>
                    <a:pt x="1658112" y="0"/>
                  </a:moveTo>
                  <a:lnTo>
                    <a:pt x="0" y="0"/>
                  </a:lnTo>
                  <a:lnTo>
                    <a:pt x="0" y="816863"/>
                  </a:lnTo>
                  <a:lnTo>
                    <a:pt x="1439799" y="816863"/>
                  </a:lnTo>
                  <a:lnTo>
                    <a:pt x="1658112" y="0"/>
                  </a:lnTo>
                  <a:close/>
                </a:path>
              </a:pathLst>
            </a:custGeom>
            <a:solidFill>
              <a:srgbClr val="FFFFFF"/>
            </a:solidFill>
          </p:spPr>
          <p:txBody>
            <a:bodyPr wrap="square" lIns="0" tIns="0" rIns="0" bIns="0" rtlCol="0"/>
            <a:lstStyle/>
            <a:p>
              <a:endParaRPr/>
            </a:p>
          </p:txBody>
        </p:sp>
        <p:sp>
          <p:nvSpPr>
            <p:cNvPr id="56" name="object 56"/>
            <p:cNvSpPr/>
            <p:nvPr/>
          </p:nvSpPr>
          <p:spPr>
            <a:xfrm>
              <a:off x="0" y="300227"/>
              <a:ext cx="1658620" cy="817244"/>
            </a:xfrm>
            <a:custGeom>
              <a:avLst/>
              <a:gdLst/>
              <a:ahLst/>
              <a:cxnLst/>
              <a:rect l="l" t="t" r="r" b="b"/>
              <a:pathLst>
                <a:path w="1658620" h="817244">
                  <a:moveTo>
                    <a:pt x="0" y="0"/>
                  </a:moveTo>
                  <a:lnTo>
                    <a:pt x="1658112" y="0"/>
                  </a:lnTo>
                  <a:lnTo>
                    <a:pt x="1439799" y="816863"/>
                  </a:lnTo>
                  <a:lnTo>
                    <a:pt x="0" y="816863"/>
                  </a:lnTo>
                </a:path>
              </a:pathLst>
            </a:custGeom>
            <a:ln w="76200">
              <a:solidFill>
                <a:srgbClr val="42619C"/>
              </a:solidFill>
            </a:ln>
          </p:spPr>
          <p:txBody>
            <a:bodyPr wrap="square" lIns="0" tIns="0" rIns="0" bIns="0" rtlCol="0"/>
            <a:lstStyle/>
            <a:p>
              <a:endParaRPr/>
            </a:p>
          </p:txBody>
        </p:sp>
      </p:grpSp>
      <p:grpSp>
        <p:nvGrpSpPr>
          <p:cNvPr id="57" name="object 58"/>
          <p:cNvGrpSpPr/>
          <p:nvPr/>
        </p:nvGrpSpPr>
        <p:grpSpPr>
          <a:xfrm>
            <a:off x="-38100" y="0"/>
            <a:ext cx="12230100" cy="6858000"/>
            <a:chOff x="-38100" y="0"/>
            <a:chExt cx="12230100" cy="6858000"/>
          </a:xfrm>
        </p:grpSpPr>
        <p:sp>
          <p:nvSpPr>
            <p:cNvPr id="59" name="object 59"/>
            <p:cNvSpPr/>
            <p:nvPr/>
          </p:nvSpPr>
          <p:spPr>
            <a:xfrm>
              <a:off x="0" y="300227"/>
              <a:ext cx="767080" cy="817244"/>
            </a:xfrm>
            <a:custGeom>
              <a:avLst/>
              <a:gdLst/>
              <a:ahLst/>
              <a:cxnLst/>
              <a:rect l="l" t="t" r="r" b="b"/>
              <a:pathLst>
                <a:path w="767080" h="817244">
                  <a:moveTo>
                    <a:pt x="766572" y="0"/>
                  </a:moveTo>
                  <a:lnTo>
                    <a:pt x="0" y="0"/>
                  </a:lnTo>
                  <a:lnTo>
                    <a:pt x="0" y="816863"/>
                  </a:lnTo>
                  <a:lnTo>
                    <a:pt x="548220" y="816863"/>
                  </a:lnTo>
                  <a:lnTo>
                    <a:pt x="766572" y="0"/>
                  </a:lnTo>
                  <a:close/>
                </a:path>
              </a:pathLst>
            </a:custGeom>
            <a:solidFill>
              <a:srgbClr val="385284"/>
            </a:solidFill>
          </p:spPr>
          <p:txBody>
            <a:bodyPr wrap="square" lIns="0" tIns="0" rIns="0" bIns="0" rtlCol="0"/>
            <a:lstStyle/>
            <a:p>
              <a:endParaRPr/>
            </a:p>
          </p:txBody>
        </p:sp>
        <p:sp>
          <p:nvSpPr>
            <p:cNvPr id="60" name="object 60"/>
            <p:cNvSpPr/>
            <p:nvPr/>
          </p:nvSpPr>
          <p:spPr>
            <a:xfrm>
              <a:off x="0" y="300227"/>
              <a:ext cx="767080" cy="817244"/>
            </a:xfrm>
            <a:custGeom>
              <a:avLst/>
              <a:gdLst/>
              <a:ahLst/>
              <a:cxnLst/>
              <a:rect l="l" t="t" r="r" b="b"/>
              <a:pathLst>
                <a:path w="767080" h="817244">
                  <a:moveTo>
                    <a:pt x="0" y="0"/>
                  </a:moveTo>
                  <a:lnTo>
                    <a:pt x="766572" y="0"/>
                  </a:lnTo>
                  <a:lnTo>
                    <a:pt x="548220" y="816863"/>
                  </a:lnTo>
                  <a:lnTo>
                    <a:pt x="0" y="816863"/>
                  </a:lnTo>
                </a:path>
              </a:pathLst>
            </a:custGeom>
            <a:ln w="76200">
              <a:solidFill>
                <a:srgbClr val="385284"/>
              </a:solidFill>
            </a:ln>
          </p:spPr>
          <p:txBody>
            <a:bodyPr wrap="square" lIns="0" tIns="0" rIns="0" bIns="0" rtlCol="0"/>
            <a:lstStyle/>
            <a:p>
              <a:endParaRPr/>
            </a:p>
          </p:txBody>
        </p:sp>
        <p:sp>
          <p:nvSpPr>
            <p:cNvPr id="61" name="object 61"/>
            <p:cNvSpPr/>
            <p:nvPr/>
          </p:nvSpPr>
          <p:spPr>
            <a:xfrm>
              <a:off x="0" y="300227"/>
              <a:ext cx="375285" cy="817244"/>
            </a:xfrm>
            <a:custGeom>
              <a:avLst/>
              <a:gdLst/>
              <a:ahLst/>
              <a:cxnLst/>
              <a:rect l="l" t="t" r="r" b="b"/>
              <a:pathLst>
                <a:path w="375285" h="817244">
                  <a:moveTo>
                    <a:pt x="374904" y="0"/>
                  </a:moveTo>
                  <a:lnTo>
                    <a:pt x="0" y="0"/>
                  </a:lnTo>
                  <a:lnTo>
                    <a:pt x="0" y="816863"/>
                  </a:lnTo>
                  <a:lnTo>
                    <a:pt x="156552" y="816863"/>
                  </a:lnTo>
                  <a:lnTo>
                    <a:pt x="374904" y="0"/>
                  </a:lnTo>
                  <a:close/>
                </a:path>
              </a:pathLst>
            </a:custGeom>
            <a:solidFill>
              <a:srgbClr val="42619C"/>
            </a:solidFill>
          </p:spPr>
          <p:txBody>
            <a:bodyPr wrap="square" lIns="0" tIns="0" rIns="0" bIns="0" rtlCol="0"/>
            <a:lstStyle/>
            <a:p>
              <a:endParaRPr/>
            </a:p>
          </p:txBody>
        </p:sp>
        <p:sp>
          <p:nvSpPr>
            <p:cNvPr id="62" name="object 62"/>
            <p:cNvSpPr/>
            <p:nvPr/>
          </p:nvSpPr>
          <p:spPr>
            <a:xfrm>
              <a:off x="0" y="300227"/>
              <a:ext cx="375285" cy="817244"/>
            </a:xfrm>
            <a:custGeom>
              <a:avLst/>
              <a:gdLst/>
              <a:ahLst/>
              <a:cxnLst/>
              <a:rect l="l" t="t" r="r" b="b"/>
              <a:pathLst>
                <a:path w="375285" h="817244">
                  <a:moveTo>
                    <a:pt x="0" y="0"/>
                  </a:moveTo>
                  <a:lnTo>
                    <a:pt x="374904" y="0"/>
                  </a:lnTo>
                  <a:lnTo>
                    <a:pt x="156552" y="816863"/>
                  </a:lnTo>
                  <a:lnTo>
                    <a:pt x="0" y="816863"/>
                  </a:lnTo>
                </a:path>
              </a:pathLst>
            </a:custGeom>
            <a:ln w="76200">
              <a:solidFill>
                <a:srgbClr val="42619C"/>
              </a:solidFill>
            </a:ln>
          </p:spPr>
          <p:txBody>
            <a:bodyPr wrap="square" lIns="0" tIns="0" rIns="0" bIns="0" rtlCol="0"/>
            <a:lstStyle/>
            <a:p>
              <a:endParaRPr/>
            </a:p>
          </p:txBody>
        </p:sp>
        <p:sp>
          <p:nvSpPr>
            <p:cNvPr id="63" name="object 63"/>
            <p:cNvSpPr/>
            <p:nvPr/>
          </p:nvSpPr>
          <p:spPr>
            <a:xfrm>
              <a:off x="10632947" y="6786371"/>
              <a:ext cx="1559560" cy="71755"/>
            </a:xfrm>
            <a:custGeom>
              <a:avLst/>
              <a:gdLst/>
              <a:ahLst/>
              <a:cxnLst/>
              <a:rect l="l" t="t" r="r" b="b"/>
              <a:pathLst>
                <a:path w="1559559" h="71754">
                  <a:moveTo>
                    <a:pt x="0" y="71628"/>
                  </a:moveTo>
                  <a:lnTo>
                    <a:pt x="1559052" y="71628"/>
                  </a:lnTo>
                  <a:lnTo>
                    <a:pt x="1559052" y="0"/>
                  </a:lnTo>
                  <a:lnTo>
                    <a:pt x="0" y="0"/>
                  </a:lnTo>
                  <a:lnTo>
                    <a:pt x="0" y="71628"/>
                  </a:lnTo>
                  <a:close/>
                </a:path>
              </a:pathLst>
            </a:custGeom>
            <a:solidFill>
              <a:srgbClr val="C40822"/>
            </a:solidFill>
          </p:spPr>
          <p:txBody>
            <a:bodyPr wrap="square" lIns="0" tIns="0" rIns="0" bIns="0" rtlCol="0"/>
            <a:lstStyle/>
            <a:p>
              <a:endParaRPr/>
            </a:p>
          </p:txBody>
        </p:sp>
        <p:sp>
          <p:nvSpPr>
            <p:cNvPr id="64" name="object 64"/>
            <p:cNvSpPr/>
            <p:nvPr/>
          </p:nvSpPr>
          <p:spPr>
            <a:xfrm>
              <a:off x="0" y="6786371"/>
              <a:ext cx="10633075" cy="71755"/>
            </a:xfrm>
            <a:custGeom>
              <a:avLst/>
              <a:gdLst/>
              <a:ahLst/>
              <a:cxnLst/>
              <a:rect l="l" t="t" r="r" b="b"/>
              <a:pathLst>
                <a:path w="10633075" h="71754">
                  <a:moveTo>
                    <a:pt x="0" y="71628"/>
                  </a:moveTo>
                  <a:lnTo>
                    <a:pt x="10632948" y="71628"/>
                  </a:lnTo>
                  <a:lnTo>
                    <a:pt x="10632948" y="0"/>
                  </a:lnTo>
                  <a:lnTo>
                    <a:pt x="0" y="0"/>
                  </a:lnTo>
                  <a:lnTo>
                    <a:pt x="0" y="71628"/>
                  </a:lnTo>
                  <a:close/>
                </a:path>
              </a:pathLst>
            </a:custGeom>
            <a:solidFill>
              <a:srgbClr val="014592"/>
            </a:solidFill>
          </p:spPr>
          <p:txBody>
            <a:bodyPr wrap="square" lIns="0" tIns="0" rIns="0" bIns="0" rtlCol="0"/>
            <a:lstStyle/>
            <a:p>
              <a:endParaRPr/>
            </a:p>
          </p:txBody>
        </p:sp>
        <p:sp>
          <p:nvSpPr>
            <p:cNvPr id="65" name="object 65"/>
            <p:cNvSpPr/>
            <p:nvPr/>
          </p:nvSpPr>
          <p:spPr>
            <a:xfrm>
              <a:off x="12091416" y="5312664"/>
              <a:ext cx="100965" cy="1545590"/>
            </a:xfrm>
            <a:custGeom>
              <a:avLst/>
              <a:gdLst/>
              <a:ahLst/>
              <a:cxnLst/>
              <a:rect l="l" t="t" r="r" b="b"/>
              <a:pathLst>
                <a:path w="100965" h="1545590">
                  <a:moveTo>
                    <a:pt x="0" y="1545332"/>
                  </a:moveTo>
                  <a:lnTo>
                    <a:pt x="100583" y="1545332"/>
                  </a:lnTo>
                  <a:lnTo>
                    <a:pt x="100583" y="0"/>
                  </a:lnTo>
                  <a:lnTo>
                    <a:pt x="0" y="0"/>
                  </a:lnTo>
                  <a:lnTo>
                    <a:pt x="0" y="1545332"/>
                  </a:lnTo>
                  <a:close/>
                </a:path>
              </a:pathLst>
            </a:custGeom>
            <a:solidFill>
              <a:srgbClr val="C40822"/>
            </a:solidFill>
          </p:spPr>
          <p:txBody>
            <a:bodyPr wrap="square" lIns="0" tIns="0" rIns="0" bIns="0" rtlCol="0"/>
            <a:lstStyle/>
            <a:p>
              <a:endParaRPr/>
            </a:p>
          </p:txBody>
        </p:sp>
        <p:sp>
          <p:nvSpPr>
            <p:cNvPr id="66" name="object 66"/>
            <p:cNvSpPr/>
            <p:nvPr/>
          </p:nvSpPr>
          <p:spPr>
            <a:xfrm>
              <a:off x="12091416" y="0"/>
              <a:ext cx="100965" cy="5313045"/>
            </a:xfrm>
            <a:custGeom>
              <a:avLst/>
              <a:gdLst/>
              <a:ahLst/>
              <a:cxnLst/>
              <a:rect l="l" t="t" r="r" b="b"/>
              <a:pathLst>
                <a:path w="100965" h="5313045">
                  <a:moveTo>
                    <a:pt x="0" y="5312664"/>
                  </a:moveTo>
                  <a:lnTo>
                    <a:pt x="100583" y="5312664"/>
                  </a:lnTo>
                  <a:lnTo>
                    <a:pt x="100583" y="0"/>
                  </a:lnTo>
                  <a:lnTo>
                    <a:pt x="0" y="0"/>
                  </a:lnTo>
                  <a:lnTo>
                    <a:pt x="0" y="5312664"/>
                  </a:lnTo>
                  <a:close/>
                </a:path>
              </a:pathLst>
            </a:custGeom>
            <a:solidFill>
              <a:srgbClr val="014592"/>
            </a:solidFill>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100" y="0"/>
            <a:ext cx="12268200" cy="6858000"/>
            <a:chOff x="-38100" y="0"/>
            <a:chExt cx="12268200" cy="6858000"/>
          </a:xfrm>
        </p:grpSpPr>
        <p:sp>
          <p:nvSpPr>
            <p:cNvPr id="3" name="object 3"/>
            <p:cNvSpPr/>
            <p:nvPr/>
          </p:nvSpPr>
          <p:spPr>
            <a:xfrm>
              <a:off x="0" y="0"/>
              <a:ext cx="5653405" cy="6829425"/>
            </a:xfrm>
            <a:custGeom>
              <a:avLst/>
              <a:gdLst/>
              <a:ahLst/>
              <a:cxnLst/>
              <a:rect l="l" t="t" r="r" b="b"/>
              <a:pathLst>
                <a:path w="5653405" h="6829425">
                  <a:moveTo>
                    <a:pt x="0" y="470535"/>
                  </a:moveTo>
                  <a:lnTo>
                    <a:pt x="0" y="6829044"/>
                  </a:lnTo>
                  <a:lnTo>
                    <a:pt x="1108227" y="6829044"/>
                  </a:lnTo>
                  <a:lnTo>
                    <a:pt x="1142580" y="6780701"/>
                  </a:lnTo>
                  <a:lnTo>
                    <a:pt x="1164452" y="6745425"/>
                  </a:lnTo>
                  <a:lnTo>
                    <a:pt x="1186677" y="6704245"/>
                  </a:lnTo>
                  <a:lnTo>
                    <a:pt x="1208472" y="6658767"/>
                  </a:lnTo>
                  <a:lnTo>
                    <a:pt x="1218026" y="6639079"/>
                  </a:lnTo>
                  <a:lnTo>
                    <a:pt x="1243638" y="6588317"/>
                  </a:lnTo>
                  <a:lnTo>
                    <a:pt x="1281326" y="6517267"/>
                  </a:lnTo>
                  <a:lnTo>
                    <a:pt x="1305976" y="6472220"/>
                  </a:lnTo>
                  <a:lnTo>
                    <a:pt x="1335180" y="6419804"/>
                  </a:lnTo>
                  <a:lnTo>
                    <a:pt x="1369447" y="6359253"/>
                  </a:lnTo>
                  <a:lnTo>
                    <a:pt x="1409289" y="6289801"/>
                  </a:lnTo>
                  <a:lnTo>
                    <a:pt x="1455218" y="6210683"/>
                  </a:lnTo>
                  <a:lnTo>
                    <a:pt x="2319689" y="4744456"/>
                  </a:lnTo>
                  <a:lnTo>
                    <a:pt x="2707289" y="4093767"/>
                  </a:lnTo>
                  <a:lnTo>
                    <a:pt x="2933665" y="3717798"/>
                  </a:lnTo>
                  <a:lnTo>
                    <a:pt x="3064642" y="3502506"/>
                  </a:lnTo>
                  <a:lnTo>
                    <a:pt x="3161500" y="3344880"/>
                  </a:lnTo>
                  <a:lnTo>
                    <a:pt x="3228656" y="3236707"/>
                  </a:lnTo>
                  <a:lnTo>
                    <a:pt x="3270504" y="3169920"/>
                  </a:lnTo>
                  <a:lnTo>
                    <a:pt x="3310648" y="3106360"/>
                  </a:lnTo>
                  <a:lnTo>
                    <a:pt x="3349898" y="3044713"/>
                  </a:lnTo>
                  <a:lnTo>
                    <a:pt x="3388276" y="2984920"/>
                  </a:lnTo>
                  <a:lnTo>
                    <a:pt x="3425805" y="2926922"/>
                  </a:lnTo>
                  <a:lnTo>
                    <a:pt x="3453510" y="2884453"/>
                  </a:lnTo>
                  <a:lnTo>
                    <a:pt x="1430555" y="2884453"/>
                  </a:lnTo>
                  <a:lnTo>
                    <a:pt x="1370064" y="2869606"/>
                  </a:lnTo>
                  <a:lnTo>
                    <a:pt x="1335151" y="2838323"/>
                  </a:lnTo>
                  <a:lnTo>
                    <a:pt x="1300602" y="2790907"/>
                  </a:lnTo>
                  <a:lnTo>
                    <a:pt x="1241213" y="2680905"/>
                  </a:lnTo>
                  <a:lnTo>
                    <a:pt x="1207753" y="2619546"/>
                  </a:lnTo>
                  <a:lnTo>
                    <a:pt x="1162608" y="2539873"/>
                  </a:lnTo>
                  <a:lnTo>
                    <a:pt x="827518" y="1963191"/>
                  </a:lnTo>
                  <a:lnTo>
                    <a:pt x="743286" y="1816803"/>
                  </a:lnTo>
                  <a:lnTo>
                    <a:pt x="687883" y="1719767"/>
                  </a:lnTo>
                  <a:lnTo>
                    <a:pt x="634023" y="1624661"/>
                  </a:lnTo>
                  <a:lnTo>
                    <a:pt x="607923" y="1578228"/>
                  </a:lnTo>
                  <a:lnTo>
                    <a:pt x="583855" y="1535099"/>
                  </a:lnTo>
                  <a:lnTo>
                    <a:pt x="558976" y="1490135"/>
                  </a:lnTo>
                  <a:lnTo>
                    <a:pt x="533396" y="1443572"/>
                  </a:lnTo>
                  <a:lnTo>
                    <a:pt x="480573" y="1346602"/>
                  </a:lnTo>
                  <a:lnTo>
                    <a:pt x="186991" y="800876"/>
                  </a:lnTo>
                  <a:lnTo>
                    <a:pt x="140186" y="714835"/>
                  </a:lnTo>
                  <a:lnTo>
                    <a:pt x="118309" y="674998"/>
                  </a:lnTo>
                  <a:lnTo>
                    <a:pt x="97597" y="637599"/>
                  </a:lnTo>
                  <a:lnTo>
                    <a:pt x="78157" y="602877"/>
                  </a:lnTo>
                  <a:lnTo>
                    <a:pt x="43536" y="542412"/>
                  </a:lnTo>
                  <a:lnTo>
                    <a:pt x="18642" y="500745"/>
                  </a:lnTo>
                  <a:lnTo>
                    <a:pt x="9975" y="486537"/>
                  </a:lnTo>
                  <a:lnTo>
                    <a:pt x="0" y="470535"/>
                  </a:lnTo>
                  <a:close/>
                </a:path>
                <a:path w="5653405" h="6829425">
                  <a:moveTo>
                    <a:pt x="5653250" y="0"/>
                  </a:moveTo>
                  <a:lnTo>
                    <a:pt x="3659247" y="0"/>
                  </a:lnTo>
                  <a:lnTo>
                    <a:pt x="3597412" y="80050"/>
                  </a:lnTo>
                  <a:lnTo>
                    <a:pt x="3482695" y="230490"/>
                  </a:lnTo>
                  <a:lnTo>
                    <a:pt x="3185432" y="625420"/>
                  </a:lnTo>
                  <a:lnTo>
                    <a:pt x="1680337" y="2650490"/>
                  </a:lnTo>
                  <a:lnTo>
                    <a:pt x="1666283" y="2672665"/>
                  </a:lnTo>
                  <a:lnTo>
                    <a:pt x="1632585" y="2724356"/>
                  </a:lnTo>
                  <a:lnTo>
                    <a:pt x="1591933" y="2783310"/>
                  </a:lnTo>
                  <a:lnTo>
                    <a:pt x="1557020" y="2827274"/>
                  </a:lnTo>
                  <a:lnTo>
                    <a:pt x="1507744" y="2868755"/>
                  </a:lnTo>
                  <a:lnTo>
                    <a:pt x="1458468" y="2882519"/>
                  </a:lnTo>
                  <a:lnTo>
                    <a:pt x="1430555" y="2884453"/>
                  </a:lnTo>
                  <a:lnTo>
                    <a:pt x="3453510" y="2884453"/>
                  </a:lnTo>
                  <a:lnTo>
                    <a:pt x="3498406" y="2816079"/>
                  </a:lnTo>
                  <a:lnTo>
                    <a:pt x="3533599" y="2763004"/>
                  </a:lnTo>
                  <a:lnTo>
                    <a:pt x="3567881" y="2711721"/>
                  </a:lnTo>
                  <a:lnTo>
                    <a:pt x="3601503" y="2661827"/>
                  </a:lnTo>
                  <a:lnTo>
                    <a:pt x="3634412" y="2613379"/>
                  </a:lnTo>
                  <a:lnTo>
                    <a:pt x="3666629" y="2566319"/>
                  </a:lnTo>
                  <a:lnTo>
                    <a:pt x="3698178" y="2520589"/>
                  </a:lnTo>
                  <a:lnTo>
                    <a:pt x="3729081" y="2476130"/>
                  </a:lnTo>
                  <a:lnTo>
                    <a:pt x="3759361" y="2432884"/>
                  </a:lnTo>
                  <a:lnTo>
                    <a:pt x="3818141" y="2349799"/>
                  </a:lnTo>
                  <a:lnTo>
                    <a:pt x="3874699" y="2270868"/>
                  </a:lnTo>
                  <a:lnTo>
                    <a:pt x="3955765" y="2159240"/>
                  </a:lnTo>
                  <a:lnTo>
                    <a:pt x="4200641" y="1826884"/>
                  </a:lnTo>
                  <a:lnTo>
                    <a:pt x="4246293" y="1764255"/>
                  </a:lnTo>
                  <a:lnTo>
                    <a:pt x="4311674" y="1673778"/>
                  </a:lnTo>
                  <a:lnTo>
                    <a:pt x="4350559" y="1620359"/>
                  </a:lnTo>
                  <a:lnTo>
                    <a:pt x="4386002" y="1572089"/>
                  </a:lnTo>
                  <a:lnTo>
                    <a:pt x="4418501" y="1528273"/>
                  </a:lnTo>
                  <a:lnTo>
                    <a:pt x="4448551" y="1488216"/>
                  </a:lnTo>
                  <a:lnTo>
                    <a:pt x="4476649" y="1451222"/>
                  </a:lnTo>
                  <a:lnTo>
                    <a:pt x="4503292" y="1416598"/>
                  </a:lnTo>
                  <a:lnTo>
                    <a:pt x="4528977" y="1383648"/>
                  </a:lnTo>
                  <a:lnTo>
                    <a:pt x="4554199" y="1351676"/>
                  </a:lnTo>
                  <a:lnTo>
                    <a:pt x="4605246" y="1287891"/>
                  </a:lnTo>
                  <a:lnTo>
                    <a:pt x="4798949" y="1047750"/>
                  </a:lnTo>
                  <a:lnTo>
                    <a:pt x="5247623" y="492105"/>
                  </a:lnTo>
                  <a:lnTo>
                    <a:pt x="5497371" y="186936"/>
                  </a:lnTo>
                  <a:lnTo>
                    <a:pt x="5585625" y="80432"/>
                  </a:lnTo>
                  <a:lnTo>
                    <a:pt x="5634631" y="21970"/>
                  </a:lnTo>
                  <a:lnTo>
                    <a:pt x="5653250" y="0"/>
                  </a:lnTo>
                  <a:close/>
                </a:path>
              </a:pathLst>
            </a:custGeom>
            <a:solidFill>
              <a:srgbClr val="C9DFFD"/>
            </a:solidFill>
          </p:spPr>
          <p:txBody>
            <a:bodyPr wrap="square" lIns="0" tIns="0" rIns="0" bIns="0" rtlCol="0"/>
            <a:lstStyle/>
            <a:p>
              <a:endParaRPr/>
            </a:p>
          </p:txBody>
        </p:sp>
        <p:sp>
          <p:nvSpPr>
            <p:cNvPr id="4" name="object 4"/>
            <p:cNvSpPr/>
            <p:nvPr/>
          </p:nvSpPr>
          <p:spPr>
            <a:xfrm>
              <a:off x="3707891" y="12696"/>
              <a:ext cx="8484235" cy="6845300"/>
            </a:xfrm>
            <a:custGeom>
              <a:avLst/>
              <a:gdLst/>
              <a:ahLst/>
              <a:cxnLst/>
              <a:rect l="l" t="t" r="r" b="b"/>
              <a:pathLst>
                <a:path w="8484235" h="6845300">
                  <a:moveTo>
                    <a:pt x="8176934" y="0"/>
                  </a:moveTo>
                  <a:lnTo>
                    <a:pt x="2646513" y="0"/>
                  </a:lnTo>
                  <a:lnTo>
                    <a:pt x="2616294" y="12700"/>
                  </a:lnTo>
                  <a:lnTo>
                    <a:pt x="2578152" y="38100"/>
                  </a:lnTo>
                  <a:lnTo>
                    <a:pt x="2390595" y="165100"/>
                  </a:lnTo>
                  <a:lnTo>
                    <a:pt x="2244434" y="266700"/>
                  </a:lnTo>
                  <a:lnTo>
                    <a:pt x="2101845" y="368299"/>
                  </a:lnTo>
                  <a:lnTo>
                    <a:pt x="2066768" y="406399"/>
                  </a:lnTo>
                  <a:lnTo>
                    <a:pt x="1962935" y="482599"/>
                  </a:lnTo>
                  <a:lnTo>
                    <a:pt x="1928795" y="520699"/>
                  </a:lnTo>
                  <a:lnTo>
                    <a:pt x="1861233" y="571499"/>
                  </a:lnTo>
                  <a:lnTo>
                    <a:pt x="1827814" y="609599"/>
                  </a:lnTo>
                  <a:lnTo>
                    <a:pt x="1794638" y="634999"/>
                  </a:lnTo>
                  <a:lnTo>
                    <a:pt x="1761708" y="673099"/>
                  </a:lnTo>
                  <a:lnTo>
                    <a:pt x="1696591" y="723899"/>
                  </a:lnTo>
                  <a:lnTo>
                    <a:pt x="1664407" y="761999"/>
                  </a:lnTo>
                  <a:lnTo>
                    <a:pt x="1632476" y="787399"/>
                  </a:lnTo>
                  <a:lnTo>
                    <a:pt x="1600798" y="825499"/>
                  </a:lnTo>
                  <a:lnTo>
                    <a:pt x="1569376" y="850899"/>
                  </a:lnTo>
                  <a:lnTo>
                    <a:pt x="1538211" y="888999"/>
                  </a:lnTo>
                  <a:lnTo>
                    <a:pt x="1507305" y="927099"/>
                  </a:lnTo>
                  <a:lnTo>
                    <a:pt x="1476659" y="952499"/>
                  </a:lnTo>
                  <a:lnTo>
                    <a:pt x="1446276" y="990599"/>
                  </a:lnTo>
                  <a:lnTo>
                    <a:pt x="1416158" y="1015999"/>
                  </a:lnTo>
                  <a:lnTo>
                    <a:pt x="1386304" y="1054099"/>
                  </a:lnTo>
                  <a:lnTo>
                    <a:pt x="1356719" y="1092199"/>
                  </a:lnTo>
                  <a:lnTo>
                    <a:pt x="1327402" y="1117599"/>
                  </a:lnTo>
                  <a:lnTo>
                    <a:pt x="1298357" y="1155699"/>
                  </a:lnTo>
                  <a:lnTo>
                    <a:pt x="1269584" y="1193799"/>
                  </a:lnTo>
                  <a:lnTo>
                    <a:pt x="1241085" y="1231899"/>
                  </a:lnTo>
                  <a:lnTo>
                    <a:pt x="1212863" y="1257299"/>
                  </a:lnTo>
                  <a:lnTo>
                    <a:pt x="1184918" y="1295399"/>
                  </a:lnTo>
                  <a:lnTo>
                    <a:pt x="1157252" y="1333499"/>
                  </a:lnTo>
                  <a:lnTo>
                    <a:pt x="1129868" y="1371599"/>
                  </a:lnTo>
                  <a:lnTo>
                    <a:pt x="1102766" y="1409699"/>
                  </a:lnTo>
                  <a:lnTo>
                    <a:pt x="1075949" y="1447799"/>
                  </a:lnTo>
                  <a:lnTo>
                    <a:pt x="1049418" y="1473199"/>
                  </a:lnTo>
                  <a:lnTo>
                    <a:pt x="1023176" y="1511299"/>
                  </a:lnTo>
                  <a:lnTo>
                    <a:pt x="997222" y="1549399"/>
                  </a:lnTo>
                  <a:lnTo>
                    <a:pt x="971560" y="1587499"/>
                  </a:lnTo>
                  <a:lnTo>
                    <a:pt x="946192" y="1625599"/>
                  </a:lnTo>
                  <a:lnTo>
                    <a:pt x="921117" y="1663699"/>
                  </a:lnTo>
                  <a:lnTo>
                    <a:pt x="896340" y="1701799"/>
                  </a:lnTo>
                  <a:lnTo>
                    <a:pt x="871860" y="1739899"/>
                  </a:lnTo>
                  <a:lnTo>
                    <a:pt x="847681" y="1777999"/>
                  </a:lnTo>
                  <a:lnTo>
                    <a:pt x="823803" y="1816099"/>
                  </a:lnTo>
                  <a:lnTo>
                    <a:pt x="800228" y="1854199"/>
                  </a:lnTo>
                  <a:lnTo>
                    <a:pt x="776958" y="1892299"/>
                  </a:lnTo>
                  <a:lnTo>
                    <a:pt x="753995" y="1930399"/>
                  </a:lnTo>
                  <a:lnTo>
                    <a:pt x="731340" y="1968499"/>
                  </a:lnTo>
                  <a:lnTo>
                    <a:pt x="708995" y="2019299"/>
                  </a:lnTo>
                  <a:lnTo>
                    <a:pt x="686962" y="2057399"/>
                  </a:lnTo>
                  <a:lnTo>
                    <a:pt x="665243" y="2095499"/>
                  </a:lnTo>
                  <a:lnTo>
                    <a:pt x="643839" y="2133599"/>
                  </a:lnTo>
                  <a:lnTo>
                    <a:pt x="622752" y="2171699"/>
                  </a:lnTo>
                  <a:lnTo>
                    <a:pt x="601983" y="2209799"/>
                  </a:lnTo>
                  <a:lnTo>
                    <a:pt x="581534" y="2260599"/>
                  </a:lnTo>
                  <a:lnTo>
                    <a:pt x="561408" y="2298699"/>
                  </a:lnTo>
                  <a:lnTo>
                    <a:pt x="541605" y="2336799"/>
                  </a:lnTo>
                  <a:lnTo>
                    <a:pt x="522128" y="2374899"/>
                  </a:lnTo>
                  <a:lnTo>
                    <a:pt x="502978" y="2425699"/>
                  </a:lnTo>
                  <a:lnTo>
                    <a:pt x="484157" y="2463799"/>
                  </a:lnTo>
                  <a:lnTo>
                    <a:pt x="465666" y="2501899"/>
                  </a:lnTo>
                  <a:lnTo>
                    <a:pt x="447507" y="2552699"/>
                  </a:lnTo>
                  <a:lnTo>
                    <a:pt x="429683" y="2590799"/>
                  </a:lnTo>
                  <a:lnTo>
                    <a:pt x="412194" y="2628899"/>
                  </a:lnTo>
                  <a:lnTo>
                    <a:pt x="395042" y="2679699"/>
                  </a:lnTo>
                  <a:lnTo>
                    <a:pt x="378229" y="2717799"/>
                  </a:lnTo>
                  <a:lnTo>
                    <a:pt x="361758" y="2768599"/>
                  </a:lnTo>
                  <a:lnTo>
                    <a:pt x="345628" y="2806699"/>
                  </a:lnTo>
                  <a:lnTo>
                    <a:pt x="329843" y="2844799"/>
                  </a:lnTo>
                  <a:lnTo>
                    <a:pt x="314404" y="2895599"/>
                  </a:lnTo>
                  <a:lnTo>
                    <a:pt x="299312" y="2933699"/>
                  </a:lnTo>
                  <a:lnTo>
                    <a:pt x="284569" y="2984499"/>
                  </a:lnTo>
                  <a:lnTo>
                    <a:pt x="270178" y="3022599"/>
                  </a:lnTo>
                  <a:lnTo>
                    <a:pt x="256139" y="3073399"/>
                  </a:lnTo>
                  <a:lnTo>
                    <a:pt x="242455" y="3111499"/>
                  </a:lnTo>
                  <a:lnTo>
                    <a:pt x="229126" y="3162299"/>
                  </a:lnTo>
                  <a:lnTo>
                    <a:pt x="216156" y="3200399"/>
                  </a:lnTo>
                  <a:lnTo>
                    <a:pt x="203545" y="3251199"/>
                  </a:lnTo>
                  <a:lnTo>
                    <a:pt x="191295" y="3289299"/>
                  </a:lnTo>
                  <a:lnTo>
                    <a:pt x="179408" y="3340099"/>
                  </a:lnTo>
                  <a:lnTo>
                    <a:pt x="167885" y="3378199"/>
                  </a:lnTo>
                  <a:lnTo>
                    <a:pt x="156729" y="3428999"/>
                  </a:lnTo>
                  <a:lnTo>
                    <a:pt x="145941" y="3479799"/>
                  </a:lnTo>
                  <a:lnTo>
                    <a:pt x="135523" y="3517899"/>
                  </a:lnTo>
                  <a:lnTo>
                    <a:pt x="125476" y="3568699"/>
                  </a:lnTo>
                  <a:lnTo>
                    <a:pt x="115802" y="3619499"/>
                  </a:lnTo>
                  <a:lnTo>
                    <a:pt x="106503" y="3657599"/>
                  </a:lnTo>
                  <a:lnTo>
                    <a:pt x="97581" y="3708399"/>
                  </a:lnTo>
                  <a:lnTo>
                    <a:pt x="89037" y="3746499"/>
                  </a:lnTo>
                  <a:lnTo>
                    <a:pt x="80872" y="3797299"/>
                  </a:lnTo>
                  <a:lnTo>
                    <a:pt x="73090" y="3848099"/>
                  </a:lnTo>
                  <a:lnTo>
                    <a:pt x="65691" y="3898899"/>
                  </a:lnTo>
                  <a:lnTo>
                    <a:pt x="58676" y="3936999"/>
                  </a:lnTo>
                  <a:lnTo>
                    <a:pt x="52049" y="3987799"/>
                  </a:lnTo>
                  <a:lnTo>
                    <a:pt x="45810" y="4038599"/>
                  </a:lnTo>
                  <a:lnTo>
                    <a:pt x="39961" y="4076699"/>
                  </a:lnTo>
                  <a:lnTo>
                    <a:pt x="34504" y="4127499"/>
                  </a:lnTo>
                  <a:lnTo>
                    <a:pt x="29441" y="4178299"/>
                  </a:lnTo>
                  <a:lnTo>
                    <a:pt x="24773" y="4229099"/>
                  </a:lnTo>
                  <a:lnTo>
                    <a:pt x="20502" y="4267199"/>
                  </a:lnTo>
                  <a:lnTo>
                    <a:pt x="16629" y="4317999"/>
                  </a:lnTo>
                  <a:lnTo>
                    <a:pt x="13157" y="4368799"/>
                  </a:lnTo>
                  <a:lnTo>
                    <a:pt x="10087" y="4419599"/>
                  </a:lnTo>
                  <a:lnTo>
                    <a:pt x="7421" y="4470399"/>
                  </a:lnTo>
                  <a:lnTo>
                    <a:pt x="5161" y="4521199"/>
                  </a:lnTo>
                  <a:lnTo>
                    <a:pt x="3307" y="4559299"/>
                  </a:lnTo>
                  <a:lnTo>
                    <a:pt x="1863" y="4610099"/>
                  </a:lnTo>
                  <a:lnTo>
                    <a:pt x="829" y="4660899"/>
                  </a:lnTo>
                  <a:lnTo>
                    <a:pt x="207" y="4711699"/>
                  </a:lnTo>
                  <a:lnTo>
                    <a:pt x="0" y="4762499"/>
                  </a:lnTo>
                  <a:lnTo>
                    <a:pt x="207" y="4813299"/>
                  </a:lnTo>
                  <a:lnTo>
                    <a:pt x="829" y="4851399"/>
                  </a:lnTo>
                  <a:lnTo>
                    <a:pt x="1863" y="4902199"/>
                  </a:lnTo>
                  <a:lnTo>
                    <a:pt x="3307" y="4952999"/>
                  </a:lnTo>
                  <a:lnTo>
                    <a:pt x="5161" y="5003799"/>
                  </a:lnTo>
                  <a:lnTo>
                    <a:pt x="7421" y="5054599"/>
                  </a:lnTo>
                  <a:lnTo>
                    <a:pt x="10087" y="5105399"/>
                  </a:lnTo>
                  <a:lnTo>
                    <a:pt x="13157" y="5143499"/>
                  </a:lnTo>
                  <a:lnTo>
                    <a:pt x="16629" y="5194299"/>
                  </a:lnTo>
                  <a:lnTo>
                    <a:pt x="20502" y="5245099"/>
                  </a:lnTo>
                  <a:lnTo>
                    <a:pt x="24773" y="5295899"/>
                  </a:lnTo>
                  <a:lnTo>
                    <a:pt x="29441" y="5346699"/>
                  </a:lnTo>
                  <a:lnTo>
                    <a:pt x="34504" y="5384799"/>
                  </a:lnTo>
                  <a:lnTo>
                    <a:pt x="39961" y="5435599"/>
                  </a:lnTo>
                  <a:lnTo>
                    <a:pt x="45810" y="5486399"/>
                  </a:lnTo>
                  <a:lnTo>
                    <a:pt x="52049" y="5537199"/>
                  </a:lnTo>
                  <a:lnTo>
                    <a:pt x="58676" y="5575299"/>
                  </a:lnTo>
                  <a:lnTo>
                    <a:pt x="65691" y="5626099"/>
                  </a:lnTo>
                  <a:lnTo>
                    <a:pt x="73090" y="5676899"/>
                  </a:lnTo>
                  <a:lnTo>
                    <a:pt x="80872" y="5714999"/>
                  </a:lnTo>
                  <a:lnTo>
                    <a:pt x="89037" y="5765799"/>
                  </a:lnTo>
                  <a:lnTo>
                    <a:pt x="97581" y="5816599"/>
                  </a:lnTo>
                  <a:lnTo>
                    <a:pt x="106503" y="5854699"/>
                  </a:lnTo>
                  <a:lnTo>
                    <a:pt x="115802" y="5905499"/>
                  </a:lnTo>
                  <a:lnTo>
                    <a:pt x="125476" y="5956299"/>
                  </a:lnTo>
                  <a:lnTo>
                    <a:pt x="135523" y="5994399"/>
                  </a:lnTo>
                  <a:lnTo>
                    <a:pt x="145941" y="6045199"/>
                  </a:lnTo>
                  <a:lnTo>
                    <a:pt x="156729" y="6083299"/>
                  </a:lnTo>
                  <a:lnTo>
                    <a:pt x="167885" y="6134099"/>
                  </a:lnTo>
                  <a:lnTo>
                    <a:pt x="179408" y="6184899"/>
                  </a:lnTo>
                  <a:lnTo>
                    <a:pt x="191295" y="6222999"/>
                  </a:lnTo>
                  <a:lnTo>
                    <a:pt x="203545" y="6273799"/>
                  </a:lnTo>
                  <a:lnTo>
                    <a:pt x="216156" y="6311899"/>
                  </a:lnTo>
                  <a:lnTo>
                    <a:pt x="229126" y="6362699"/>
                  </a:lnTo>
                  <a:lnTo>
                    <a:pt x="242455" y="6400799"/>
                  </a:lnTo>
                  <a:lnTo>
                    <a:pt x="256139" y="6451599"/>
                  </a:lnTo>
                  <a:lnTo>
                    <a:pt x="270178" y="6489699"/>
                  </a:lnTo>
                  <a:lnTo>
                    <a:pt x="284569" y="6540500"/>
                  </a:lnTo>
                  <a:lnTo>
                    <a:pt x="299312" y="6578600"/>
                  </a:lnTo>
                  <a:lnTo>
                    <a:pt x="314404" y="6629400"/>
                  </a:lnTo>
                  <a:lnTo>
                    <a:pt x="329843" y="6667500"/>
                  </a:lnTo>
                  <a:lnTo>
                    <a:pt x="345628" y="6718300"/>
                  </a:lnTo>
                  <a:lnTo>
                    <a:pt x="361758" y="6756400"/>
                  </a:lnTo>
                  <a:lnTo>
                    <a:pt x="378229" y="6794500"/>
                  </a:lnTo>
                  <a:lnTo>
                    <a:pt x="395042" y="6845300"/>
                  </a:lnTo>
                  <a:lnTo>
                    <a:pt x="1755247" y="6845300"/>
                  </a:lnTo>
                  <a:lnTo>
                    <a:pt x="1733893" y="6794500"/>
                  </a:lnTo>
                  <a:lnTo>
                    <a:pt x="1712947" y="6756400"/>
                  </a:lnTo>
                  <a:lnTo>
                    <a:pt x="1692410" y="6718300"/>
                  </a:lnTo>
                  <a:lnTo>
                    <a:pt x="1672285" y="6680200"/>
                  </a:lnTo>
                  <a:lnTo>
                    <a:pt x="1652575" y="6629400"/>
                  </a:lnTo>
                  <a:lnTo>
                    <a:pt x="1633283" y="6591300"/>
                  </a:lnTo>
                  <a:lnTo>
                    <a:pt x="1614411" y="6553200"/>
                  </a:lnTo>
                  <a:lnTo>
                    <a:pt x="1595963" y="6515100"/>
                  </a:lnTo>
                  <a:lnTo>
                    <a:pt x="1577942" y="6464299"/>
                  </a:lnTo>
                  <a:lnTo>
                    <a:pt x="1560349" y="6426199"/>
                  </a:lnTo>
                  <a:lnTo>
                    <a:pt x="1543189" y="6388099"/>
                  </a:lnTo>
                  <a:lnTo>
                    <a:pt x="1526463" y="6337299"/>
                  </a:lnTo>
                  <a:lnTo>
                    <a:pt x="1510174" y="6299199"/>
                  </a:lnTo>
                  <a:lnTo>
                    <a:pt x="1494327" y="6248399"/>
                  </a:lnTo>
                  <a:lnTo>
                    <a:pt x="1478922" y="6210299"/>
                  </a:lnTo>
                  <a:lnTo>
                    <a:pt x="1463963" y="6159499"/>
                  </a:lnTo>
                  <a:lnTo>
                    <a:pt x="1449454" y="6121399"/>
                  </a:lnTo>
                  <a:lnTo>
                    <a:pt x="1435395" y="6070599"/>
                  </a:lnTo>
                  <a:lnTo>
                    <a:pt x="1421792" y="6032499"/>
                  </a:lnTo>
                  <a:lnTo>
                    <a:pt x="1408646" y="5981699"/>
                  </a:lnTo>
                  <a:lnTo>
                    <a:pt x="1395959" y="5943599"/>
                  </a:lnTo>
                  <a:lnTo>
                    <a:pt x="1383736" y="5892799"/>
                  </a:lnTo>
                  <a:lnTo>
                    <a:pt x="1371979" y="5854699"/>
                  </a:lnTo>
                  <a:lnTo>
                    <a:pt x="1360690" y="5803899"/>
                  </a:lnTo>
                  <a:lnTo>
                    <a:pt x="1349873" y="5765799"/>
                  </a:lnTo>
                  <a:lnTo>
                    <a:pt x="1339529" y="5714999"/>
                  </a:lnTo>
                  <a:lnTo>
                    <a:pt x="1329663" y="5664199"/>
                  </a:lnTo>
                  <a:lnTo>
                    <a:pt x="1320277" y="5626099"/>
                  </a:lnTo>
                  <a:lnTo>
                    <a:pt x="1311374" y="5575299"/>
                  </a:lnTo>
                  <a:lnTo>
                    <a:pt x="1302956" y="5524499"/>
                  </a:lnTo>
                  <a:lnTo>
                    <a:pt x="1295026" y="5486399"/>
                  </a:lnTo>
                  <a:lnTo>
                    <a:pt x="1287587" y="5435599"/>
                  </a:lnTo>
                  <a:lnTo>
                    <a:pt x="1280643" y="5384799"/>
                  </a:lnTo>
                  <a:lnTo>
                    <a:pt x="1274195" y="5333999"/>
                  </a:lnTo>
                  <a:lnTo>
                    <a:pt x="1268247" y="5295899"/>
                  </a:lnTo>
                  <a:lnTo>
                    <a:pt x="1262801" y="5245099"/>
                  </a:lnTo>
                  <a:lnTo>
                    <a:pt x="1257861" y="5194299"/>
                  </a:lnTo>
                  <a:lnTo>
                    <a:pt x="1253428" y="5143499"/>
                  </a:lnTo>
                  <a:lnTo>
                    <a:pt x="1249507" y="5105399"/>
                  </a:lnTo>
                  <a:lnTo>
                    <a:pt x="1246099" y="5054599"/>
                  </a:lnTo>
                  <a:lnTo>
                    <a:pt x="1243208" y="5003799"/>
                  </a:lnTo>
                  <a:lnTo>
                    <a:pt x="1240836" y="4952999"/>
                  </a:lnTo>
                  <a:lnTo>
                    <a:pt x="1238986" y="4902199"/>
                  </a:lnTo>
                  <a:lnTo>
                    <a:pt x="1237662" y="4851399"/>
                  </a:lnTo>
                  <a:lnTo>
                    <a:pt x="1236865" y="4813299"/>
                  </a:lnTo>
                  <a:lnTo>
                    <a:pt x="1236599" y="4762499"/>
                  </a:lnTo>
                  <a:lnTo>
                    <a:pt x="1236865" y="4711699"/>
                  </a:lnTo>
                  <a:lnTo>
                    <a:pt x="1237662" y="4660899"/>
                  </a:lnTo>
                  <a:lnTo>
                    <a:pt x="1238986" y="4610099"/>
                  </a:lnTo>
                  <a:lnTo>
                    <a:pt x="1240836" y="4559299"/>
                  </a:lnTo>
                  <a:lnTo>
                    <a:pt x="1243208" y="4508499"/>
                  </a:lnTo>
                  <a:lnTo>
                    <a:pt x="1246099" y="4470399"/>
                  </a:lnTo>
                  <a:lnTo>
                    <a:pt x="1249507" y="4419599"/>
                  </a:lnTo>
                  <a:lnTo>
                    <a:pt x="1253428" y="4368799"/>
                  </a:lnTo>
                  <a:lnTo>
                    <a:pt x="1257861" y="4317999"/>
                  </a:lnTo>
                  <a:lnTo>
                    <a:pt x="1262801" y="4279899"/>
                  </a:lnTo>
                  <a:lnTo>
                    <a:pt x="1268247" y="4229099"/>
                  </a:lnTo>
                  <a:lnTo>
                    <a:pt x="1274195" y="4178299"/>
                  </a:lnTo>
                  <a:lnTo>
                    <a:pt x="1280643" y="4127499"/>
                  </a:lnTo>
                  <a:lnTo>
                    <a:pt x="1287587" y="4089399"/>
                  </a:lnTo>
                  <a:lnTo>
                    <a:pt x="1295026" y="4038599"/>
                  </a:lnTo>
                  <a:lnTo>
                    <a:pt x="1302956" y="3987799"/>
                  </a:lnTo>
                  <a:lnTo>
                    <a:pt x="1311374" y="3949699"/>
                  </a:lnTo>
                  <a:lnTo>
                    <a:pt x="1320277" y="3898899"/>
                  </a:lnTo>
                  <a:lnTo>
                    <a:pt x="1329663" y="3848099"/>
                  </a:lnTo>
                  <a:lnTo>
                    <a:pt x="1339529" y="3809999"/>
                  </a:lnTo>
                  <a:lnTo>
                    <a:pt x="1349873" y="3759199"/>
                  </a:lnTo>
                  <a:lnTo>
                    <a:pt x="1360690" y="3708399"/>
                  </a:lnTo>
                  <a:lnTo>
                    <a:pt x="1371979" y="3670299"/>
                  </a:lnTo>
                  <a:lnTo>
                    <a:pt x="1383736" y="3619499"/>
                  </a:lnTo>
                  <a:lnTo>
                    <a:pt x="1395959" y="3581399"/>
                  </a:lnTo>
                  <a:lnTo>
                    <a:pt x="1408646" y="3530599"/>
                  </a:lnTo>
                  <a:lnTo>
                    <a:pt x="1421792" y="3492499"/>
                  </a:lnTo>
                  <a:lnTo>
                    <a:pt x="1435395" y="3441699"/>
                  </a:lnTo>
                  <a:lnTo>
                    <a:pt x="1449454" y="3403599"/>
                  </a:lnTo>
                  <a:lnTo>
                    <a:pt x="1463963" y="3352799"/>
                  </a:lnTo>
                  <a:lnTo>
                    <a:pt x="1478922" y="3314699"/>
                  </a:lnTo>
                  <a:lnTo>
                    <a:pt x="1494327" y="3263899"/>
                  </a:lnTo>
                  <a:lnTo>
                    <a:pt x="1510174" y="3225799"/>
                  </a:lnTo>
                  <a:lnTo>
                    <a:pt x="1526463" y="3174999"/>
                  </a:lnTo>
                  <a:lnTo>
                    <a:pt x="1543189" y="3136899"/>
                  </a:lnTo>
                  <a:lnTo>
                    <a:pt x="1560349" y="3098799"/>
                  </a:lnTo>
                  <a:lnTo>
                    <a:pt x="1577942" y="3047999"/>
                  </a:lnTo>
                  <a:lnTo>
                    <a:pt x="1595963" y="3009899"/>
                  </a:lnTo>
                  <a:lnTo>
                    <a:pt x="1614411" y="2971799"/>
                  </a:lnTo>
                  <a:lnTo>
                    <a:pt x="1633283" y="2920999"/>
                  </a:lnTo>
                  <a:lnTo>
                    <a:pt x="1652575" y="2882899"/>
                  </a:lnTo>
                  <a:lnTo>
                    <a:pt x="1672285" y="2844799"/>
                  </a:lnTo>
                  <a:lnTo>
                    <a:pt x="1692410" y="2806699"/>
                  </a:lnTo>
                  <a:lnTo>
                    <a:pt x="1712947" y="2755899"/>
                  </a:lnTo>
                  <a:lnTo>
                    <a:pt x="1733893" y="2717799"/>
                  </a:lnTo>
                  <a:lnTo>
                    <a:pt x="1755247" y="2679699"/>
                  </a:lnTo>
                  <a:lnTo>
                    <a:pt x="1777003" y="2641599"/>
                  </a:lnTo>
                  <a:lnTo>
                    <a:pt x="1799161" y="2603499"/>
                  </a:lnTo>
                  <a:lnTo>
                    <a:pt x="1821717" y="2565399"/>
                  </a:lnTo>
                  <a:lnTo>
                    <a:pt x="1844668" y="2514599"/>
                  </a:lnTo>
                  <a:lnTo>
                    <a:pt x="1868012" y="2476499"/>
                  </a:lnTo>
                  <a:lnTo>
                    <a:pt x="1891745" y="2438399"/>
                  </a:lnTo>
                  <a:lnTo>
                    <a:pt x="1915865" y="2400299"/>
                  </a:lnTo>
                  <a:lnTo>
                    <a:pt x="1940369" y="2362199"/>
                  </a:lnTo>
                  <a:lnTo>
                    <a:pt x="1965254" y="2324099"/>
                  </a:lnTo>
                  <a:lnTo>
                    <a:pt x="1990518" y="2285999"/>
                  </a:lnTo>
                  <a:lnTo>
                    <a:pt x="2016157" y="2247899"/>
                  </a:lnTo>
                  <a:lnTo>
                    <a:pt x="2042169" y="2209799"/>
                  </a:lnTo>
                  <a:lnTo>
                    <a:pt x="2068550" y="2184399"/>
                  </a:lnTo>
                  <a:lnTo>
                    <a:pt x="2095299" y="2146299"/>
                  </a:lnTo>
                  <a:lnTo>
                    <a:pt x="2122412" y="2108199"/>
                  </a:lnTo>
                  <a:lnTo>
                    <a:pt x="2149887" y="2070099"/>
                  </a:lnTo>
                  <a:lnTo>
                    <a:pt x="2177720" y="2031999"/>
                  </a:lnTo>
                  <a:lnTo>
                    <a:pt x="2205909" y="2006599"/>
                  </a:lnTo>
                  <a:lnTo>
                    <a:pt x="2234451" y="1968499"/>
                  </a:lnTo>
                  <a:lnTo>
                    <a:pt x="2263343" y="1930399"/>
                  </a:lnTo>
                  <a:lnTo>
                    <a:pt x="2292582" y="1892299"/>
                  </a:lnTo>
                  <a:lnTo>
                    <a:pt x="2322166" y="1866899"/>
                  </a:lnTo>
                  <a:lnTo>
                    <a:pt x="2352092" y="1828799"/>
                  </a:lnTo>
                  <a:lnTo>
                    <a:pt x="2382356" y="1790699"/>
                  </a:lnTo>
                  <a:lnTo>
                    <a:pt x="2412957" y="1765299"/>
                  </a:lnTo>
                  <a:lnTo>
                    <a:pt x="2443891" y="1727199"/>
                  </a:lnTo>
                  <a:lnTo>
                    <a:pt x="2475155" y="1701799"/>
                  </a:lnTo>
                  <a:lnTo>
                    <a:pt x="2506747" y="1663699"/>
                  </a:lnTo>
                  <a:lnTo>
                    <a:pt x="2538663" y="1638299"/>
                  </a:lnTo>
                  <a:lnTo>
                    <a:pt x="2570902" y="1600199"/>
                  </a:lnTo>
                  <a:lnTo>
                    <a:pt x="2603459" y="1574799"/>
                  </a:lnTo>
                  <a:lnTo>
                    <a:pt x="2636333" y="1536699"/>
                  </a:lnTo>
                  <a:lnTo>
                    <a:pt x="2703019" y="1485899"/>
                  </a:lnTo>
                  <a:lnTo>
                    <a:pt x="2736825" y="1447799"/>
                  </a:lnTo>
                  <a:lnTo>
                    <a:pt x="2840062" y="1371599"/>
                  </a:lnTo>
                  <a:lnTo>
                    <a:pt x="2875072" y="1333499"/>
                  </a:lnTo>
                  <a:lnTo>
                    <a:pt x="2981851" y="1257299"/>
                  </a:lnTo>
                  <a:lnTo>
                    <a:pt x="3091198" y="1181099"/>
                  </a:lnTo>
                  <a:lnTo>
                    <a:pt x="3240856" y="1079499"/>
                  </a:lnTo>
                  <a:lnTo>
                    <a:pt x="3317290" y="1028699"/>
                  </a:lnTo>
                  <a:lnTo>
                    <a:pt x="3355898" y="1015999"/>
                  </a:lnTo>
                  <a:lnTo>
                    <a:pt x="3473254" y="939799"/>
                  </a:lnTo>
                  <a:lnTo>
                    <a:pt x="3512874" y="927099"/>
                  </a:lnTo>
                  <a:lnTo>
                    <a:pt x="3592848" y="876299"/>
                  </a:lnTo>
                  <a:lnTo>
                    <a:pt x="3633197" y="863599"/>
                  </a:lnTo>
                  <a:lnTo>
                    <a:pt x="3673783" y="838199"/>
                  </a:lnTo>
                  <a:lnTo>
                    <a:pt x="3714604" y="825499"/>
                  </a:lnTo>
                  <a:lnTo>
                    <a:pt x="3755656" y="800099"/>
                  </a:lnTo>
                  <a:lnTo>
                    <a:pt x="3838445" y="774699"/>
                  </a:lnTo>
                  <a:lnTo>
                    <a:pt x="3880175" y="749299"/>
                  </a:lnTo>
                  <a:lnTo>
                    <a:pt x="3964295" y="723899"/>
                  </a:lnTo>
                  <a:lnTo>
                    <a:pt x="4006679" y="698499"/>
                  </a:lnTo>
                  <a:lnTo>
                    <a:pt x="4575928" y="533399"/>
                  </a:lnTo>
                  <a:lnTo>
                    <a:pt x="4621023" y="533399"/>
                  </a:lnTo>
                  <a:lnTo>
                    <a:pt x="4711727" y="507999"/>
                  </a:lnTo>
                  <a:lnTo>
                    <a:pt x="4757330" y="507999"/>
                  </a:lnTo>
                  <a:lnTo>
                    <a:pt x="4803098" y="495299"/>
                  </a:lnTo>
                  <a:lnTo>
                    <a:pt x="4849027" y="495299"/>
                  </a:lnTo>
                  <a:lnTo>
                    <a:pt x="4895114" y="482599"/>
                  </a:lnTo>
                  <a:lnTo>
                    <a:pt x="4941357" y="482599"/>
                  </a:lnTo>
                  <a:lnTo>
                    <a:pt x="4987753" y="469899"/>
                  </a:lnTo>
                  <a:lnTo>
                    <a:pt x="5080991" y="469899"/>
                  </a:lnTo>
                  <a:lnTo>
                    <a:pt x="5127828" y="457199"/>
                  </a:lnTo>
                  <a:lnTo>
                    <a:pt x="8484108" y="457199"/>
                  </a:lnTo>
                  <a:lnTo>
                    <a:pt x="8484108" y="190500"/>
                  </a:lnTo>
                  <a:lnTo>
                    <a:pt x="8469721" y="190500"/>
                  </a:lnTo>
                  <a:lnTo>
                    <a:pt x="8283229" y="63500"/>
                  </a:lnTo>
                  <a:lnTo>
                    <a:pt x="8207153" y="12700"/>
                  </a:lnTo>
                  <a:lnTo>
                    <a:pt x="8176934" y="0"/>
                  </a:lnTo>
                  <a:close/>
                </a:path>
                <a:path w="8484235" h="6845300">
                  <a:moveTo>
                    <a:pt x="8484108" y="457199"/>
                  </a:moveTo>
                  <a:lnTo>
                    <a:pt x="5695619" y="457199"/>
                  </a:lnTo>
                  <a:lnTo>
                    <a:pt x="5742456" y="469899"/>
                  </a:lnTo>
                  <a:lnTo>
                    <a:pt x="5835694" y="469899"/>
                  </a:lnTo>
                  <a:lnTo>
                    <a:pt x="5882090" y="482599"/>
                  </a:lnTo>
                  <a:lnTo>
                    <a:pt x="5928333" y="482599"/>
                  </a:lnTo>
                  <a:lnTo>
                    <a:pt x="5974420" y="495299"/>
                  </a:lnTo>
                  <a:lnTo>
                    <a:pt x="6020349" y="495299"/>
                  </a:lnTo>
                  <a:lnTo>
                    <a:pt x="6066117" y="507999"/>
                  </a:lnTo>
                  <a:lnTo>
                    <a:pt x="6111720" y="507999"/>
                  </a:lnTo>
                  <a:lnTo>
                    <a:pt x="6202424" y="533399"/>
                  </a:lnTo>
                  <a:lnTo>
                    <a:pt x="6247519" y="533399"/>
                  </a:lnTo>
                  <a:lnTo>
                    <a:pt x="6816768" y="698499"/>
                  </a:lnTo>
                  <a:lnTo>
                    <a:pt x="6859152" y="723899"/>
                  </a:lnTo>
                  <a:lnTo>
                    <a:pt x="6943272" y="749299"/>
                  </a:lnTo>
                  <a:lnTo>
                    <a:pt x="6985002" y="774699"/>
                  </a:lnTo>
                  <a:lnTo>
                    <a:pt x="7067791" y="800099"/>
                  </a:lnTo>
                  <a:lnTo>
                    <a:pt x="7108843" y="825499"/>
                  </a:lnTo>
                  <a:lnTo>
                    <a:pt x="7149664" y="838199"/>
                  </a:lnTo>
                  <a:lnTo>
                    <a:pt x="7190250" y="863599"/>
                  </a:lnTo>
                  <a:lnTo>
                    <a:pt x="7230599" y="876299"/>
                  </a:lnTo>
                  <a:lnTo>
                    <a:pt x="7310573" y="927099"/>
                  </a:lnTo>
                  <a:lnTo>
                    <a:pt x="7350193" y="939799"/>
                  </a:lnTo>
                  <a:lnTo>
                    <a:pt x="7467549" y="1015999"/>
                  </a:lnTo>
                  <a:lnTo>
                    <a:pt x="7506157" y="1028699"/>
                  </a:lnTo>
                  <a:lnTo>
                    <a:pt x="7582591" y="1079499"/>
                  </a:lnTo>
                  <a:lnTo>
                    <a:pt x="7732249" y="1181099"/>
                  </a:lnTo>
                  <a:lnTo>
                    <a:pt x="7841596" y="1257299"/>
                  </a:lnTo>
                  <a:lnTo>
                    <a:pt x="7948375" y="1333499"/>
                  </a:lnTo>
                  <a:lnTo>
                    <a:pt x="7983385" y="1371599"/>
                  </a:lnTo>
                  <a:lnTo>
                    <a:pt x="8086622" y="1447799"/>
                  </a:lnTo>
                  <a:lnTo>
                    <a:pt x="8120428" y="1485899"/>
                  </a:lnTo>
                  <a:lnTo>
                    <a:pt x="8187114" y="1536699"/>
                  </a:lnTo>
                  <a:lnTo>
                    <a:pt x="8219988" y="1574799"/>
                  </a:lnTo>
                  <a:lnTo>
                    <a:pt x="8252545" y="1600199"/>
                  </a:lnTo>
                  <a:lnTo>
                    <a:pt x="8284784" y="1638299"/>
                  </a:lnTo>
                  <a:lnTo>
                    <a:pt x="8316700" y="1663699"/>
                  </a:lnTo>
                  <a:lnTo>
                    <a:pt x="8348292" y="1701799"/>
                  </a:lnTo>
                  <a:lnTo>
                    <a:pt x="8379556" y="1727199"/>
                  </a:lnTo>
                  <a:lnTo>
                    <a:pt x="8410490" y="1765299"/>
                  </a:lnTo>
                  <a:lnTo>
                    <a:pt x="8441091" y="1790699"/>
                  </a:lnTo>
                  <a:lnTo>
                    <a:pt x="8471355" y="1828799"/>
                  </a:lnTo>
                  <a:lnTo>
                    <a:pt x="8484108" y="1841499"/>
                  </a:lnTo>
                  <a:lnTo>
                    <a:pt x="8484108" y="457199"/>
                  </a:lnTo>
                  <a:close/>
                </a:path>
              </a:pathLst>
            </a:custGeom>
            <a:solidFill>
              <a:srgbClr val="B1D0EB">
                <a:alpha val="39999"/>
              </a:srgbClr>
            </a:solidFill>
          </p:spPr>
          <p:txBody>
            <a:bodyPr wrap="square" lIns="0" tIns="0" rIns="0" bIns="0" rtlCol="0"/>
            <a:lstStyle/>
            <a:p>
              <a:endParaRPr/>
            </a:p>
          </p:txBody>
        </p:sp>
        <p:sp>
          <p:nvSpPr>
            <p:cNvPr id="5" name="object 5"/>
            <p:cNvSpPr/>
            <p:nvPr/>
          </p:nvSpPr>
          <p:spPr>
            <a:xfrm>
              <a:off x="0" y="12696"/>
              <a:ext cx="9545320" cy="6845300"/>
            </a:xfrm>
            <a:custGeom>
              <a:avLst/>
              <a:gdLst/>
              <a:ahLst/>
              <a:cxnLst/>
              <a:rect l="l" t="t" r="r" b="b"/>
              <a:pathLst>
                <a:path w="9545320" h="6845300">
                  <a:moveTo>
                    <a:pt x="0" y="6451600"/>
                  </a:moveTo>
                  <a:lnTo>
                    <a:pt x="0" y="6845300"/>
                  </a:lnTo>
                  <a:lnTo>
                    <a:pt x="390184" y="6845300"/>
                  </a:lnTo>
                  <a:lnTo>
                    <a:pt x="368301" y="6832600"/>
                  </a:lnTo>
                  <a:lnTo>
                    <a:pt x="335742" y="6794500"/>
                  </a:lnTo>
                  <a:lnTo>
                    <a:pt x="271508" y="6743700"/>
                  </a:lnTo>
                  <a:lnTo>
                    <a:pt x="239837" y="6705600"/>
                  </a:lnTo>
                  <a:lnTo>
                    <a:pt x="208467" y="6680200"/>
                  </a:lnTo>
                  <a:lnTo>
                    <a:pt x="177400" y="6642100"/>
                  </a:lnTo>
                  <a:lnTo>
                    <a:pt x="146638" y="6604000"/>
                  </a:lnTo>
                  <a:lnTo>
                    <a:pt x="116184" y="6578600"/>
                  </a:lnTo>
                  <a:lnTo>
                    <a:pt x="86040" y="6540500"/>
                  </a:lnTo>
                  <a:lnTo>
                    <a:pt x="56208" y="6515100"/>
                  </a:lnTo>
                  <a:lnTo>
                    <a:pt x="26691" y="6477000"/>
                  </a:lnTo>
                  <a:lnTo>
                    <a:pt x="0" y="6451600"/>
                  </a:lnTo>
                  <a:close/>
                </a:path>
                <a:path w="9545320" h="6845300">
                  <a:moveTo>
                    <a:pt x="8516607" y="0"/>
                  </a:moveTo>
                  <a:lnTo>
                    <a:pt x="6720015" y="0"/>
                  </a:lnTo>
                  <a:lnTo>
                    <a:pt x="6745035" y="12700"/>
                  </a:lnTo>
                  <a:lnTo>
                    <a:pt x="6777005" y="50800"/>
                  </a:lnTo>
                  <a:lnTo>
                    <a:pt x="6808676" y="76200"/>
                  </a:lnTo>
                  <a:lnTo>
                    <a:pt x="6840046" y="114300"/>
                  </a:lnTo>
                  <a:lnTo>
                    <a:pt x="6871114" y="139700"/>
                  </a:lnTo>
                  <a:lnTo>
                    <a:pt x="6901876" y="177800"/>
                  </a:lnTo>
                  <a:lnTo>
                    <a:pt x="6932331" y="215900"/>
                  </a:lnTo>
                  <a:lnTo>
                    <a:pt x="6962476" y="241300"/>
                  </a:lnTo>
                  <a:lnTo>
                    <a:pt x="6992308" y="279400"/>
                  </a:lnTo>
                  <a:lnTo>
                    <a:pt x="7021826" y="304800"/>
                  </a:lnTo>
                  <a:lnTo>
                    <a:pt x="7051026" y="342900"/>
                  </a:lnTo>
                  <a:lnTo>
                    <a:pt x="7079908" y="381000"/>
                  </a:lnTo>
                  <a:lnTo>
                    <a:pt x="7108468" y="419100"/>
                  </a:lnTo>
                  <a:lnTo>
                    <a:pt x="7136704" y="444500"/>
                  </a:lnTo>
                  <a:lnTo>
                    <a:pt x="7164613" y="482600"/>
                  </a:lnTo>
                  <a:lnTo>
                    <a:pt x="7192194" y="520700"/>
                  </a:lnTo>
                  <a:lnTo>
                    <a:pt x="7219444" y="558800"/>
                  </a:lnTo>
                  <a:lnTo>
                    <a:pt x="7246361" y="584200"/>
                  </a:lnTo>
                  <a:lnTo>
                    <a:pt x="7272942" y="622300"/>
                  </a:lnTo>
                  <a:lnTo>
                    <a:pt x="7299185" y="660400"/>
                  </a:lnTo>
                  <a:lnTo>
                    <a:pt x="7325088" y="698500"/>
                  </a:lnTo>
                  <a:lnTo>
                    <a:pt x="7350648" y="736600"/>
                  </a:lnTo>
                  <a:lnTo>
                    <a:pt x="7375863" y="774700"/>
                  </a:lnTo>
                  <a:lnTo>
                    <a:pt x="7400731" y="812800"/>
                  </a:lnTo>
                  <a:lnTo>
                    <a:pt x="7425249" y="850900"/>
                  </a:lnTo>
                  <a:lnTo>
                    <a:pt x="7449415" y="889000"/>
                  </a:lnTo>
                  <a:lnTo>
                    <a:pt x="7473227" y="927100"/>
                  </a:lnTo>
                  <a:lnTo>
                    <a:pt x="7496682" y="965200"/>
                  </a:lnTo>
                  <a:lnTo>
                    <a:pt x="7519778" y="1003300"/>
                  </a:lnTo>
                  <a:lnTo>
                    <a:pt x="7542513" y="1041400"/>
                  </a:lnTo>
                  <a:lnTo>
                    <a:pt x="7564885" y="1079500"/>
                  </a:lnTo>
                  <a:lnTo>
                    <a:pt x="7586890" y="1117600"/>
                  </a:lnTo>
                  <a:lnTo>
                    <a:pt x="7608527" y="1155700"/>
                  </a:lnTo>
                  <a:lnTo>
                    <a:pt x="7629793" y="1206500"/>
                  </a:lnTo>
                  <a:lnTo>
                    <a:pt x="7650686" y="1244600"/>
                  </a:lnTo>
                  <a:lnTo>
                    <a:pt x="7671204" y="1282700"/>
                  </a:lnTo>
                  <a:lnTo>
                    <a:pt x="7691344" y="1320800"/>
                  </a:lnTo>
                  <a:lnTo>
                    <a:pt x="7711104" y="1358900"/>
                  </a:lnTo>
                  <a:lnTo>
                    <a:pt x="7730482" y="1409700"/>
                  </a:lnTo>
                  <a:lnTo>
                    <a:pt x="7749476" y="1447800"/>
                  </a:lnTo>
                  <a:lnTo>
                    <a:pt x="7768082" y="1485900"/>
                  </a:lnTo>
                  <a:lnTo>
                    <a:pt x="7786299" y="1524000"/>
                  </a:lnTo>
                  <a:lnTo>
                    <a:pt x="7804124" y="1574800"/>
                  </a:lnTo>
                  <a:lnTo>
                    <a:pt x="7821555" y="1612900"/>
                  </a:lnTo>
                  <a:lnTo>
                    <a:pt x="7838590" y="1651000"/>
                  </a:lnTo>
                  <a:lnTo>
                    <a:pt x="7855226" y="1701800"/>
                  </a:lnTo>
                  <a:lnTo>
                    <a:pt x="7871461" y="1739900"/>
                  </a:lnTo>
                  <a:lnTo>
                    <a:pt x="7887293" y="1778000"/>
                  </a:lnTo>
                  <a:lnTo>
                    <a:pt x="7902719" y="1828800"/>
                  </a:lnTo>
                  <a:lnTo>
                    <a:pt x="7917737" y="1866900"/>
                  </a:lnTo>
                  <a:lnTo>
                    <a:pt x="7932344" y="1917700"/>
                  </a:lnTo>
                  <a:lnTo>
                    <a:pt x="7946539" y="1955800"/>
                  </a:lnTo>
                  <a:lnTo>
                    <a:pt x="7960319" y="2006600"/>
                  </a:lnTo>
                  <a:lnTo>
                    <a:pt x="7973682" y="2044700"/>
                  </a:lnTo>
                  <a:lnTo>
                    <a:pt x="7986625" y="2082800"/>
                  </a:lnTo>
                  <a:lnTo>
                    <a:pt x="7999146" y="2133600"/>
                  </a:lnTo>
                  <a:lnTo>
                    <a:pt x="8011242" y="2171700"/>
                  </a:lnTo>
                  <a:lnTo>
                    <a:pt x="8022912" y="2222500"/>
                  </a:lnTo>
                  <a:lnTo>
                    <a:pt x="8034152" y="2273300"/>
                  </a:lnTo>
                  <a:lnTo>
                    <a:pt x="8044962" y="2311400"/>
                  </a:lnTo>
                  <a:lnTo>
                    <a:pt x="8055337" y="2362200"/>
                  </a:lnTo>
                  <a:lnTo>
                    <a:pt x="8065277" y="2400300"/>
                  </a:lnTo>
                  <a:lnTo>
                    <a:pt x="8074778" y="2451100"/>
                  </a:lnTo>
                  <a:lnTo>
                    <a:pt x="8083839" y="2489200"/>
                  </a:lnTo>
                  <a:lnTo>
                    <a:pt x="8092456" y="2540000"/>
                  </a:lnTo>
                  <a:lnTo>
                    <a:pt x="8100628" y="2590800"/>
                  </a:lnTo>
                  <a:lnTo>
                    <a:pt x="8108353" y="2628900"/>
                  </a:lnTo>
                  <a:lnTo>
                    <a:pt x="8115627" y="2679700"/>
                  </a:lnTo>
                  <a:lnTo>
                    <a:pt x="8122449" y="2730500"/>
                  </a:lnTo>
                  <a:lnTo>
                    <a:pt x="8128816" y="2768600"/>
                  </a:lnTo>
                  <a:lnTo>
                    <a:pt x="8134726" y="2819400"/>
                  </a:lnTo>
                  <a:lnTo>
                    <a:pt x="8140177" y="2870200"/>
                  </a:lnTo>
                  <a:lnTo>
                    <a:pt x="8145166" y="2921000"/>
                  </a:lnTo>
                  <a:lnTo>
                    <a:pt x="8149691" y="2959100"/>
                  </a:lnTo>
                  <a:lnTo>
                    <a:pt x="8153750" y="3009900"/>
                  </a:lnTo>
                  <a:lnTo>
                    <a:pt x="8157339" y="3060700"/>
                  </a:lnTo>
                  <a:lnTo>
                    <a:pt x="8160458" y="3098800"/>
                  </a:lnTo>
                  <a:lnTo>
                    <a:pt x="8163103" y="3149600"/>
                  </a:lnTo>
                  <a:lnTo>
                    <a:pt x="8165273" y="3200400"/>
                  </a:lnTo>
                  <a:lnTo>
                    <a:pt x="8166965" y="3251200"/>
                  </a:lnTo>
                  <a:lnTo>
                    <a:pt x="8168176" y="3302000"/>
                  </a:lnTo>
                  <a:lnTo>
                    <a:pt x="8168904" y="3340100"/>
                  </a:lnTo>
                  <a:lnTo>
                    <a:pt x="8169148" y="3390900"/>
                  </a:lnTo>
                  <a:lnTo>
                    <a:pt x="8168904" y="3441700"/>
                  </a:lnTo>
                  <a:lnTo>
                    <a:pt x="8168176" y="3492500"/>
                  </a:lnTo>
                  <a:lnTo>
                    <a:pt x="8166965" y="3543300"/>
                  </a:lnTo>
                  <a:lnTo>
                    <a:pt x="8165273" y="3581400"/>
                  </a:lnTo>
                  <a:lnTo>
                    <a:pt x="8163103" y="3632200"/>
                  </a:lnTo>
                  <a:lnTo>
                    <a:pt x="8160458" y="3683000"/>
                  </a:lnTo>
                  <a:lnTo>
                    <a:pt x="8157339" y="3733800"/>
                  </a:lnTo>
                  <a:lnTo>
                    <a:pt x="8153750" y="3771900"/>
                  </a:lnTo>
                  <a:lnTo>
                    <a:pt x="8149691" y="3822700"/>
                  </a:lnTo>
                  <a:lnTo>
                    <a:pt x="8145166" y="3873500"/>
                  </a:lnTo>
                  <a:lnTo>
                    <a:pt x="8140177" y="3924300"/>
                  </a:lnTo>
                  <a:lnTo>
                    <a:pt x="8134726" y="3962400"/>
                  </a:lnTo>
                  <a:lnTo>
                    <a:pt x="8128816" y="4013200"/>
                  </a:lnTo>
                  <a:lnTo>
                    <a:pt x="8122449" y="4064000"/>
                  </a:lnTo>
                  <a:lnTo>
                    <a:pt x="8115627" y="4102100"/>
                  </a:lnTo>
                  <a:lnTo>
                    <a:pt x="8108353" y="4152900"/>
                  </a:lnTo>
                  <a:lnTo>
                    <a:pt x="8100628" y="4203700"/>
                  </a:lnTo>
                  <a:lnTo>
                    <a:pt x="8092456" y="4241800"/>
                  </a:lnTo>
                  <a:lnTo>
                    <a:pt x="8083839" y="4292600"/>
                  </a:lnTo>
                  <a:lnTo>
                    <a:pt x="8074778" y="4343400"/>
                  </a:lnTo>
                  <a:lnTo>
                    <a:pt x="8065277" y="4381500"/>
                  </a:lnTo>
                  <a:lnTo>
                    <a:pt x="8055337" y="4432300"/>
                  </a:lnTo>
                  <a:lnTo>
                    <a:pt x="8044962" y="4470400"/>
                  </a:lnTo>
                  <a:lnTo>
                    <a:pt x="8034152" y="4521200"/>
                  </a:lnTo>
                  <a:lnTo>
                    <a:pt x="8022912" y="4559300"/>
                  </a:lnTo>
                  <a:lnTo>
                    <a:pt x="8011242" y="4610100"/>
                  </a:lnTo>
                  <a:lnTo>
                    <a:pt x="7999146" y="4648200"/>
                  </a:lnTo>
                  <a:lnTo>
                    <a:pt x="7986625" y="4699000"/>
                  </a:lnTo>
                  <a:lnTo>
                    <a:pt x="7973682" y="4737100"/>
                  </a:lnTo>
                  <a:lnTo>
                    <a:pt x="7960319" y="4787900"/>
                  </a:lnTo>
                  <a:lnTo>
                    <a:pt x="7946539" y="4826000"/>
                  </a:lnTo>
                  <a:lnTo>
                    <a:pt x="7932344" y="4876800"/>
                  </a:lnTo>
                  <a:lnTo>
                    <a:pt x="7917737" y="4914900"/>
                  </a:lnTo>
                  <a:lnTo>
                    <a:pt x="7902719" y="4965700"/>
                  </a:lnTo>
                  <a:lnTo>
                    <a:pt x="7887293" y="5003800"/>
                  </a:lnTo>
                  <a:lnTo>
                    <a:pt x="7871461" y="5041900"/>
                  </a:lnTo>
                  <a:lnTo>
                    <a:pt x="7855226" y="5092700"/>
                  </a:lnTo>
                  <a:lnTo>
                    <a:pt x="7838590" y="5130800"/>
                  </a:lnTo>
                  <a:lnTo>
                    <a:pt x="7821555" y="5181600"/>
                  </a:lnTo>
                  <a:lnTo>
                    <a:pt x="7804124" y="5219700"/>
                  </a:lnTo>
                  <a:lnTo>
                    <a:pt x="7786299" y="5257800"/>
                  </a:lnTo>
                  <a:lnTo>
                    <a:pt x="7768082" y="5295900"/>
                  </a:lnTo>
                  <a:lnTo>
                    <a:pt x="7749476" y="5346700"/>
                  </a:lnTo>
                  <a:lnTo>
                    <a:pt x="7730482" y="5384800"/>
                  </a:lnTo>
                  <a:lnTo>
                    <a:pt x="7711104" y="5422900"/>
                  </a:lnTo>
                  <a:lnTo>
                    <a:pt x="7691344" y="5461000"/>
                  </a:lnTo>
                  <a:lnTo>
                    <a:pt x="7671204" y="5511800"/>
                  </a:lnTo>
                  <a:lnTo>
                    <a:pt x="7650686" y="5549900"/>
                  </a:lnTo>
                  <a:lnTo>
                    <a:pt x="7629793" y="5588000"/>
                  </a:lnTo>
                  <a:lnTo>
                    <a:pt x="7608527" y="5626100"/>
                  </a:lnTo>
                  <a:lnTo>
                    <a:pt x="7586890" y="5664200"/>
                  </a:lnTo>
                  <a:lnTo>
                    <a:pt x="7564885" y="5702300"/>
                  </a:lnTo>
                  <a:lnTo>
                    <a:pt x="7542513" y="5740400"/>
                  </a:lnTo>
                  <a:lnTo>
                    <a:pt x="7519778" y="5778500"/>
                  </a:lnTo>
                  <a:lnTo>
                    <a:pt x="7496682" y="5829300"/>
                  </a:lnTo>
                  <a:lnTo>
                    <a:pt x="7473227" y="5867400"/>
                  </a:lnTo>
                  <a:lnTo>
                    <a:pt x="7449415" y="5905500"/>
                  </a:lnTo>
                  <a:lnTo>
                    <a:pt x="7425249" y="5943600"/>
                  </a:lnTo>
                  <a:lnTo>
                    <a:pt x="7400731" y="5981700"/>
                  </a:lnTo>
                  <a:lnTo>
                    <a:pt x="7375863" y="6007100"/>
                  </a:lnTo>
                  <a:lnTo>
                    <a:pt x="7350648" y="6045200"/>
                  </a:lnTo>
                  <a:lnTo>
                    <a:pt x="7325088" y="6083300"/>
                  </a:lnTo>
                  <a:lnTo>
                    <a:pt x="7299185" y="6121400"/>
                  </a:lnTo>
                  <a:lnTo>
                    <a:pt x="7272942" y="6159500"/>
                  </a:lnTo>
                  <a:lnTo>
                    <a:pt x="7246361" y="6197600"/>
                  </a:lnTo>
                  <a:lnTo>
                    <a:pt x="7219444" y="6235700"/>
                  </a:lnTo>
                  <a:lnTo>
                    <a:pt x="7192194" y="6273800"/>
                  </a:lnTo>
                  <a:lnTo>
                    <a:pt x="7164613" y="6299200"/>
                  </a:lnTo>
                  <a:lnTo>
                    <a:pt x="7136704" y="6337300"/>
                  </a:lnTo>
                  <a:lnTo>
                    <a:pt x="7108468" y="6375400"/>
                  </a:lnTo>
                  <a:lnTo>
                    <a:pt x="7079908" y="6413500"/>
                  </a:lnTo>
                  <a:lnTo>
                    <a:pt x="7051026" y="6438900"/>
                  </a:lnTo>
                  <a:lnTo>
                    <a:pt x="7021826" y="6477000"/>
                  </a:lnTo>
                  <a:lnTo>
                    <a:pt x="6992308" y="6515100"/>
                  </a:lnTo>
                  <a:lnTo>
                    <a:pt x="6962476" y="6540500"/>
                  </a:lnTo>
                  <a:lnTo>
                    <a:pt x="6932331" y="6578600"/>
                  </a:lnTo>
                  <a:lnTo>
                    <a:pt x="6901876" y="6604000"/>
                  </a:lnTo>
                  <a:lnTo>
                    <a:pt x="6871114" y="6642100"/>
                  </a:lnTo>
                  <a:lnTo>
                    <a:pt x="6840046" y="6680200"/>
                  </a:lnTo>
                  <a:lnTo>
                    <a:pt x="6808676" y="6705600"/>
                  </a:lnTo>
                  <a:lnTo>
                    <a:pt x="6777005" y="6743700"/>
                  </a:lnTo>
                  <a:lnTo>
                    <a:pt x="6712770" y="6794500"/>
                  </a:lnTo>
                  <a:lnTo>
                    <a:pt x="6680211" y="6832600"/>
                  </a:lnTo>
                  <a:lnTo>
                    <a:pt x="6658327" y="6845300"/>
                  </a:lnTo>
                  <a:lnTo>
                    <a:pt x="8469426" y="6845300"/>
                  </a:lnTo>
                  <a:lnTo>
                    <a:pt x="8516607" y="6781800"/>
                  </a:lnTo>
                  <a:lnTo>
                    <a:pt x="8542429" y="6743700"/>
                  </a:lnTo>
                  <a:lnTo>
                    <a:pt x="8567961" y="6705600"/>
                  </a:lnTo>
                  <a:lnTo>
                    <a:pt x="8593202" y="6667500"/>
                  </a:lnTo>
                  <a:lnTo>
                    <a:pt x="8618151" y="6629400"/>
                  </a:lnTo>
                  <a:lnTo>
                    <a:pt x="8642805" y="6591300"/>
                  </a:lnTo>
                  <a:lnTo>
                    <a:pt x="8667163" y="6540500"/>
                  </a:lnTo>
                  <a:lnTo>
                    <a:pt x="8691224" y="6502400"/>
                  </a:lnTo>
                  <a:lnTo>
                    <a:pt x="8714985" y="6464300"/>
                  </a:lnTo>
                  <a:lnTo>
                    <a:pt x="8738447" y="6426200"/>
                  </a:lnTo>
                  <a:lnTo>
                    <a:pt x="8761606" y="6388100"/>
                  </a:lnTo>
                  <a:lnTo>
                    <a:pt x="8784461" y="6350000"/>
                  </a:lnTo>
                  <a:lnTo>
                    <a:pt x="8807012" y="6299200"/>
                  </a:lnTo>
                  <a:lnTo>
                    <a:pt x="8829256" y="6261100"/>
                  </a:lnTo>
                  <a:lnTo>
                    <a:pt x="8851191" y="6223000"/>
                  </a:lnTo>
                  <a:lnTo>
                    <a:pt x="8872817" y="6184900"/>
                  </a:lnTo>
                  <a:lnTo>
                    <a:pt x="8894131" y="6134100"/>
                  </a:lnTo>
                  <a:lnTo>
                    <a:pt x="8915132" y="6096000"/>
                  </a:lnTo>
                  <a:lnTo>
                    <a:pt x="8935819" y="6057900"/>
                  </a:lnTo>
                  <a:lnTo>
                    <a:pt x="8956190" y="6007100"/>
                  </a:lnTo>
                  <a:lnTo>
                    <a:pt x="8976244" y="5969000"/>
                  </a:lnTo>
                  <a:lnTo>
                    <a:pt x="8995978" y="5930900"/>
                  </a:lnTo>
                  <a:lnTo>
                    <a:pt x="9015391" y="5880100"/>
                  </a:lnTo>
                  <a:lnTo>
                    <a:pt x="9034483" y="5842000"/>
                  </a:lnTo>
                  <a:lnTo>
                    <a:pt x="9053250" y="5791200"/>
                  </a:lnTo>
                  <a:lnTo>
                    <a:pt x="9071693" y="5753100"/>
                  </a:lnTo>
                  <a:lnTo>
                    <a:pt x="9089808" y="5715000"/>
                  </a:lnTo>
                  <a:lnTo>
                    <a:pt x="9107595" y="5664200"/>
                  </a:lnTo>
                  <a:lnTo>
                    <a:pt x="9125053" y="5626100"/>
                  </a:lnTo>
                  <a:lnTo>
                    <a:pt x="9142178" y="5575300"/>
                  </a:lnTo>
                  <a:lnTo>
                    <a:pt x="9158971" y="5537200"/>
                  </a:lnTo>
                  <a:lnTo>
                    <a:pt x="9175429" y="5486400"/>
                  </a:lnTo>
                  <a:lnTo>
                    <a:pt x="9191551" y="5448300"/>
                  </a:lnTo>
                  <a:lnTo>
                    <a:pt x="9207335" y="5397500"/>
                  </a:lnTo>
                  <a:lnTo>
                    <a:pt x="9222780" y="5359400"/>
                  </a:lnTo>
                  <a:lnTo>
                    <a:pt x="9237884" y="5308600"/>
                  </a:lnTo>
                  <a:lnTo>
                    <a:pt x="9252646" y="5270500"/>
                  </a:lnTo>
                  <a:lnTo>
                    <a:pt x="9267064" y="5219700"/>
                  </a:lnTo>
                  <a:lnTo>
                    <a:pt x="9281136" y="5168900"/>
                  </a:lnTo>
                  <a:lnTo>
                    <a:pt x="9294862" y="5130800"/>
                  </a:lnTo>
                  <a:lnTo>
                    <a:pt x="9308239" y="5080000"/>
                  </a:lnTo>
                  <a:lnTo>
                    <a:pt x="9321265" y="5041900"/>
                  </a:lnTo>
                  <a:lnTo>
                    <a:pt x="9333941" y="4991100"/>
                  </a:lnTo>
                  <a:lnTo>
                    <a:pt x="9346263" y="4940300"/>
                  </a:lnTo>
                  <a:lnTo>
                    <a:pt x="9358230" y="4902200"/>
                  </a:lnTo>
                  <a:lnTo>
                    <a:pt x="9369841" y="4851400"/>
                  </a:lnTo>
                  <a:lnTo>
                    <a:pt x="9381094" y="4800600"/>
                  </a:lnTo>
                  <a:lnTo>
                    <a:pt x="9391988" y="4762500"/>
                  </a:lnTo>
                  <a:lnTo>
                    <a:pt x="9402520" y="4711700"/>
                  </a:lnTo>
                  <a:lnTo>
                    <a:pt x="9412691" y="4660900"/>
                  </a:lnTo>
                  <a:lnTo>
                    <a:pt x="9422497" y="4610100"/>
                  </a:lnTo>
                  <a:lnTo>
                    <a:pt x="9431938" y="4572000"/>
                  </a:lnTo>
                  <a:lnTo>
                    <a:pt x="9441011" y="4521200"/>
                  </a:lnTo>
                  <a:lnTo>
                    <a:pt x="9449716" y="4470400"/>
                  </a:lnTo>
                  <a:lnTo>
                    <a:pt x="9458051" y="4419600"/>
                  </a:lnTo>
                  <a:lnTo>
                    <a:pt x="9466014" y="4381500"/>
                  </a:lnTo>
                  <a:lnTo>
                    <a:pt x="9473603" y="4330700"/>
                  </a:lnTo>
                  <a:lnTo>
                    <a:pt x="9480818" y="4279900"/>
                  </a:lnTo>
                  <a:lnTo>
                    <a:pt x="9487656" y="4229100"/>
                  </a:lnTo>
                  <a:lnTo>
                    <a:pt x="9494117" y="4178300"/>
                  </a:lnTo>
                  <a:lnTo>
                    <a:pt x="9500197" y="4140200"/>
                  </a:lnTo>
                  <a:lnTo>
                    <a:pt x="9505897" y="4089400"/>
                  </a:lnTo>
                  <a:lnTo>
                    <a:pt x="9511214" y="4038600"/>
                  </a:lnTo>
                  <a:lnTo>
                    <a:pt x="9516147" y="3987800"/>
                  </a:lnTo>
                  <a:lnTo>
                    <a:pt x="9520694" y="3937000"/>
                  </a:lnTo>
                  <a:lnTo>
                    <a:pt x="9524854" y="3886200"/>
                  </a:lnTo>
                  <a:lnTo>
                    <a:pt x="9528625" y="3835400"/>
                  </a:lnTo>
                  <a:lnTo>
                    <a:pt x="9532006" y="3797300"/>
                  </a:lnTo>
                  <a:lnTo>
                    <a:pt x="9534994" y="3746500"/>
                  </a:lnTo>
                  <a:lnTo>
                    <a:pt x="9537590" y="3695700"/>
                  </a:lnTo>
                  <a:lnTo>
                    <a:pt x="9539790" y="3644900"/>
                  </a:lnTo>
                  <a:lnTo>
                    <a:pt x="9541593" y="3594100"/>
                  </a:lnTo>
                  <a:lnTo>
                    <a:pt x="9542999" y="3543300"/>
                  </a:lnTo>
                  <a:lnTo>
                    <a:pt x="9544005" y="3492500"/>
                  </a:lnTo>
                  <a:lnTo>
                    <a:pt x="9544610" y="3441700"/>
                  </a:lnTo>
                  <a:lnTo>
                    <a:pt x="9544812" y="3390900"/>
                  </a:lnTo>
                  <a:lnTo>
                    <a:pt x="9544610" y="3340100"/>
                  </a:lnTo>
                  <a:lnTo>
                    <a:pt x="9544005" y="3289300"/>
                  </a:lnTo>
                  <a:lnTo>
                    <a:pt x="9542999" y="3238500"/>
                  </a:lnTo>
                  <a:lnTo>
                    <a:pt x="9541593" y="3187700"/>
                  </a:lnTo>
                  <a:lnTo>
                    <a:pt x="9539790" y="3149600"/>
                  </a:lnTo>
                  <a:lnTo>
                    <a:pt x="9537590" y="3098800"/>
                  </a:lnTo>
                  <a:lnTo>
                    <a:pt x="9534994" y="3048000"/>
                  </a:lnTo>
                  <a:lnTo>
                    <a:pt x="9532006" y="2997200"/>
                  </a:lnTo>
                  <a:lnTo>
                    <a:pt x="9528625" y="2946400"/>
                  </a:lnTo>
                  <a:lnTo>
                    <a:pt x="9524854" y="2895600"/>
                  </a:lnTo>
                  <a:lnTo>
                    <a:pt x="9520694" y="2844800"/>
                  </a:lnTo>
                  <a:lnTo>
                    <a:pt x="9516147" y="2794000"/>
                  </a:lnTo>
                  <a:lnTo>
                    <a:pt x="9511214" y="2755900"/>
                  </a:lnTo>
                  <a:lnTo>
                    <a:pt x="9505897" y="2705100"/>
                  </a:lnTo>
                  <a:lnTo>
                    <a:pt x="9500197" y="2654300"/>
                  </a:lnTo>
                  <a:lnTo>
                    <a:pt x="9494117" y="2603500"/>
                  </a:lnTo>
                  <a:lnTo>
                    <a:pt x="9487656" y="2552700"/>
                  </a:lnTo>
                  <a:lnTo>
                    <a:pt x="9480818" y="2501900"/>
                  </a:lnTo>
                  <a:lnTo>
                    <a:pt x="9473603" y="2463800"/>
                  </a:lnTo>
                  <a:lnTo>
                    <a:pt x="9466014" y="2413000"/>
                  </a:lnTo>
                  <a:lnTo>
                    <a:pt x="9458051" y="2362200"/>
                  </a:lnTo>
                  <a:lnTo>
                    <a:pt x="9449716" y="2311400"/>
                  </a:lnTo>
                  <a:lnTo>
                    <a:pt x="9441011" y="2273300"/>
                  </a:lnTo>
                  <a:lnTo>
                    <a:pt x="9431938" y="2222500"/>
                  </a:lnTo>
                  <a:lnTo>
                    <a:pt x="9422497" y="2171700"/>
                  </a:lnTo>
                  <a:lnTo>
                    <a:pt x="9412691" y="2120900"/>
                  </a:lnTo>
                  <a:lnTo>
                    <a:pt x="9402520" y="2082800"/>
                  </a:lnTo>
                  <a:lnTo>
                    <a:pt x="9391988" y="2032000"/>
                  </a:lnTo>
                  <a:lnTo>
                    <a:pt x="9381094" y="1981200"/>
                  </a:lnTo>
                  <a:lnTo>
                    <a:pt x="9369841" y="1943100"/>
                  </a:lnTo>
                  <a:lnTo>
                    <a:pt x="9358230" y="1892300"/>
                  </a:lnTo>
                  <a:lnTo>
                    <a:pt x="9346263" y="1841500"/>
                  </a:lnTo>
                  <a:lnTo>
                    <a:pt x="9333941" y="1803400"/>
                  </a:lnTo>
                  <a:lnTo>
                    <a:pt x="9321265" y="1752600"/>
                  </a:lnTo>
                  <a:lnTo>
                    <a:pt x="9308239" y="1701800"/>
                  </a:lnTo>
                  <a:lnTo>
                    <a:pt x="9294862" y="1663700"/>
                  </a:lnTo>
                  <a:lnTo>
                    <a:pt x="9281136" y="1612900"/>
                  </a:lnTo>
                  <a:lnTo>
                    <a:pt x="9267064" y="1574800"/>
                  </a:lnTo>
                  <a:lnTo>
                    <a:pt x="9252646" y="1524000"/>
                  </a:lnTo>
                  <a:lnTo>
                    <a:pt x="9237884" y="1473200"/>
                  </a:lnTo>
                  <a:lnTo>
                    <a:pt x="9222780" y="1435100"/>
                  </a:lnTo>
                  <a:lnTo>
                    <a:pt x="9207335" y="1384300"/>
                  </a:lnTo>
                  <a:lnTo>
                    <a:pt x="9191551" y="1346200"/>
                  </a:lnTo>
                  <a:lnTo>
                    <a:pt x="9175429" y="1295400"/>
                  </a:lnTo>
                  <a:lnTo>
                    <a:pt x="9158971" y="1257300"/>
                  </a:lnTo>
                  <a:lnTo>
                    <a:pt x="9142178" y="1206500"/>
                  </a:lnTo>
                  <a:lnTo>
                    <a:pt x="9125053" y="1168400"/>
                  </a:lnTo>
                  <a:lnTo>
                    <a:pt x="9107595" y="1117600"/>
                  </a:lnTo>
                  <a:lnTo>
                    <a:pt x="9089808" y="1079500"/>
                  </a:lnTo>
                  <a:lnTo>
                    <a:pt x="9071693" y="1028700"/>
                  </a:lnTo>
                  <a:lnTo>
                    <a:pt x="9053250" y="990600"/>
                  </a:lnTo>
                  <a:lnTo>
                    <a:pt x="9034483" y="952500"/>
                  </a:lnTo>
                  <a:lnTo>
                    <a:pt x="9015391" y="901700"/>
                  </a:lnTo>
                  <a:lnTo>
                    <a:pt x="8995978" y="863600"/>
                  </a:lnTo>
                  <a:lnTo>
                    <a:pt x="8976244" y="825500"/>
                  </a:lnTo>
                  <a:lnTo>
                    <a:pt x="8956190" y="774700"/>
                  </a:lnTo>
                  <a:lnTo>
                    <a:pt x="8935819" y="736600"/>
                  </a:lnTo>
                  <a:lnTo>
                    <a:pt x="8915132" y="685800"/>
                  </a:lnTo>
                  <a:lnTo>
                    <a:pt x="8894131" y="647700"/>
                  </a:lnTo>
                  <a:lnTo>
                    <a:pt x="8872817" y="609600"/>
                  </a:lnTo>
                  <a:lnTo>
                    <a:pt x="8851191" y="571500"/>
                  </a:lnTo>
                  <a:lnTo>
                    <a:pt x="8829256" y="520700"/>
                  </a:lnTo>
                  <a:lnTo>
                    <a:pt x="8807012" y="482600"/>
                  </a:lnTo>
                  <a:lnTo>
                    <a:pt x="8784461" y="444500"/>
                  </a:lnTo>
                  <a:lnTo>
                    <a:pt x="8761606" y="406400"/>
                  </a:lnTo>
                  <a:lnTo>
                    <a:pt x="8738447" y="355600"/>
                  </a:lnTo>
                  <a:lnTo>
                    <a:pt x="8714985" y="317500"/>
                  </a:lnTo>
                  <a:lnTo>
                    <a:pt x="8691224" y="279400"/>
                  </a:lnTo>
                  <a:lnTo>
                    <a:pt x="8667163" y="241300"/>
                  </a:lnTo>
                  <a:lnTo>
                    <a:pt x="8642805" y="203200"/>
                  </a:lnTo>
                  <a:lnTo>
                    <a:pt x="8618151" y="165100"/>
                  </a:lnTo>
                  <a:lnTo>
                    <a:pt x="8593202" y="127000"/>
                  </a:lnTo>
                  <a:lnTo>
                    <a:pt x="8567961" y="88900"/>
                  </a:lnTo>
                  <a:lnTo>
                    <a:pt x="8542429" y="38100"/>
                  </a:lnTo>
                  <a:lnTo>
                    <a:pt x="8516607" y="0"/>
                  </a:lnTo>
                  <a:close/>
                </a:path>
                <a:path w="9545320" h="6845300">
                  <a:moveTo>
                    <a:pt x="328497" y="0"/>
                  </a:moveTo>
                  <a:lnTo>
                    <a:pt x="0" y="0"/>
                  </a:lnTo>
                  <a:lnTo>
                    <a:pt x="0" y="342900"/>
                  </a:lnTo>
                  <a:lnTo>
                    <a:pt x="26691" y="304800"/>
                  </a:lnTo>
                  <a:lnTo>
                    <a:pt x="56208" y="279400"/>
                  </a:lnTo>
                  <a:lnTo>
                    <a:pt x="86040" y="241300"/>
                  </a:lnTo>
                  <a:lnTo>
                    <a:pt x="116184" y="215900"/>
                  </a:lnTo>
                  <a:lnTo>
                    <a:pt x="146638" y="177800"/>
                  </a:lnTo>
                  <a:lnTo>
                    <a:pt x="177400" y="139700"/>
                  </a:lnTo>
                  <a:lnTo>
                    <a:pt x="208467" y="114300"/>
                  </a:lnTo>
                  <a:lnTo>
                    <a:pt x="239837" y="76200"/>
                  </a:lnTo>
                  <a:lnTo>
                    <a:pt x="271508" y="50800"/>
                  </a:lnTo>
                  <a:lnTo>
                    <a:pt x="303477" y="12700"/>
                  </a:lnTo>
                  <a:lnTo>
                    <a:pt x="328497" y="0"/>
                  </a:lnTo>
                  <a:close/>
                </a:path>
              </a:pathLst>
            </a:custGeom>
            <a:solidFill>
              <a:srgbClr val="FFFFFF">
                <a:alpha val="59999"/>
              </a:srgbClr>
            </a:solidFill>
          </p:spPr>
          <p:txBody>
            <a:bodyPr wrap="square" lIns="0" tIns="0" rIns="0" bIns="0" rtlCol="0"/>
            <a:lstStyle/>
            <a:p>
              <a:endParaRPr/>
            </a:p>
          </p:txBody>
        </p:sp>
        <p:sp>
          <p:nvSpPr>
            <p:cNvPr id="6" name="object 6"/>
            <p:cNvSpPr/>
            <p:nvPr/>
          </p:nvSpPr>
          <p:spPr>
            <a:xfrm>
              <a:off x="6661404" y="1548383"/>
              <a:ext cx="5530850" cy="692150"/>
            </a:xfrm>
            <a:custGeom>
              <a:avLst/>
              <a:gdLst/>
              <a:ahLst/>
              <a:cxnLst/>
              <a:rect l="l" t="t" r="r" b="b"/>
              <a:pathLst>
                <a:path w="5530850" h="692150">
                  <a:moveTo>
                    <a:pt x="5530595" y="0"/>
                  </a:moveTo>
                  <a:lnTo>
                    <a:pt x="157606" y="0"/>
                  </a:lnTo>
                  <a:lnTo>
                    <a:pt x="0" y="691895"/>
                  </a:lnTo>
                  <a:lnTo>
                    <a:pt x="5530595" y="691895"/>
                  </a:lnTo>
                  <a:lnTo>
                    <a:pt x="5530595" y="0"/>
                  </a:lnTo>
                  <a:close/>
                </a:path>
              </a:pathLst>
            </a:custGeom>
            <a:solidFill>
              <a:srgbClr val="FFFFFF"/>
            </a:solidFill>
          </p:spPr>
          <p:txBody>
            <a:bodyPr wrap="square" lIns="0" tIns="0" rIns="0" bIns="0" rtlCol="0"/>
            <a:lstStyle/>
            <a:p>
              <a:endParaRPr/>
            </a:p>
          </p:txBody>
        </p:sp>
        <p:sp>
          <p:nvSpPr>
            <p:cNvPr id="7" name="object 7"/>
            <p:cNvSpPr/>
            <p:nvPr/>
          </p:nvSpPr>
          <p:spPr>
            <a:xfrm>
              <a:off x="6661404" y="1548383"/>
              <a:ext cx="5530850" cy="692150"/>
            </a:xfrm>
            <a:custGeom>
              <a:avLst/>
              <a:gdLst/>
              <a:ahLst/>
              <a:cxnLst/>
              <a:rect l="l" t="t" r="r" b="b"/>
              <a:pathLst>
                <a:path w="5530850" h="692150">
                  <a:moveTo>
                    <a:pt x="0" y="691895"/>
                  </a:moveTo>
                  <a:lnTo>
                    <a:pt x="157606" y="0"/>
                  </a:lnTo>
                  <a:lnTo>
                    <a:pt x="5530595" y="0"/>
                  </a:lnTo>
                </a:path>
                <a:path w="5530850" h="692150">
                  <a:moveTo>
                    <a:pt x="0" y="691895"/>
                  </a:moveTo>
                  <a:lnTo>
                    <a:pt x="5430012" y="691895"/>
                  </a:lnTo>
                </a:path>
              </a:pathLst>
            </a:custGeom>
            <a:ln w="76200">
              <a:solidFill>
                <a:srgbClr val="FFFFFF"/>
              </a:solidFill>
            </a:ln>
          </p:spPr>
          <p:txBody>
            <a:bodyPr wrap="square" lIns="0" tIns="0" rIns="0" bIns="0" rtlCol="0"/>
            <a:lstStyle/>
            <a:p>
              <a:endParaRPr/>
            </a:p>
          </p:txBody>
        </p:sp>
        <p:sp>
          <p:nvSpPr>
            <p:cNvPr id="8" name="object 8"/>
            <p:cNvSpPr/>
            <p:nvPr/>
          </p:nvSpPr>
          <p:spPr>
            <a:xfrm>
              <a:off x="0" y="1382267"/>
              <a:ext cx="4265930" cy="692150"/>
            </a:xfrm>
            <a:custGeom>
              <a:avLst/>
              <a:gdLst/>
              <a:ahLst/>
              <a:cxnLst/>
              <a:rect l="l" t="t" r="r" b="b"/>
              <a:pathLst>
                <a:path w="4265930" h="692150">
                  <a:moveTo>
                    <a:pt x="4265676" y="0"/>
                  </a:moveTo>
                  <a:lnTo>
                    <a:pt x="0" y="0"/>
                  </a:lnTo>
                  <a:lnTo>
                    <a:pt x="0" y="691896"/>
                  </a:lnTo>
                  <a:lnTo>
                    <a:pt x="4108069" y="691896"/>
                  </a:lnTo>
                  <a:lnTo>
                    <a:pt x="4265676" y="0"/>
                  </a:lnTo>
                  <a:close/>
                </a:path>
              </a:pathLst>
            </a:custGeom>
            <a:solidFill>
              <a:srgbClr val="FFFFFF"/>
            </a:solidFill>
          </p:spPr>
          <p:txBody>
            <a:bodyPr wrap="square" lIns="0" tIns="0" rIns="0" bIns="0" rtlCol="0"/>
            <a:lstStyle/>
            <a:p>
              <a:endParaRPr/>
            </a:p>
          </p:txBody>
        </p:sp>
        <p:sp>
          <p:nvSpPr>
            <p:cNvPr id="9" name="object 9"/>
            <p:cNvSpPr/>
            <p:nvPr/>
          </p:nvSpPr>
          <p:spPr>
            <a:xfrm>
              <a:off x="0" y="1382267"/>
              <a:ext cx="4265930" cy="692150"/>
            </a:xfrm>
            <a:custGeom>
              <a:avLst/>
              <a:gdLst/>
              <a:ahLst/>
              <a:cxnLst/>
              <a:rect l="l" t="t" r="r" b="b"/>
              <a:pathLst>
                <a:path w="4265930" h="692150">
                  <a:moveTo>
                    <a:pt x="0" y="0"/>
                  </a:moveTo>
                  <a:lnTo>
                    <a:pt x="4265676" y="0"/>
                  </a:lnTo>
                  <a:lnTo>
                    <a:pt x="4108069" y="691896"/>
                  </a:lnTo>
                  <a:lnTo>
                    <a:pt x="0" y="691896"/>
                  </a:lnTo>
                </a:path>
              </a:pathLst>
            </a:custGeom>
            <a:ln w="76200">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1869694" y="411937"/>
            <a:ext cx="8222615" cy="574675"/>
          </a:xfrm>
          <a:prstGeom prst="rect">
            <a:avLst/>
          </a:prstGeom>
        </p:spPr>
        <p:txBody>
          <a:bodyPr vert="horz" wrap="square" lIns="0" tIns="12700" rIns="0" bIns="0" rtlCol="0">
            <a:spAutoFit/>
          </a:bodyPr>
          <a:lstStyle/>
          <a:p>
            <a:pPr marL="12700">
              <a:lnSpc>
                <a:spcPct val="100000"/>
              </a:lnSpc>
              <a:spcBef>
                <a:spcPts val="100"/>
              </a:spcBef>
            </a:pPr>
            <a:r>
              <a:rPr sz="3600" spc="40" dirty="0"/>
              <a:t>Волонтер:</a:t>
            </a:r>
            <a:r>
              <a:rPr sz="3600" spc="-114" dirty="0"/>
              <a:t> </a:t>
            </a:r>
            <a:r>
              <a:rPr sz="3600" spc="120" dirty="0"/>
              <a:t>обязанности</a:t>
            </a:r>
            <a:r>
              <a:rPr sz="3600" spc="-130" dirty="0"/>
              <a:t> </a:t>
            </a:r>
            <a:r>
              <a:rPr sz="3600" spc="380" dirty="0"/>
              <a:t>и</a:t>
            </a:r>
            <a:r>
              <a:rPr sz="3600" spc="-90" dirty="0"/>
              <a:t> </a:t>
            </a:r>
            <a:r>
              <a:rPr sz="3600" spc="135" dirty="0"/>
              <a:t>запреты</a:t>
            </a:r>
            <a:endParaRPr sz="3600"/>
          </a:p>
        </p:txBody>
      </p:sp>
      <p:sp>
        <p:nvSpPr>
          <p:cNvPr id="11" name="object 11"/>
          <p:cNvSpPr txBox="1"/>
          <p:nvPr/>
        </p:nvSpPr>
        <p:spPr>
          <a:xfrm>
            <a:off x="957783" y="1556080"/>
            <a:ext cx="2941955" cy="391795"/>
          </a:xfrm>
          <a:prstGeom prst="rect">
            <a:avLst/>
          </a:prstGeom>
        </p:spPr>
        <p:txBody>
          <a:bodyPr vert="horz" wrap="square" lIns="0" tIns="12700" rIns="0" bIns="0" rtlCol="0">
            <a:spAutoFit/>
          </a:bodyPr>
          <a:lstStyle/>
          <a:p>
            <a:pPr marL="12700">
              <a:lnSpc>
                <a:spcPct val="100000"/>
              </a:lnSpc>
              <a:spcBef>
                <a:spcPts val="100"/>
              </a:spcBef>
            </a:pPr>
            <a:r>
              <a:rPr sz="2400" b="1" spc="40" dirty="0">
                <a:solidFill>
                  <a:srgbClr val="1C3057"/>
                </a:solidFill>
                <a:latin typeface="Arial"/>
                <a:cs typeface="Arial"/>
              </a:rPr>
              <a:t>Волонтер</a:t>
            </a:r>
            <a:r>
              <a:rPr sz="2400" b="1" spc="-90" dirty="0">
                <a:solidFill>
                  <a:srgbClr val="1C3057"/>
                </a:solidFill>
                <a:latin typeface="Arial"/>
                <a:cs typeface="Arial"/>
              </a:rPr>
              <a:t> </a:t>
            </a:r>
            <a:r>
              <a:rPr sz="2400" b="1" spc="75" dirty="0">
                <a:solidFill>
                  <a:srgbClr val="1C3057"/>
                </a:solidFill>
                <a:latin typeface="Arial"/>
                <a:cs typeface="Arial"/>
              </a:rPr>
              <a:t>должен:</a:t>
            </a:r>
            <a:endParaRPr sz="2400">
              <a:latin typeface="Arial"/>
              <a:cs typeface="Arial"/>
            </a:endParaRPr>
          </a:p>
        </p:txBody>
      </p:sp>
      <p:sp>
        <p:nvSpPr>
          <p:cNvPr id="12" name="object 12"/>
          <p:cNvSpPr txBox="1"/>
          <p:nvPr/>
        </p:nvSpPr>
        <p:spPr>
          <a:xfrm>
            <a:off x="7562468" y="1748409"/>
            <a:ext cx="3221990" cy="391160"/>
          </a:xfrm>
          <a:prstGeom prst="rect">
            <a:avLst/>
          </a:prstGeom>
        </p:spPr>
        <p:txBody>
          <a:bodyPr vert="horz" wrap="square" lIns="0" tIns="12700" rIns="0" bIns="0" rtlCol="0">
            <a:spAutoFit/>
          </a:bodyPr>
          <a:lstStyle/>
          <a:p>
            <a:pPr marL="12700">
              <a:lnSpc>
                <a:spcPct val="100000"/>
              </a:lnSpc>
              <a:spcBef>
                <a:spcPts val="100"/>
              </a:spcBef>
            </a:pPr>
            <a:r>
              <a:rPr sz="2400" b="1" spc="40" dirty="0">
                <a:solidFill>
                  <a:srgbClr val="1C3057"/>
                </a:solidFill>
                <a:latin typeface="Arial"/>
                <a:cs typeface="Arial"/>
              </a:rPr>
              <a:t>Волонтер</a:t>
            </a:r>
            <a:r>
              <a:rPr sz="2400" b="1" spc="-80" dirty="0">
                <a:solidFill>
                  <a:srgbClr val="1C3057"/>
                </a:solidFill>
                <a:latin typeface="Arial"/>
                <a:cs typeface="Arial"/>
              </a:rPr>
              <a:t> </a:t>
            </a:r>
            <a:r>
              <a:rPr sz="2400" b="1" spc="105" dirty="0">
                <a:solidFill>
                  <a:srgbClr val="1C3057"/>
                </a:solidFill>
                <a:latin typeface="Arial"/>
                <a:cs typeface="Arial"/>
              </a:rPr>
              <a:t>не</a:t>
            </a:r>
            <a:r>
              <a:rPr sz="2400" b="1" spc="-80" dirty="0">
                <a:solidFill>
                  <a:srgbClr val="1C3057"/>
                </a:solidFill>
                <a:latin typeface="Arial"/>
                <a:cs typeface="Arial"/>
              </a:rPr>
              <a:t> </a:t>
            </a:r>
            <a:r>
              <a:rPr sz="2400" b="1" spc="114" dirty="0">
                <a:solidFill>
                  <a:srgbClr val="1C3057"/>
                </a:solidFill>
                <a:latin typeface="Arial"/>
                <a:cs typeface="Arial"/>
              </a:rPr>
              <a:t>может:</a:t>
            </a:r>
            <a:endParaRPr sz="2400">
              <a:latin typeface="Arial"/>
              <a:cs typeface="Arial"/>
            </a:endParaRPr>
          </a:p>
        </p:txBody>
      </p:sp>
      <p:grpSp>
        <p:nvGrpSpPr>
          <p:cNvPr id="13" name="object 13"/>
          <p:cNvGrpSpPr/>
          <p:nvPr/>
        </p:nvGrpSpPr>
        <p:grpSpPr>
          <a:xfrm>
            <a:off x="527304" y="1693164"/>
            <a:ext cx="6414770" cy="4940935"/>
            <a:chOff x="527304" y="1693164"/>
            <a:chExt cx="6414770" cy="4940935"/>
          </a:xfrm>
        </p:grpSpPr>
        <p:pic>
          <p:nvPicPr>
            <p:cNvPr id="14" name="object 14"/>
            <p:cNvPicPr/>
            <p:nvPr/>
          </p:nvPicPr>
          <p:blipFill>
            <a:blip r:embed="rId2" cstate="print"/>
            <a:stretch>
              <a:fillRect/>
            </a:stretch>
          </p:blipFill>
          <p:spPr>
            <a:xfrm>
              <a:off x="4526280" y="1693164"/>
              <a:ext cx="2415539" cy="4940808"/>
            </a:xfrm>
            <a:prstGeom prst="rect">
              <a:avLst/>
            </a:prstGeom>
          </p:spPr>
        </p:pic>
        <p:sp>
          <p:nvSpPr>
            <p:cNvPr id="15" name="object 15"/>
            <p:cNvSpPr/>
            <p:nvPr/>
          </p:nvSpPr>
          <p:spPr>
            <a:xfrm>
              <a:off x="5608827" y="3027172"/>
              <a:ext cx="297180" cy="244475"/>
            </a:xfrm>
            <a:custGeom>
              <a:avLst/>
              <a:gdLst/>
              <a:ahLst/>
              <a:cxnLst/>
              <a:rect l="l" t="t" r="r" b="b"/>
              <a:pathLst>
                <a:path w="297179" h="244475">
                  <a:moveTo>
                    <a:pt x="0" y="0"/>
                  </a:moveTo>
                  <a:lnTo>
                    <a:pt x="39497" y="243966"/>
                  </a:lnTo>
                  <a:lnTo>
                    <a:pt x="296545" y="208914"/>
                  </a:lnTo>
                  <a:lnTo>
                    <a:pt x="297052" y="22732"/>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5726683" y="2989326"/>
              <a:ext cx="61594" cy="67310"/>
            </a:xfrm>
            <a:custGeom>
              <a:avLst/>
              <a:gdLst/>
              <a:ahLst/>
              <a:cxnLst/>
              <a:rect l="l" t="t" r="r" b="b"/>
              <a:pathLst>
                <a:path w="61595" h="67310">
                  <a:moveTo>
                    <a:pt x="0" y="0"/>
                  </a:moveTo>
                  <a:lnTo>
                    <a:pt x="19176" y="65404"/>
                  </a:lnTo>
                  <a:lnTo>
                    <a:pt x="61213" y="67310"/>
                  </a:lnTo>
                  <a:lnTo>
                    <a:pt x="59689" y="10795"/>
                  </a:lnTo>
                  <a:lnTo>
                    <a:pt x="0" y="0"/>
                  </a:lnTo>
                  <a:close/>
                </a:path>
              </a:pathLst>
            </a:custGeom>
            <a:solidFill>
              <a:srgbClr val="385A63"/>
            </a:solidFill>
          </p:spPr>
          <p:txBody>
            <a:bodyPr wrap="square" lIns="0" tIns="0" rIns="0" bIns="0" rtlCol="0"/>
            <a:lstStyle/>
            <a:p>
              <a:endParaRPr/>
            </a:p>
          </p:txBody>
        </p:sp>
        <p:sp>
          <p:nvSpPr>
            <p:cNvPr id="17" name="object 17"/>
            <p:cNvSpPr/>
            <p:nvPr/>
          </p:nvSpPr>
          <p:spPr>
            <a:xfrm>
              <a:off x="527304" y="2488692"/>
              <a:ext cx="287020" cy="288290"/>
            </a:xfrm>
            <a:custGeom>
              <a:avLst/>
              <a:gdLst/>
              <a:ahLst/>
              <a:cxnLst/>
              <a:rect l="l" t="t" r="r" b="b"/>
              <a:pathLst>
                <a:path w="287019" h="288289">
                  <a:moveTo>
                    <a:pt x="143255" y="0"/>
                  </a:moveTo>
                  <a:lnTo>
                    <a:pt x="97974" y="7345"/>
                  </a:lnTo>
                  <a:lnTo>
                    <a:pt x="58649" y="27797"/>
                  </a:lnTo>
                  <a:lnTo>
                    <a:pt x="27639" y="58978"/>
                  </a:lnTo>
                  <a:lnTo>
                    <a:pt x="7303" y="98511"/>
                  </a:lnTo>
                  <a:lnTo>
                    <a:pt x="0" y="144018"/>
                  </a:lnTo>
                  <a:lnTo>
                    <a:pt x="7303" y="189524"/>
                  </a:lnTo>
                  <a:lnTo>
                    <a:pt x="27639" y="229057"/>
                  </a:lnTo>
                  <a:lnTo>
                    <a:pt x="58649" y="260238"/>
                  </a:lnTo>
                  <a:lnTo>
                    <a:pt x="97974" y="280690"/>
                  </a:lnTo>
                  <a:lnTo>
                    <a:pt x="143255" y="288036"/>
                  </a:lnTo>
                  <a:lnTo>
                    <a:pt x="188537" y="280690"/>
                  </a:lnTo>
                  <a:lnTo>
                    <a:pt x="227862" y="260238"/>
                  </a:lnTo>
                  <a:lnTo>
                    <a:pt x="258872" y="229057"/>
                  </a:lnTo>
                  <a:lnTo>
                    <a:pt x="279208" y="189524"/>
                  </a:lnTo>
                  <a:lnTo>
                    <a:pt x="286511" y="144018"/>
                  </a:lnTo>
                  <a:lnTo>
                    <a:pt x="279208" y="98511"/>
                  </a:lnTo>
                  <a:lnTo>
                    <a:pt x="258872" y="58978"/>
                  </a:lnTo>
                  <a:lnTo>
                    <a:pt x="227862" y="27797"/>
                  </a:lnTo>
                  <a:lnTo>
                    <a:pt x="188537" y="7345"/>
                  </a:lnTo>
                  <a:lnTo>
                    <a:pt x="143255" y="0"/>
                  </a:lnTo>
                  <a:close/>
                </a:path>
              </a:pathLst>
            </a:custGeom>
            <a:solidFill>
              <a:srgbClr val="00AFEF"/>
            </a:solidFill>
          </p:spPr>
          <p:txBody>
            <a:bodyPr wrap="square" lIns="0" tIns="0" rIns="0" bIns="0" rtlCol="0"/>
            <a:lstStyle/>
            <a:p>
              <a:endParaRPr/>
            </a:p>
          </p:txBody>
        </p:sp>
      </p:grpSp>
      <p:sp>
        <p:nvSpPr>
          <p:cNvPr id="18" name="object 18"/>
          <p:cNvSpPr txBox="1"/>
          <p:nvPr/>
        </p:nvSpPr>
        <p:spPr>
          <a:xfrm>
            <a:off x="607263" y="2502484"/>
            <a:ext cx="127635" cy="240029"/>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FFFF"/>
                </a:solidFill>
                <a:latin typeface="Arial"/>
                <a:cs typeface="Arial"/>
              </a:rPr>
              <a:t>1</a:t>
            </a:r>
            <a:endParaRPr sz="1400">
              <a:latin typeface="Arial"/>
              <a:cs typeface="Arial"/>
            </a:endParaRPr>
          </a:p>
        </p:txBody>
      </p:sp>
      <p:sp>
        <p:nvSpPr>
          <p:cNvPr id="19" name="object 19"/>
          <p:cNvSpPr/>
          <p:nvPr/>
        </p:nvSpPr>
        <p:spPr>
          <a:xfrm>
            <a:off x="527304" y="3369564"/>
            <a:ext cx="287020" cy="288290"/>
          </a:xfrm>
          <a:custGeom>
            <a:avLst/>
            <a:gdLst/>
            <a:ahLst/>
            <a:cxnLst/>
            <a:rect l="l" t="t" r="r" b="b"/>
            <a:pathLst>
              <a:path w="287019" h="288289">
                <a:moveTo>
                  <a:pt x="143255" y="0"/>
                </a:moveTo>
                <a:lnTo>
                  <a:pt x="97974" y="7345"/>
                </a:lnTo>
                <a:lnTo>
                  <a:pt x="58649" y="27797"/>
                </a:lnTo>
                <a:lnTo>
                  <a:pt x="27639" y="58978"/>
                </a:lnTo>
                <a:lnTo>
                  <a:pt x="7303" y="98511"/>
                </a:lnTo>
                <a:lnTo>
                  <a:pt x="0" y="144018"/>
                </a:lnTo>
                <a:lnTo>
                  <a:pt x="7303" y="189524"/>
                </a:lnTo>
                <a:lnTo>
                  <a:pt x="27639" y="229057"/>
                </a:lnTo>
                <a:lnTo>
                  <a:pt x="58649" y="260238"/>
                </a:lnTo>
                <a:lnTo>
                  <a:pt x="97974" y="280690"/>
                </a:lnTo>
                <a:lnTo>
                  <a:pt x="143255" y="288036"/>
                </a:lnTo>
                <a:lnTo>
                  <a:pt x="188537" y="280690"/>
                </a:lnTo>
                <a:lnTo>
                  <a:pt x="227862" y="260238"/>
                </a:lnTo>
                <a:lnTo>
                  <a:pt x="258872" y="229057"/>
                </a:lnTo>
                <a:lnTo>
                  <a:pt x="279208" y="189524"/>
                </a:lnTo>
                <a:lnTo>
                  <a:pt x="286511" y="144018"/>
                </a:lnTo>
                <a:lnTo>
                  <a:pt x="279208" y="98511"/>
                </a:lnTo>
                <a:lnTo>
                  <a:pt x="258872" y="58978"/>
                </a:lnTo>
                <a:lnTo>
                  <a:pt x="227862" y="27797"/>
                </a:lnTo>
                <a:lnTo>
                  <a:pt x="188537" y="7345"/>
                </a:lnTo>
                <a:lnTo>
                  <a:pt x="143255" y="0"/>
                </a:lnTo>
                <a:close/>
              </a:path>
            </a:pathLst>
          </a:custGeom>
          <a:solidFill>
            <a:srgbClr val="00AFEF"/>
          </a:solidFill>
        </p:spPr>
        <p:txBody>
          <a:bodyPr wrap="square" lIns="0" tIns="0" rIns="0" bIns="0" rtlCol="0"/>
          <a:lstStyle/>
          <a:p>
            <a:endParaRPr/>
          </a:p>
        </p:txBody>
      </p:sp>
      <p:sp>
        <p:nvSpPr>
          <p:cNvPr id="20" name="object 20"/>
          <p:cNvSpPr txBox="1"/>
          <p:nvPr/>
        </p:nvSpPr>
        <p:spPr>
          <a:xfrm>
            <a:off x="607263" y="3384930"/>
            <a:ext cx="127635" cy="239395"/>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FFFF"/>
                </a:solidFill>
                <a:latin typeface="Arial"/>
                <a:cs typeface="Arial"/>
              </a:rPr>
              <a:t>2</a:t>
            </a:r>
            <a:endParaRPr sz="1400">
              <a:latin typeface="Arial"/>
              <a:cs typeface="Arial"/>
            </a:endParaRPr>
          </a:p>
        </p:txBody>
      </p:sp>
      <p:sp>
        <p:nvSpPr>
          <p:cNvPr id="21" name="object 21"/>
          <p:cNvSpPr/>
          <p:nvPr/>
        </p:nvSpPr>
        <p:spPr>
          <a:xfrm>
            <a:off x="521208" y="4477511"/>
            <a:ext cx="288290" cy="288290"/>
          </a:xfrm>
          <a:custGeom>
            <a:avLst/>
            <a:gdLst/>
            <a:ahLst/>
            <a:cxnLst/>
            <a:rect l="l" t="t" r="r" b="b"/>
            <a:pathLst>
              <a:path w="288290" h="288289">
                <a:moveTo>
                  <a:pt x="144018" y="0"/>
                </a:moveTo>
                <a:lnTo>
                  <a:pt x="98496" y="7345"/>
                </a:lnTo>
                <a:lnTo>
                  <a:pt x="58962" y="27797"/>
                </a:lnTo>
                <a:lnTo>
                  <a:pt x="27786" y="58978"/>
                </a:lnTo>
                <a:lnTo>
                  <a:pt x="7342" y="98511"/>
                </a:lnTo>
                <a:lnTo>
                  <a:pt x="0" y="144018"/>
                </a:lnTo>
                <a:lnTo>
                  <a:pt x="7342" y="189524"/>
                </a:lnTo>
                <a:lnTo>
                  <a:pt x="27786" y="229057"/>
                </a:lnTo>
                <a:lnTo>
                  <a:pt x="58962" y="260238"/>
                </a:lnTo>
                <a:lnTo>
                  <a:pt x="98496" y="280690"/>
                </a:lnTo>
                <a:lnTo>
                  <a:pt x="144018" y="288036"/>
                </a:lnTo>
                <a:lnTo>
                  <a:pt x="189539" y="280690"/>
                </a:lnTo>
                <a:lnTo>
                  <a:pt x="229073" y="260238"/>
                </a:lnTo>
                <a:lnTo>
                  <a:pt x="260249" y="229057"/>
                </a:lnTo>
                <a:lnTo>
                  <a:pt x="280693" y="189524"/>
                </a:lnTo>
                <a:lnTo>
                  <a:pt x="288036" y="144018"/>
                </a:lnTo>
                <a:lnTo>
                  <a:pt x="280693" y="98511"/>
                </a:lnTo>
                <a:lnTo>
                  <a:pt x="260249" y="58978"/>
                </a:lnTo>
                <a:lnTo>
                  <a:pt x="229073" y="27797"/>
                </a:lnTo>
                <a:lnTo>
                  <a:pt x="189539" y="7345"/>
                </a:lnTo>
                <a:lnTo>
                  <a:pt x="144018" y="0"/>
                </a:lnTo>
                <a:close/>
              </a:path>
            </a:pathLst>
          </a:custGeom>
          <a:solidFill>
            <a:srgbClr val="00AFEF"/>
          </a:solidFill>
        </p:spPr>
        <p:txBody>
          <a:bodyPr wrap="square" lIns="0" tIns="0" rIns="0" bIns="0" rtlCol="0"/>
          <a:lstStyle/>
          <a:p>
            <a:endParaRPr/>
          </a:p>
        </p:txBody>
      </p:sp>
      <p:sp>
        <p:nvSpPr>
          <p:cNvPr id="22" name="object 22"/>
          <p:cNvSpPr txBox="1"/>
          <p:nvPr/>
        </p:nvSpPr>
        <p:spPr>
          <a:xfrm>
            <a:off x="601167" y="4492878"/>
            <a:ext cx="127635" cy="23939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FFFFFF"/>
                </a:solidFill>
                <a:latin typeface="Arial"/>
                <a:cs typeface="Arial"/>
              </a:rPr>
              <a:t>3</a:t>
            </a:r>
            <a:endParaRPr sz="1400">
              <a:latin typeface="Arial"/>
              <a:cs typeface="Arial"/>
            </a:endParaRPr>
          </a:p>
        </p:txBody>
      </p:sp>
      <p:sp>
        <p:nvSpPr>
          <p:cNvPr id="23" name="object 23"/>
          <p:cNvSpPr/>
          <p:nvPr/>
        </p:nvSpPr>
        <p:spPr>
          <a:xfrm>
            <a:off x="518159" y="5103876"/>
            <a:ext cx="288290" cy="288290"/>
          </a:xfrm>
          <a:custGeom>
            <a:avLst/>
            <a:gdLst/>
            <a:ahLst/>
            <a:cxnLst/>
            <a:rect l="l" t="t" r="r" b="b"/>
            <a:pathLst>
              <a:path w="288290" h="288289">
                <a:moveTo>
                  <a:pt x="144018" y="0"/>
                </a:moveTo>
                <a:lnTo>
                  <a:pt x="98496" y="7345"/>
                </a:lnTo>
                <a:lnTo>
                  <a:pt x="58962" y="27797"/>
                </a:lnTo>
                <a:lnTo>
                  <a:pt x="27786" y="58978"/>
                </a:lnTo>
                <a:lnTo>
                  <a:pt x="7342" y="98511"/>
                </a:lnTo>
                <a:lnTo>
                  <a:pt x="0" y="144018"/>
                </a:lnTo>
                <a:lnTo>
                  <a:pt x="7342" y="189524"/>
                </a:lnTo>
                <a:lnTo>
                  <a:pt x="27786" y="229057"/>
                </a:lnTo>
                <a:lnTo>
                  <a:pt x="58962" y="260238"/>
                </a:lnTo>
                <a:lnTo>
                  <a:pt x="98496" y="280690"/>
                </a:lnTo>
                <a:lnTo>
                  <a:pt x="144018" y="288036"/>
                </a:lnTo>
                <a:lnTo>
                  <a:pt x="189539" y="280690"/>
                </a:lnTo>
                <a:lnTo>
                  <a:pt x="229073" y="260238"/>
                </a:lnTo>
                <a:lnTo>
                  <a:pt x="260249" y="229057"/>
                </a:lnTo>
                <a:lnTo>
                  <a:pt x="280693" y="189524"/>
                </a:lnTo>
                <a:lnTo>
                  <a:pt x="288036" y="144018"/>
                </a:lnTo>
                <a:lnTo>
                  <a:pt x="280693" y="98511"/>
                </a:lnTo>
                <a:lnTo>
                  <a:pt x="260249" y="58978"/>
                </a:lnTo>
                <a:lnTo>
                  <a:pt x="229073" y="27797"/>
                </a:lnTo>
                <a:lnTo>
                  <a:pt x="189539" y="7345"/>
                </a:lnTo>
                <a:lnTo>
                  <a:pt x="144018" y="0"/>
                </a:lnTo>
                <a:close/>
              </a:path>
            </a:pathLst>
          </a:custGeom>
          <a:solidFill>
            <a:srgbClr val="00AFEF"/>
          </a:solidFill>
        </p:spPr>
        <p:txBody>
          <a:bodyPr wrap="square" lIns="0" tIns="0" rIns="0" bIns="0" rtlCol="0"/>
          <a:lstStyle/>
          <a:p>
            <a:endParaRPr/>
          </a:p>
        </p:txBody>
      </p:sp>
      <p:sp>
        <p:nvSpPr>
          <p:cNvPr id="24" name="object 24"/>
          <p:cNvSpPr txBox="1"/>
          <p:nvPr/>
        </p:nvSpPr>
        <p:spPr>
          <a:xfrm>
            <a:off x="598728" y="5118049"/>
            <a:ext cx="127635" cy="240029"/>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FFFF"/>
                </a:solidFill>
                <a:latin typeface="Arial"/>
                <a:cs typeface="Arial"/>
              </a:rPr>
              <a:t>4</a:t>
            </a:r>
            <a:endParaRPr sz="1400">
              <a:latin typeface="Arial"/>
              <a:cs typeface="Arial"/>
            </a:endParaRPr>
          </a:p>
        </p:txBody>
      </p:sp>
      <p:sp>
        <p:nvSpPr>
          <p:cNvPr id="25" name="object 25"/>
          <p:cNvSpPr/>
          <p:nvPr/>
        </p:nvSpPr>
        <p:spPr>
          <a:xfrm>
            <a:off x="518159" y="6080759"/>
            <a:ext cx="288290" cy="288290"/>
          </a:xfrm>
          <a:custGeom>
            <a:avLst/>
            <a:gdLst/>
            <a:ahLst/>
            <a:cxnLst/>
            <a:rect l="l" t="t" r="r" b="b"/>
            <a:pathLst>
              <a:path w="288290" h="288289">
                <a:moveTo>
                  <a:pt x="144018" y="0"/>
                </a:moveTo>
                <a:lnTo>
                  <a:pt x="98496" y="7342"/>
                </a:lnTo>
                <a:lnTo>
                  <a:pt x="58962" y="27786"/>
                </a:lnTo>
                <a:lnTo>
                  <a:pt x="27786" y="58962"/>
                </a:lnTo>
                <a:lnTo>
                  <a:pt x="7342" y="98496"/>
                </a:lnTo>
                <a:lnTo>
                  <a:pt x="0" y="144017"/>
                </a:lnTo>
                <a:lnTo>
                  <a:pt x="7342" y="189539"/>
                </a:lnTo>
                <a:lnTo>
                  <a:pt x="27786" y="229073"/>
                </a:lnTo>
                <a:lnTo>
                  <a:pt x="58962" y="260249"/>
                </a:lnTo>
                <a:lnTo>
                  <a:pt x="98496" y="280693"/>
                </a:lnTo>
                <a:lnTo>
                  <a:pt x="144018" y="288035"/>
                </a:lnTo>
                <a:lnTo>
                  <a:pt x="189539" y="280693"/>
                </a:lnTo>
                <a:lnTo>
                  <a:pt x="229073" y="260249"/>
                </a:lnTo>
                <a:lnTo>
                  <a:pt x="260249" y="229073"/>
                </a:lnTo>
                <a:lnTo>
                  <a:pt x="280693" y="189539"/>
                </a:lnTo>
                <a:lnTo>
                  <a:pt x="288036" y="144017"/>
                </a:lnTo>
                <a:lnTo>
                  <a:pt x="280693" y="98496"/>
                </a:lnTo>
                <a:lnTo>
                  <a:pt x="260249" y="58962"/>
                </a:lnTo>
                <a:lnTo>
                  <a:pt x="229073" y="27786"/>
                </a:lnTo>
                <a:lnTo>
                  <a:pt x="189539" y="7342"/>
                </a:lnTo>
                <a:lnTo>
                  <a:pt x="144018" y="0"/>
                </a:lnTo>
                <a:close/>
              </a:path>
            </a:pathLst>
          </a:custGeom>
          <a:solidFill>
            <a:srgbClr val="00AFEF"/>
          </a:solidFill>
        </p:spPr>
        <p:txBody>
          <a:bodyPr wrap="square" lIns="0" tIns="0" rIns="0" bIns="0" rtlCol="0"/>
          <a:lstStyle/>
          <a:p>
            <a:endParaRPr/>
          </a:p>
        </p:txBody>
      </p:sp>
      <p:sp>
        <p:nvSpPr>
          <p:cNvPr id="26" name="object 26"/>
          <p:cNvSpPr txBox="1"/>
          <p:nvPr/>
        </p:nvSpPr>
        <p:spPr>
          <a:xfrm>
            <a:off x="598119" y="2402586"/>
            <a:ext cx="4314825" cy="3932554"/>
          </a:xfrm>
          <a:prstGeom prst="rect">
            <a:avLst/>
          </a:prstGeom>
        </p:spPr>
        <p:txBody>
          <a:bodyPr vert="horz" wrap="square" lIns="0" tIns="13335" rIns="0" bIns="0" rtlCol="0">
            <a:spAutoFit/>
          </a:bodyPr>
          <a:lstStyle/>
          <a:p>
            <a:pPr marL="372110">
              <a:lnSpc>
                <a:spcPct val="100000"/>
              </a:lnSpc>
              <a:spcBef>
                <a:spcPts val="105"/>
              </a:spcBef>
            </a:pPr>
            <a:r>
              <a:rPr sz="1400" spc="35" dirty="0">
                <a:solidFill>
                  <a:srgbClr val="1C3057"/>
                </a:solidFill>
                <a:latin typeface="Microsoft Sans Serif"/>
                <a:cs typeface="Microsoft Sans Serif"/>
              </a:rPr>
              <a:t>заблаговременно</a:t>
            </a:r>
            <a:r>
              <a:rPr sz="1400" spc="-25" dirty="0">
                <a:solidFill>
                  <a:srgbClr val="1C3057"/>
                </a:solidFill>
                <a:latin typeface="Microsoft Sans Serif"/>
                <a:cs typeface="Microsoft Sans Serif"/>
              </a:rPr>
              <a:t> </a:t>
            </a:r>
            <a:r>
              <a:rPr sz="1400" spc="25" dirty="0">
                <a:solidFill>
                  <a:srgbClr val="1C3057"/>
                </a:solidFill>
                <a:latin typeface="Microsoft Sans Serif"/>
                <a:cs typeface="Microsoft Sans Serif"/>
              </a:rPr>
              <a:t>представиться</a:t>
            </a:r>
            <a:endParaRPr sz="1400">
              <a:latin typeface="Microsoft Sans Serif"/>
              <a:cs typeface="Microsoft Sans Serif"/>
            </a:endParaRPr>
          </a:p>
          <a:p>
            <a:pPr marL="372110" marR="5080">
              <a:lnSpc>
                <a:spcPct val="100000"/>
              </a:lnSpc>
            </a:pPr>
            <a:r>
              <a:rPr sz="1400" spc="20" dirty="0">
                <a:solidFill>
                  <a:srgbClr val="1C3057"/>
                </a:solidFill>
                <a:latin typeface="Microsoft Sans Serif"/>
                <a:cs typeface="Microsoft Sans Serif"/>
              </a:rPr>
              <a:t>председателю</a:t>
            </a:r>
            <a:r>
              <a:rPr sz="1400" spc="-45" dirty="0">
                <a:solidFill>
                  <a:srgbClr val="1C3057"/>
                </a:solidFill>
                <a:latin typeface="Microsoft Sans Serif"/>
                <a:cs typeface="Microsoft Sans Serif"/>
              </a:rPr>
              <a:t> </a:t>
            </a:r>
            <a:r>
              <a:rPr sz="1400" spc="-20" dirty="0">
                <a:solidFill>
                  <a:srgbClr val="1C3057"/>
                </a:solidFill>
                <a:latin typeface="Microsoft Sans Serif"/>
                <a:cs typeface="Microsoft Sans Serif"/>
              </a:rPr>
              <a:t>УИК</a:t>
            </a:r>
            <a:r>
              <a:rPr sz="1400" spc="-25" dirty="0">
                <a:solidFill>
                  <a:srgbClr val="1C3057"/>
                </a:solidFill>
                <a:latin typeface="Microsoft Sans Serif"/>
                <a:cs typeface="Microsoft Sans Serif"/>
              </a:rPr>
              <a:t> </a:t>
            </a:r>
            <a:r>
              <a:rPr sz="1400" spc="105" dirty="0">
                <a:solidFill>
                  <a:srgbClr val="1C3057"/>
                </a:solidFill>
                <a:latin typeface="Microsoft Sans Serif"/>
                <a:cs typeface="Microsoft Sans Serif"/>
              </a:rPr>
              <a:t>и</a:t>
            </a:r>
            <a:r>
              <a:rPr sz="1400" spc="-20" dirty="0">
                <a:solidFill>
                  <a:srgbClr val="1C3057"/>
                </a:solidFill>
                <a:latin typeface="Microsoft Sans Serif"/>
                <a:cs typeface="Microsoft Sans Serif"/>
              </a:rPr>
              <a:t> </a:t>
            </a:r>
            <a:r>
              <a:rPr sz="1400" spc="55" dirty="0">
                <a:solidFill>
                  <a:srgbClr val="1C3057"/>
                </a:solidFill>
                <a:latin typeface="Microsoft Sans Serif"/>
                <a:cs typeface="Microsoft Sans Serif"/>
              </a:rPr>
              <a:t>предъявить</a:t>
            </a:r>
            <a:r>
              <a:rPr sz="1400" spc="-45" dirty="0">
                <a:solidFill>
                  <a:srgbClr val="1C3057"/>
                </a:solidFill>
                <a:latin typeface="Microsoft Sans Serif"/>
                <a:cs typeface="Microsoft Sans Serif"/>
              </a:rPr>
              <a:t> </a:t>
            </a:r>
            <a:r>
              <a:rPr sz="1400" spc="20" dirty="0">
                <a:solidFill>
                  <a:srgbClr val="1C3057"/>
                </a:solidFill>
                <a:latin typeface="Microsoft Sans Serif"/>
                <a:cs typeface="Microsoft Sans Serif"/>
              </a:rPr>
              <a:t>документы, </a:t>
            </a:r>
            <a:r>
              <a:rPr sz="1400" spc="-355" dirty="0">
                <a:solidFill>
                  <a:srgbClr val="1C3057"/>
                </a:solidFill>
                <a:latin typeface="Microsoft Sans Serif"/>
                <a:cs typeface="Microsoft Sans Serif"/>
              </a:rPr>
              <a:t> </a:t>
            </a:r>
            <a:r>
              <a:rPr sz="1400" spc="35" dirty="0">
                <a:solidFill>
                  <a:srgbClr val="1C3057"/>
                </a:solidFill>
                <a:latin typeface="Microsoft Sans Serif"/>
                <a:cs typeface="Microsoft Sans Serif"/>
              </a:rPr>
              <a:t>удостоверяющие</a:t>
            </a:r>
            <a:r>
              <a:rPr sz="1400" spc="-55" dirty="0">
                <a:solidFill>
                  <a:srgbClr val="1C3057"/>
                </a:solidFill>
                <a:latin typeface="Microsoft Sans Serif"/>
                <a:cs typeface="Microsoft Sans Serif"/>
              </a:rPr>
              <a:t> </a:t>
            </a:r>
            <a:r>
              <a:rPr sz="1400" spc="60" dirty="0">
                <a:solidFill>
                  <a:srgbClr val="1C3057"/>
                </a:solidFill>
                <a:latin typeface="Microsoft Sans Serif"/>
                <a:cs typeface="Microsoft Sans Serif"/>
              </a:rPr>
              <a:t>личность</a:t>
            </a:r>
            <a:r>
              <a:rPr sz="1400" spc="-40" dirty="0">
                <a:solidFill>
                  <a:srgbClr val="1C3057"/>
                </a:solidFill>
                <a:latin typeface="Microsoft Sans Serif"/>
                <a:cs typeface="Microsoft Sans Serif"/>
              </a:rPr>
              <a:t> </a:t>
            </a:r>
            <a:r>
              <a:rPr sz="1400" spc="105" dirty="0">
                <a:solidFill>
                  <a:srgbClr val="1C3057"/>
                </a:solidFill>
                <a:latin typeface="Microsoft Sans Serif"/>
                <a:cs typeface="Microsoft Sans Serif"/>
              </a:rPr>
              <a:t>и</a:t>
            </a:r>
            <a:r>
              <a:rPr sz="1400" spc="-10" dirty="0">
                <a:solidFill>
                  <a:srgbClr val="1C3057"/>
                </a:solidFill>
                <a:latin typeface="Microsoft Sans Serif"/>
                <a:cs typeface="Microsoft Sans Serif"/>
              </a:rPr>
              <a:t> </a:t>
            </a:r>
            <a:r>
              <a:rPr sz="1400" spc="65" dirty="0">
                <a:solidFill>
                  <a:srgbClr val="1C3057"/>
                </a:solidFill>
                <a:latin typeface="Microsoft Sans Serif"/>
                <a:cs typeface="Microsoft Sans Serif"/>
              </a:rPr>
              <a:t>полномочия</a:t>
            </a:r>
            <a:endParaRPr sz="1400">
              <a:latin typeface="Microsoft Sans Serif"/>
              <a:cs typeface="Microsoft Sans Serif"/>
            </a:endParaRPr>
          </a:p>
          <a:p>
            <a:pPr>
              <a:lnSpc>
                <a:spcPct val="100000"/>
              </a:lnSpc>
              <a:spcBef>
                <a:spcPts val="40"/>
              </a:spcBef>
            </a:pPr>
            <a:endParaRPr sz="1550">
              <a:latin typeface="Microsoft Sans Serif"/>
              <a:cs typeface="Microsoft Sans Serif"/>
            </a:endParaRPr>
          </a:p>
          <a:p>
            <a:pPr marL="372110" marR="511175">
              <a:lnSpc>
                <a:spcPct val="100000"/>
              </a:lnSpc>
              <a:spcBef>
                <a:spcPts val="5"/>
              </a:spcBef>
            </a:pPr>
            <a:r>
              <a:rPr sz="1400" spc="35" dirty="0">
                <a:solidFill>
                  <a:srgbClr val="1C3057"/>
                </a:solidFill>
                <a:latin typeface="Microsoft Sans Serif"/>
                <a:cs typeface="Microsoft Sans Serif"/>
              </a:rPr>
              <a:t>оказывать </a:t>
            </a:r>
            <a:r>
              <a:rPr sz="1400" spc="75" dirty="0">
                <a:solidFill>
                  <a:srgbClr val="1C3057"/>
                </a:solidFill>
                <a:latin typeface="Microsoft Sans Serif"/>
                <a:cs typeface="Microsoft Sans Serif"/>
              </a:rPr>
              <a:t>помощь </a:t>
            </a:r>
            <a:r>
              <a:rPr sz="1400" spc="55" dirty="0">
                <a:solidFill>
                  <a:srgbClr val="1C3057"/>
                </a:solidFill>
                <a:latin typeface="Microsoft Sans Serif"/>
                <a:cs typeface="Microsoft Sans Serif"/>
              </a:rPr>
              <a:t>на </a:t>
            </a:r>
            <a:r>
              <a:rPr sz="1400" spc="30" dirty="0">
                <a:solidFill>
                  <a:srgbClr val="1C3057"/>
                </a:solidFill>
                <a:latin typeface="Microsoft Sans Serif"/>
                <a:cs typeface="Microsoft Sans Serif"/>
              </a:rPr>
              <a:t>безвозмездной </a:t>
            </a:r>
            <a:r>
              <a:rPr sz="1400" spc="35" dirty="0">
                <a:solidFill>
                  <a:srgbClr val="1C3057"/>
                </a:solidFill>
                <a:latin typeface="Microsoft Sans Serif"/>
                <a:cs typeface="Microsoft Sans Serif"/>
              </a:rPr>
              <a:t> </a:t>
            </a:r>
            <a:r>
              <a:rPr sz="1400" spc="45" dirty="0">
                <a:solidFill>
                  <a:srgbClr val="1C3057"/>
                </a:solidFill>
                <a:latin typeface="Microsoft Sans Serif"/>
                <a:cs typeface="Microsoft Sans Serif"/>
              </a:rPr>
              <a:t>основе</a:t>
            </a:r>
            <a:r>
              <a:rPr sz="1400" spc="-40" dirty="0">
                <a:solidFill>
                  <a:srgbClr val="1C3057"/>
                </a:solidFill>
                <a:latin typeface="Microsoft Sans Serif"/>
                <a:cs typeface="Microsoft Sans Serif"/>
              </a:rPr>
              <a:t> </a:t>
            </a:r>
            <a:r>
              <a:rPr sz="1400" spc="75" dirty="0">
                <a:solidFill>
                  <a:srgbClr val="1C3057"/>
                </a:solidFill>
                <a:latin typeface="Microsoft Sans Serif"/>
                <a:cs typeface="Microsoft Sans Serif"/>
              </a:rPr>
              <a:t>по</a:t>
            </a:r>
            <a:r>
              <a:rPr sz="1400" spc="-15" dirty="0">
                <a:solidFill>
                  <a:srgbClr val="1C3057"/>
                </a:solidFill>
                <a:latin typeface="Microsoft Sans Serif"/>
                <a:cs typeface="Microsoft Sans Serif"/>
              </a:rPr>
              <a:t> </a:t>
            </a:r>
            <a:r>
              <a:rPr sz="1400" spc="50" dirty="0">
                <a:solidFill>
                  <a:srgbClr val="1C3057"/>
                </a:solidFill>
                <a:latin typeface="Microsoft Sans Serif"/>
                <a:cs typeface="Microsoft Sans Serif"/>
              </a:rPr>
              <a:t>просьбе</a:t>
            </a:r>
            <a:r>
              <a:rPr sz="1400" spc="-25" dirty="0">
                <a:solidFill>
                  <a:srgbClr val="1C3057"/>
                </a:solidFill>
                <a:latin typeface="Microsoft Sans Serif"/>
                <a:cs typeface="Microsoft Sans Serif"/>
              </a:rPr>
              <a:t> </a:t>
            </a:r>
            <a:r>
              <a:rPr sz="1400" spc="105" dirty="0">
                <a:solidFill>
                  <a:srgbClr val="1C3057"/>
                </a:solidFill>
                <a:latin typeface="Microsoft Sans Serif"/>
                <a:cs typeface="Microsoft Sans Serif"/>
              </a:rPr>
              <a:t>и</a:t>
            </a:r>
            <a:r>
              <a:rPr sz="1400" spc="-20" dirty="0">
                <a:solidFill>
                  <a:srgbClr val="1C3057"/>
                </a:solidFill>
                <a:latin typeface="Microsoft Sans Serif"/>
                <a:cs typeface="Microsoft Sans Serif"/>
              </a:rPr>
              <a:t> </a:t>
            </a:r>
            <a:r>
              <a:rPr sz="1400" spc="20" dirty="0">
                <a:solidFill>
                  <a:srgbClr val="1C3057"/>
                </a:solidFill>
                <a:latin typeface="Microsoft Sans Serif"/>
                <a:cs typeface="Microsoft Sans Serif"/>
              </a:rPr>
              <a:t>(или)</a:t>
            </a:r>
            <a:r>
              <a:rPr sz="1400" spc="-35" dirty="0">
                <a:solidFill>
                  <a:srgbClr val="1C3057"/>
                </a:solidFill>
                <a:latin typeface="Microsoft Sans Serif"/>
                <a:cs typeface="Microsoft Sans Serif"/>
              </a:rPr>
              <a:t> </a:t>
            </a:r>
            <a:r>
              <a:rPr sz="1400" spc="90" dirty="0">
                <a:solidFill>
                  <a:srgbClr val="1C3057"/>
                </a:solidFill>
                <a:latin typeface="Microsoft Sans Serif"/>
                <a:cs typeface="Microsoft Sans Serif"/>
              </a:rPr>
              <a:t>при</a:t>
            </a:r>
            <a:r>
              <a:rPr sz="1400" spc="-20" dirty="0">
                <a:solidFill>
                  <a:srgbClr val="1C3057"/>
                </a:solidFill>
                <a:latin typeface="Microsoft Sans Serif"/>
                <a:cs typeface="Microsoft Sans Serif"/>
              </a:rPr>
              <a:t> </a:t>
            </a:r>
            <a:r>
              <a:rPr sz="1400" spc="45" dirty="0">
                <a:solidFill>
                  <a:srgbClr val="1C3057"/>
                </a:solidFill>
                <a:latin typeface="Microsoft Sans Serif"/>
                <a:cs typeface="Microsoft Sans Serif"/>
              </a:rPr>
              <a:t>условии </a:t>
            </a:r>
            <a:r>
              <a:rPr sz="1400" spc="-355" dirty="0">
                <a:solidFill>
                  <a:srgbClr val="1C3057"/>
                </a:solidFill>
                <a:latin typeface="Microsoft Sans Serif"/>
                <a:cs typeface="Microsoft Sans Serif"/>
              </a:rPr>
              <a:t> </a:t>
            </a:r>
            <a:r>
              <a:rPr sz="1400" spc="55" dirty="0">
                <a:solidFill>
                  <a:srgbClr val="1C3057"/>
                </a:solidFill>
                <a:latin typeface="Microsoft Sans Serif"/>
                <a:cs typeface="Microsoft Sans Serif"/>
              </a:rPr>
              <a:t>добровольного </a:t>
            </a:r>
            <a:r>
              <a:rPr sz="1400" spc="20" dirty="0">
                <a:solidFill>
                  <a:srgbClr val="1C3057"/>
                </a:solidFill>
                <a:latin typeface="Microsoft Sans Serif"/>
                <a:cs typeface="Microsoft Sans Serif"/>
              </a:rPr>
              <a:t>согласия </a:t>
            </a:r>
            <a:r>
              <a:rPr sz="1400" spc="25" dirty="0">
                <a:solidFill>
                  <a:srgbClr val="1C3057"/>
                </a:solidFill>
                <a:latin typeface="Microsoft Sans Serif"/>
                <a:cs typeface="Microsoft Sans Serif"/>
              </a:rPr>
              <a:t>избирателя, </a:t>
            </a:r>
            <a:r>
              <a:rPr sz="1400" spc="30" dirty="0">
                <a:solidFill>
                  <a:srgbClr val="1C3057"/>
                </a:solidFill>
                <a:latin typeface="Microsoft Sans Serif"/>
                <a:cs typeface="Microsoft Sans Serif"/>
              </a:rPr>
              <a:t> </a:t>
            </a:r>
            <a:r>
              <a:rPr sz="1400" spc="40" dirty="0">
                <a:solidFill>
                  <a:srgbClr val="1C3057"/>
                </a:solidFill>
                <a:latin typeface="Microsoft Sans Serif"/>
                <a:cs typeface="Microsoft Sans Serif"/>
              </a:rPr>
              <a:t>являющегося</a:t>
            </a:r>
            <a:r>
              <a:rPr sz="1400" spc="-50" dirty="0">
                <a:solidFill>
                  <a:srgbClr val="1C3057"/>
                </a:solidFill>
                <a:latin typeface="Microsoft Sans Serif"/>
                <a:cs typeface="Microsoft Sans Serif"/>
              </a:rPr>
              <a:t> </a:t>
            </a:r>
            <a:r>
              <a:rPr sz="1400" spc="45" dirty="0">
                <a:solidFill>
                  <a:srgbClr val="1C3057"/>
                </a:solidFill>
                <a:latin typeface="Microsoft Sans Serif"/>
                <a:cs typeface="Microsoft Sans Serif"/>
              </a:rPr>
              <a:t>инвалидом</a:t>
            </a:r>
            <a:endParaRPr sz="1400">
              <a:latin typeface="Microsoft Sans Serif"/>
              <a:cs typeface="Microsoft Sans Serif"/>
            </a:endParaRPr>
          </a:p>
          <a:p>
            <a:pPr>
              <a:lnSpc>
                <a:spcPct val="100000"/>
              </a:lnSpc>
              <a:spcBef>
                <a:spcPts val="45"/>
              </a:spcBef>
            </a:pPr>
            <a:endParaRPr sz="1550">
              <a:latin typeface="Microsoft Sans Serif"/>
              <a:cs typeface="Microsoft Sans Serif"/>
            </a:endParaRPr>
          </a:p>
          <a:p>
            <a:pPr marL="372110" marR="1009650">
              <a:lnSpc>
                <a:spcPct val="100000"/>
              </a:lnSpc>
            </a:pPr>
            <a:r>
              <a:rPr sz="1400" spc="60" dirty="0">
                <a:solidFill>
                  <a:srgbClr val="1C3057"/>
                </a:solidFill>
                <a:latin typeface="Microsoft Sans Serif"/>
                <a:cs typeface="Microsoft Sans Serif"/>
              </a:rPr>
              <a:t>выполнять</a:t>
            </a:r>
            <a:r>
              <a:rPr sz="1400" spc="-55" dirty="0">
                <a:solidFill>
                  <a:srgbClr val="1C3057"/>
                </a:solidFill>
                <a:latin typeface="Microsoft Sans Serif"/>
                <a:cs typeface="Microsoft Sans Serif"/>
              </a:rPr>
              <a:t> </a:t>
            </a:r>
            <a:r>
              <a:rPr sz="1400" spc="40" dirty="0">
                <a:solidFill>
                  <a:srgbClr val="1C3057"/>
                </a:solidFill>
                <a:latin typeface="Microsoft Sans Serif"/>
                <a:cs typeface="Microsoft Sans Serif"/>
              </a:rPr>
              <a:t>законные</a:t>
            </a:r>
            <a:r>
              <a:rPr sz="1400" spc="-50" dirty="0">
                <a:solidFill>
                  <a:srgbClr val="1C3057"/>
                </a:solidFill>
                <a:latin typeface="Microsoft Sans Serif"/>
                <a:cs typeface="Microsoft Sans Serif"/>
              </a:rPr>
              <a:t> </a:t>
            </a:r>
            <a:r>
              <a:rPr sz="1400" spc="45" dirty="0">
                <a:solidFill>
                  <a:srgbClr val="1C3057"/>
                </a:solidFill>
                <a:latin typeface="Microsoft Sans Serif"/>
                <a:cs typeface="Microsoft Sans Serif"/>
              </a:rPr>
              <a:t>требования </a:t>
            </a:r>
            <a:r>
              <a:rPr sz="1400" spc="-355" dirty="0">
                <a:solidFill>
                  <a:srgbClr val="1C3057"/>
                </a:solidFill>
                <a:latin typeface="Microsoft Sans Serif"/>
                <a:cs typeface="Microsoft Sans Serif"/>
              </a:rPr>
              <a:t> </a:t>
            </a:r>
            <a:r>
              <a:rPr sz="1400" spc="10" dirty="0">
                <a:solidFill>
                  <a:srgbClr val="1C3057"/>
                </a:solidFill>
                <a:latin typeface="Microsoft Sans Serif"/>
                <a:cs typeface="Microsoft Sans Serif"/>
              </a:rPr>
              <a:t>председателя</a:t>
            </a:r>
            <a:r>
              <a:rPr sz="1400" spc="-45" dirty="0">
                <a:solidFill>
                  <a:srgbClr val="1C3057"/>
                </a:solidFill>
                <a:latin typeface="Microsoft Sans Serif"/>
                <a:cs typeface="Microsoft Sans Serif"/>
              </a:rPr>
              <a:t> </a:t>
            </a:r>
            <a:r>
              <a:rPr sz="1400" spc="-20" dirty="0">
                <a:solidFill>
                  <a:srgbClr val="1C3057"/>
                </a:solidFill>
                <a:latin typeface="Microsoft Sans Serif"/>
                <a:cs typeface="Microsoft Sans Serif"/>
              </a:rPr>
              <a:t>УИК</a:t>
            </a:r>
            <a:endParaRPr sz="1400">
              <a:latin typeface="Microsoft Sans Serif"/>
              <a:cs typeface="Microsoft Sans Serif"/>
            </a:endParaRPr>
          </a:p>
          <a:p>
            <a:pPr>
              <a:lnSpc>
                <a:spcPct val="100000"/>
              </a:lnSpc>
              <a:spcBef>
                <a:spcPts val="50"/>
              </a:spcBef>
            </a:pPr>
            <a:endParaRPr sz="1550">
              <a:latin typeface="Microsoft Sans Serif"/>
              <a:cs typeface="Microsoft Sans Serif"/>
            </a:endParaRPr>
          </a:p>
          <a:p>
            <a:pPr marL="372110" marR="233045">
              <a:lnSpc>
                <a:spcPct val="100000"/>
              </a:lnSpc>
            </a:pPr>
            <a:r>
              <a:rPr sz="1400" spc="55" dirty="0">
                <a:solidFill>
                  <a:srgbClr val="1C3057"/>
                </a:solidFill>
                <a:latin typeface="Microsoft Sans Serif"/>
                <a:cs typeface="Microsoft Sans Serif"/>
              </a:rPr>
              <a:t>предъявить </a:t>
            </a:r>
            <a:r>
              <a:rPr sz="1400" spc="40" dirty="0">
                <a:solidFill>
                  <a:srgbClr val="1C3057"/>
                </a:solidFill>
                <a:latin typeface="Microsoft Sans Serif"/>
                <a:cs typeface="Microsoft Sans Serif"/>
              </a:rPr>
              <a:t>направление, </a:t>
            </a:r>
            <a:r>
              <a:rPr sz="1400" spc="50" dirty="0">
                <a:solidFill>
                  <a:srgbClr val="1C3057"/>
                </a:solidFill>
                <a:latin typeface="Microsoft Sans Serif"/>
                <a:cs typeface="Microsoft Sans Serif"/>
              </a:rPr>
              <a:t>выданное </a:t>
            </a:r>
            <a:r>
              <a:rPr sz="1400" spc="55" dirty="0">
                <a:solidFill>
                  <a:srgbClr val="1C3057"/>
                </a:solidFill>
                <a:latin typeface="Microsoft Sans Serif"/>
                <a:cs typeface="Microsoft Sans Serif"/>
              </a:rPr>
              <a:t> </a:t>
            </a:r>
            <a:r>
              <a:rPr sz="1400" spc="45" dirty="0">
                <a:solidFill>
                  <a:srgbClr val="1C3057"/>
                </a:solidFill>
                <a:latin typeface="Microsoft Sans Serif"/>
                <a:cs typeface="Microsoft Sans Serif"/>
              </a:rPr>
              <a:t>волонтерской</a:t>
            </a:r>
            <a:r>
              <a:rPr sz="1400" spc="-60" dirty="0">
                <a:solidFill>
                  <a:srgbClr val="1C3057"/>
                </a:solidFill>
                <a:latin typeface="Microsoft Sans Serif"/>
                <a:cs typeface="Microsoft Sans Serif"/>
              </a:rPr>
              <a:t> </a:t>
            </a:r>
            <a:r>
              <a:rPr sz="1400" spc="45" dirty="0">
                <a:solidFill>
                  <a:srgbClr val="1C3057"/>
                </a:solidFill>
                <a:latin typeface="Microsoft Sans Serif"/>
                <a:cs typeface="Microsoft Sans Serif"/>
              </a:rPr>
              <a:t>организацией,</a:t>
            </a:r>
            <a:r>
              <a:rPr sz="1400" spc="-35" dirty="0">
                <a:solidFill>
                  <a:srgbClr val="1C3057"/>
                </a:solidFill>
                <a:latin typeface="Microsoft Sans Serif"/>
                <a:cs typeface="Microsoft Sans Serif"/>
              </a:rPr>
              <a:t> </a:t>
            </a:r>
            <a:r>
              <a:rPr sz="1400" spc="50" dirty="0">
                <a:solidFill>
                  <a:srgbClr val="1C3057"/>
                </a:solidFill>
                <a:latin typeface="Microsoft Sans Serif"/>
                <a:cs typeface="Microsoft Sans Serif"/>
              </a:rPr>
              <a:t>либо</a:t>
            </a:r>
            <a:r>
              <a:rPr sz="1400" spc="-50" dirty="0">
                <a:solidFill>
                  <a:srgbClr val="1C3057"/>
                </a:solidFill>
                <a:latin typeface="Microsoft Sans Serif"/>
                <a:cs typeface="Microsoft Sans Serif"/>
              </a:rPr>
              <a:t> </a:t>
            </a:r>
            <a:r>
              <a:rPr sz="1400" spc="-75" dirty="0">
                <a:solidFill>
                  <a:srgbClr val="1C3057"/>
                </a:solidFill>
                <a:latin typeface="Microsoft Sans Serif"/>
                <a:cs typeface="Microsoft Sans Serif"/>
              </a:rPr>
              <a:t>ИКСРФ, </a:t>
            </a:r>
            <a:r>
              <a:rPr sz="1400" spc="-360" dirty="0">
                <a:solidFill>
                  <a:srgbClr val="1C3057"/>
                </a:solidFill>
                <a:latin typeface="Microsoft Sans Serif"/>
                <a:cs typeface="Microsoft Sans Serif"/>
              </a:rPr>
              <a:t> </a:t>
            </a:r>
            <a:r>
              <a:rPr sz="1400" spc="50" dirty="0">
                <a:solidFill>
                  <a:srgbClr val="1C3057"/>
                </a:solidFill>
                <a:latin typeface="Microsoft Sans Serif"/>
                <a:cs typeface="Microsoft Sans Serif"/>
              </a:rPr>
              <a:t>либо </a:t>
            </a:r>
            <a:r>
              <a:rPr sz="1400" spc="-40" dirty="0">
                <a:solidFill>
                  <a:srgbClr val="1C3057"/>
                </a:solidFill>
                <a:latin typeface="Microsoft Sans Serif"/>
                <a:cs typeface="Microsoft Sans Serif"/>
              </a:rPr>
              <a:t>ТИК, </a:t>
            </a:r>
            <a:r>
              <a:rPr sz="1400" spc="75" dirty="0">
                <a:solidFill>
                  <a:srgbClr val="1C3057"/>
                </a:solidFill>
                <a:latin typeface="Microsoft Sans Serif"/>
                <a:cs typeface="Microsoft Sans Serif"/>
              </a:rPr>
              <a:t>по </a:t>
            </a:r>
            <a:r>
              <a:rPr sz="1400" spc="60" dirty="0">
                <a:solidFill>
                  <a:srgbClr val="1C3057"/>
                </a:solidFill>
                <a:latin typeface="Microsoft Sans Serif"/>
                <a:cs typeface="Microsoft Sans Serif"/>
              </a:rPr>
              <a:t>требованию </a:t>
            </a:r>
            <a:r>
              <a:rPr sz="1400" spc="25" dirty="0">
                <a:solidFill>
                  <a:srgbClr val="1C3057"/>
                </a:solidFill>
                <a:latin typeface="Microsoft Sans Serif"/>
                <a:cs typeface="Microsoft Sans Serif"/>
              </a:rPr>
              <a:t>избирателя, </a:t>
            </a:r>
            <a:r>
              <a:rPr sz="1400" spc="30" dirty="0">
                <a:solidFill>
                  <a:srgbClr val="1C3057"/>
                </a:solidFill>
                <a:latin typeface="Microsoft Sans Serif"/>
                <a:cs typeface="Microsoft Sans Serif"/>
              </a:rPr>
              <a:t> </a:t>
            </a:r>
            <a:r>
              <a:rPr sz="1400" spc="40" dirty="0">
                <a:solidFill>
                  <a:srgbClr val="1C3057"/>
                </a:solidFill>
                <a:latin typeface="Microsoft Sans Serif"/>
                <a:cs typeface="Microsoft Sans Serif"/>
              </a:rPr>
              <a:t>которому</a:t>
            </a:r>
            <a:r>
              <a:rPr sz="1400" spc="-60" dirty="0">
                <a:solidFill>
                  <a:srgbClr val="1C3057"/>
                </a:solidFill>
                <a:latin typeface="Microsoft Sans Serif"/>
                <a:cs typeface="Microsoft Sans Serif"/>
              </a:rPr>
              <a:t> </a:t>
            </a:r>
            <a:r>
              <a:rPr sz="1400" dirty="0">
                <a:solidFill>
                  <a:srgbClr val="1C3057"/>
                </a:solidFill>
                <a:latin typeface="Microsoft Sans Serif"/>
                <a:cs typeface="Microsoft Sans Serif"/>
              </a:rPr>
              <a:t>будет</a:t>
            </a:r>
            <a:r>
              <a:rPr sz="1400" spc="-35" dirty="0">
                <a:solidFill>
                  <a:srgbClr val="1C3057"/>
                </a:solidFill>
                <a:latin typeface="Microsoft Sans Serif"/>
                <a:cs typeface="Microsoft Sans Serif"/>
              </a:rPr>
              <a:t> </a:t>
            </a:r>
            <a:r>
              <a:rPr sz="1400" spc="35" dirty="0">
                <a:solidFill>
                  <a:srgbClr val="1C3057"/>
                </a:solidFill>
                <a:latin typeface="Microsoft Sans Serif"/>
                <a:cs typeface="Microsoft Sans Serif"/>
              </a:rPr>
              <a:t>оказывать</a:t>
            </a:r>
            <a:r>
              <a:rPr sz="1400" spc="-45" dirty="0">
                <a:solidFill>
                  <a:srgbClr val="1C3057"/>
                </a:solidFill>
                <a:latin typeface="Microsoft Sans Serif"/>
                <a:cs typeface="Microsoft Sans Serif"/>
              </a:rPr>
              <a:t> </a:t>
            </a:r>
            <a:r>
              <a:rPr sz="1400" spc="75" dirty="0">
                <a:solidFill>
                  <a:srgbClr val="1C3057"/>
                </a:solidFill>
                <a:latin typeface="Microsoft Sans Serif"/>
                <a:cs typeface="Microsoft Sans Serif"/>
              </a:rPr>
              <a:t>помощь</a:t>
            </a:r>
            <a:endParaRPr sz="1400">
              <a:latin typeface="Microsoft Sans Serif"/>
              <a:cs typeface="Microsoft Sans Serif"/>
            </a:endParaRPr>
          </a:p>
          <a:p>
            <a:pPr>
              <a:lnSpc>
                <a:spcPct val="100000"/>
              </a:lnSpc>
              <a:spcBef>
                <a:spcPts val="20"/>
              </a:spcBef>
            </a:pPr>
            <a:endParaRPr sz="1600">
              <a:latin typeface="Microsoft Sans Serif"/>
              <a:cs typeface="Microsoft Sans Serif"/>
            </a:endParaRPr>
          </a:p>
          <a:p>
            <a:pPr marL="12700">
              <a:lnSpc>
                <a:spcPct val="100000"/>
              </a:lnSpc>
              <a:tabLst>
                <a:tab pos="372110" algn="l"/>
              </a:tabLst>
            </a:pPr>
            <a:r>
              <a:rPr sz="1400" b="1" spc="20" dirty="0">
                <a:solidFill>
                  <a:srgbClr val="FFFFFF"/>
                </a:solidFill>
                <a:latin typeface="Arial"/>
                <a:cs typeface="Arial"/>
              </a:rPr>
              <a:t>5	</a:t>
            </a:r>
            <a:r>
              <a:rPr sz="2100" spc="89" baseline="1984" dirty="0">
                <a:solidFill>
                  <a:srgbClr val="1C3057"/>
                </a:solidFill>
                <a:latin typeface="Microsoft Sans Serif"/>
                <a:cs typeface="Microsoft Sans Serif"/>
              </a:rPr>
              <a:t>носить</a:t>
            </a:r>
            <a:r>
              <a:rPr sz="2100" spc="-97" baseline="1984" dirty="0">
                <a:solidFill>
                  <a:srgbClr val="1C3057"/>
                </a:solidFill>
                <a:latin typeface="Microsoft Sans Serif"/>
                <a:cs typeface="Microsoft Sans Serif"/>
              </a:rPr>
              <a:t> </a:t>
            </a:r>
            <a:r>
              <a:rPr sz="2100" spc="82" baseline="1984" dirty="0">
                <a:solidFill>
                  <a:srgbClr val="1C3057"/>
                </a:solidFill>
                <a:latin typeface="Microsoft Sans Serif"/>
                <a:cs typeface="Microsoft Sans Serif"/>
              </a:rPr>
              <a:t>нагрудный</a:t>
            </a:r>
            <a:r>
              <a:rPr sz="2100" spc="-89" baseline="1984" dirty="0">
                <a:solidFill>
                  <a:srgbClr val="1C3057"/>
                </a:solidFill>
                <a:latin typeface="Microsoft Sans Serif"/>
                <a:cs typeface="Microsoft Sans Serif"/>
              </a:rPr>
              <a:t> </a:t>
            </a:r>
            <a:r>
              <a:rPr sz="2100" spc="44" baseline="1984" dirty="0">
                <a:solidFill>
                  <a:srgbClr val="1C3057"/>
                </a:solidFill>
                <a:latin typeface="Microsoft Sans Serif"/>
                <a:cs typeface="Microsoft Sans Serif"/>
              </a:rPr>
              <a:t>знак</a:t>
            </a:r>
            <a:endParaRPr sz="2100" baseline="1984">
              <a:latin typeface="Microsoft Sans Serif"/>
              <a:cs typeface="Microsoft Sans Serif"/>
            </a:endParaRPr>
          </a:p>
        </p:txBody>
      </p:sp>
      <p:sp>
        <p:nvSpPr>
          <p:cNvPr id="27" name="object 27"/>
          <p:cNvSpPr/>
          <p:nvPr/>
        </p:nvSpPr>
        <p:spPr>
          <a:xfrm>
            <a:off x="7146035" y="2545079"/>
            <a:ext cx="288290" cy="288290"/>
          </a:xfrm>
          <a:custGeom>
            <a:avLst/>
            <a:gdLst/>
            <a:ahLst/>
            <a:cxnLst/>
            <a:rect l="l" t="t" r="r" b="b"/>
            <a:pathLst>
              <a:path w="288290" h="288289">
                <a:moveTo>
                  <a:pt x="144018" y="0"/>
                </a:moveTo>
                <a:lnTo>
                  <a:pt x="98511" y="7345"/>
                </a:lnTo>
                <a:lnTo>
                  <a:pt x="58978" y="27797"/>
                </a:lnTo>
                <a:lnTo>
                  <a:pt x="27797" y="58978"/>
                </a:lnTo>
                <a:lnTo>
                  <a:pt x="7345" y="98511"/>
                </a:lnTo>
                <a:lnTo>
                  <a:pt x="0" y="144018"/>
                </a:lnTo>
                <a:lnTo>
                  <a:pt x="7345" y="189524"/>
                </a:lnTo>
                <a:lnTo>
                  <a:pt x="27797" y="229057"/>
                </a:lnTo>
                <a:lnTo>
                  <a:pt x="58978" y="260238"/>
                </a:lnTo>
                <a:lnTo>
                  <a:pt x="98511" y="280690"/>
                </a:lnTo>
                <a:lnTo>
                  <a:pt x="144018" y="288036"/>
                </a:lnTo>
                <a:lnTo>
                  <a:pt x="189524" y="280690"/>
                </a:lnTo>
                <a:lnTo>
                  <a:pt x="229057" y="260238"/>
                </a:lnTo>
                <a:lnTo>
                  <a:pt x="260238" y="229057"/>
                </a:lnTo>
                <a:lnTo>
                  <a:pt x="280690" y="189524"/>
                </a:lnTo>
                <a:lnTo>
                  <a:pt x="288036" y="144018"/>
                </a:lnTo>
                <a:lnTo>
                  <a:pt x="280690" y="98511"/>
                </a:lnTo>
                <a:lnTo>
                  <a:pt x="260238" y="58978"/>
                </a:lnTo>
                <a:lnTo>
                  <a:pt x="229057" y="27797"/>
                </a:lnTo>
                <a:lnTo>
                  <a:pt x="189524" y="7345"/>
                </a:lnTo>
                <a:lnTo>
                  <a:pt x="144018" y="0"/>
                </a:lnTo>
                <a:close/>
              </a:path>
            </a:pathLst>
          </a:custGeom>
          <a:solidFill>
            <a:srgbClr val="C40822"/>
          </a:solidFill>
        </p:spPr>
        <p:txBody>
          <a:bodyPr wrap="square" lIns="0" tIns="0" rIns="0" bIns="0" rtlCol="0"/>
          <a:lstStyle/>
          <a:p>
            <a:endParaRPr/>
          </a:p>
        </p:txBody>
      </p:sp>
      <p:sp>
        <p:nvSpPr>
          <p:cNvPr id="28" name="object 28"/>
          <p:cNvSpPr txBox="1"/>
          <p:nvPr/>
        </p:nvSpPr>
        <p:spPr>
          <a:xfrm>
            <a:off x="7226934" y="2560066"/>
            <a:ext cx="127635" cy="239395"/>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FFFF"/>
                </a:solidFill>
                <a:latin typeface="Arial"/>
                <a:cs typeface="Arial"/>
              </a:rPr>
              <a:t>1</a:t>
            </a:r>
            <a:endParaRPr sz="1400">
              <a:latin typeface="Arial"/>
              <a:cs typeface="Arial"/>
            </a:endParaRPr>
          </a:p>
        </p:txBody>
      </p:sp>
      <p:sp>
        <p:nvSpPr>
          <p:cNvPr id="29" name="object 29"/>
          <p:cNvSpPr/>
          <p:nvPr/>
        </p:nvSpPr>
        <p:spPr>
          <a:xfrm>
            <a:off x="7146035" y="3710940"/>
            <a:ext cx="288290" cy="288290"/>
          </a:xfrm>
          <a:custGeom>
            <a:avLst/>
            <a:gdLst/>
            <a:ahLst/>
            <a:cxnLst/>
            <a:rect l="l" t="t" r="r" b="b"/>
            <a:pathLst>
              <a:path w="288290" h="288289">
                <a:moveTo>
                  <a:pt x="144018" y="0"/>
                </a:moveTo>
                <a:lnTo>
                  <a:pt x="98511" y="7345"/>
                </a:lnTo>
                <a:lnTo>
                  <a:pt x="58978" y="27797"/>
                </a:lnTo>
                <a:lnTo>
                  <a:pt x="27797" y="58978"/>
                </a:lnTo>
                <a:lnTo>
                  <a:pt x="7345" y="98511"/>
                </a:lnTo>
                <a:lnTo>
                  <a:pt x="0" y="144018"/>
                </a:lnTo>
                <a:lnTo>
                  <a:pt x="7345" y="189524"/>
                </a:lnTo>
                <a:lnTo>
                  <a:pt x="27797" y="229057"/>
                </a:lnTo>
                <a:lnTo>
                  <a:pt x="58978" y="260238"/>
                </a:lnTo>
                <a:lnTo>
                  <a:pt x="98511" y="280690"/>
                </a:lnTo>
                <a:lnTo>
                  <a:pt x="144018" y="288036"/>
                </a:lnTo>
                <a:lnTo>
                  <a:pt x="189524" y="280690"/>
                </a:lnTo>
                <a:lnTo>
                  <a:pt x="229057" y="260238"/>
                </a:lnTo>
                <a:lnTo>
                  <a:pt x="260238" y="229057"/>
                </a:lnTo>
                <a:lnTo>
                  <a:pt x="280690" y="189524"/>
                </a:lnTo>
                <a:lnTo>
                  <a:pt x="288036" y="144018"/>
                </a:lnTo>
                <a:lnTo>
                  <a:pt x="280690" y="98511"/>
                </a:lnTo>
                <a:lnTo>
                  <a:pt x="260238" y="58978"/>
                </a:lnTo>
                <a:lnTo>
                  <a:pt x="229057" y="27797"/>
                </a:lnTo>
                <a:lnTo>
                  <a:pt x="189524" y="7345"/>
                </a:lnTo>
                <a:lnTo>
                  <a:pt x="144018" y="0"/>
                </a:lnTo>
                <a:close/>
              </a:path>
            </a:pathLst>
          </a:custGeom>
          <a:solidFill>
            <a:srgbClr val="C40822"/>
          </a:solidFill>
        </p:spPr>
        <p:txBody>
          <a:bodyPr wrap="square" lIns="0" tIns="0" rIns="0" bIns="0" rtlCol="0"/>
          <a:lstStyle/>
          <a:p>
            <a:endParaRPr/>
          </a:p>
        </p:txBody>
      </p:sp>
      <p:sp>
        <p:nvSpPr>
          <p:cNvPr id="30" name="object 30"/>
          <p:cNvSpPr txBox="1"/>
          <p:nvPr/>
        </p:nvSpPr>
        <p:spPr>
          <a:xfrm>
            <a:off x="7226934" y="2426588"/>
            <a:ext cx="4568825" cy="3378835"/>
          </a:xfrm>
          <a:prstGeom prst="rect">
            <a:avLst/>
          </a:prstGeom>
        </p:spPr>
        <p:txBody>
          <a:bodyPr vert="horz" wrap="square" lIns="0" tIns="12065" rIns="0" bIns="0" rtlCol="0">
            <a:spAutoFit/>
          </a:bodyPr>
          <a:lstStyle/>
          <a:p>
            <a:pPr marL="347980" marR="370840">
              <a:lnSpc>
                <a:spcPct val="100000"/>
              </a:lnSpc>
              <a:spcBef>
                <a:spcPts val="95"/>
              </a:spcBef>
            </a:pPr>
            <a:r>
              <a:rPr sz="1600" spc="45" dirty="0">
                <a:solidFill>
                  <a:srgbClr val="1C3057"/>
                </a:solidFill>
                <a:latin typeface="Microsoft Sans Serif"/>
                <a:cs typeface="Microsoft Sans Serif"/>
              </a:rPr>
              <a:t>совершать</a:t>
            </a:r>
            <a:r>
              <a:rPr sz="1600" spc="-15" dirty="0">
                <a:solidFill>
                  <a:srgbClr val="1C3057"/>
                </a:solidFill>
                <a:latin typeface="Microsoft Sans Serif"/>
                <a:cs typeface="Microsoft Sans Serif"/>
              </a:rPr>
              <a:t> </a:t>
            </a:r>
            <a:r>
              <a:rPr sz="1600" spc="20" dirty="0">
                <a:solidFill>
                  <a:srgbClr val="1C3057"/>
                </a:solidFill>
                <a:latin typeface="Microsoft Sans Serif"/>
                <a:cs typeface="Microsoft Sans Serif"/>
              </a:rPr>
              <a:t>действия,</a:t>
            </a:r>
            <a:r>
              <a:rPr sz="1600" spc="-25" dirty="0">
                <a:solidFill>
                  <a:srgbClr val="1C3057"/>
                </a:solidFill>
                <a:latin typeface="Microsoft Sans Serif"/>
                <a:cs typeface="Microsoft Sans Serif"/>
              </a:rPr>
              <a:t> </a:t>
            </a:r>
            <a:r>
              <a:rPr sz="1600" spc="50" dirty="0">
                <a:solidFill>
                  <a:srgbClr val="1C3057"/>
                </a:solidFill>
                <a:latin typeface="Microsoft Sans Serif"/>
                <a:cs typeface="Microsoft Sans Serif"/>
              </a:rPr>
              <a:t>препятствующие </a:t>
            </a:r>
            <a:r>
              <a:rPr sz="1600" spc="-409" dirty="0">
                <a:solidFill>
                  <a:srgbClr val="1C3057"/>
                </a:solidFill>
                <a:latin typeface="Microsoft Sans Serif"/>
                <a:cs typeface="Microsoft Sans Serif"/>
              </a:rPr>
              <a:t> </a:t>
            </a:r>
            <a:r>
              <a:rPr sz="1600" spc="55" dirty="0">
                <a:solidFill>
                  <a:srgbClr val="1C3057"/>
                </a:solidFill>
                <a:latin typeface="Microsoft Sans Serif"/>
                <a:cs typeface="Microsoft Sans Serif"/>
              </a:rPr>
              <a:t>голосованию</a:t>
            </a:r>
            <a:r>
              <a:rPr sz="1600" dirty="0">
                <a:solidFill>
                  <a:srgbClr val="1C3057"/>
                </a:solidFill>
                <a:latin typeface="Microsoft Sans Serif"/>
                <a:cs typeface="Microsoft Sans Serif"/>
              </a:rPr>
              <a:t> </a:t>
            </a:r>
            <a:r>
              <a:rPr sz="1600" spc="35" dirty="0">
                <a:solidFill>
                  <a:srgbClr val="1C3057"/>
                </a:solidFill>
                <a:latin typeface="Microsoft Sans Serif"/>
                <a:cs typeface="Microsoft Sans Serif"/>
              </a:rPr>
              <a:t>избирателей</a:t>
            </a:r>
            <a:r>
              <a:rPr sz="1600" spc="-10" dirty="0">
                <a:solidFill>
                  <a:srgbClr val="1C3057"/>
                </a:solidFill>
                <a:latin typeface="Microsoft Sans Serif"/>
                <a:cs typeface="Microsoft Sans Serif"/>
              </a:rPr>
              <a:t> </a:t>
            </a:r>
            <a:r>
              <a:rPr sz="1600" spc="114" dirty="0">
                <a:solidFill>
                  <a:srgbClr val="1C3057"/>
                </a:solidFill>
                <a:latin typeface="Microsoft Sans Serif"/>
                <a:cs typeface="Microsoft Sans Serif"/>
              </a:rPr>
              <a:t>и</a:t>
            </a:r>
            <a:r>
              <a:rPr sz="1600" dirty="0">
                <a:solidFill>
                  <a:srgbClr val="1C3057"/>
                </a:solidFill>
                <a:latin typeface="Microsoft Sans Serif"/>
                <a:cs typeface="Microsoft Sans Serif"/>
              </a:rPr>
              <a:t> </a:t>
            </a:r>
            <a:r>
              <a:rPr sz="1600" spc="25" dirty="0">
                <a:solidFill>
                  <a:srgbClr val="1C3057"/>
                </a:solidFill>
                <a:latin typeface="Microsoft Sans Serif"/>
                <a:cs typeface="Microsoft Sans Serif"/>
              </a:rPr>
              <a:t>работе</a:t>
            </a:r>
            <a:endParaRPr sz="1600">
              <a:latin typeface="Microsoft Sans Serif"/>
              <a:cs typeface="Microsoft Sans Serif"/>
            </a:endParaRPr>
          </a:p>
          <a:p>
            <a:pPr marL="347980">
              <a:lnSpc>
                <a:spcPct val="100000"/>
              </a:lnSpc>
            </a:pPr>
            <a:r>
              <a:rPr sz="1600" spc="60" dirty="0">
                <a:solidFill>
                  <a:srgbClr val="1C3057"/>
                </a:solidFill>
                <a:latin typeface="Microsoft Sans Serif"/>
                <a:cs typeface="Microsoft Sans Serif"/>
              </a:rPr>
              <a:t>членов</a:t>
            </a:r>
            <a:r>
              <a:rPr sz="1600" spc="-15" dirty="0">
                <a:solidFill>
                  <a:srgbClr val="1C3057"/>
                </a:solidFill>
                <a:latin typeface="Microsoft Sans Serif"/>
                <a:cs typeface="Microsoft Sans Serif"/>
              </a:rPr>
              <a:t> </a:t>
            </a:r>
            <a:r>
              <a:rPr sz="1600" spc="-35" dirty="0">
                <a:solidFill>
                  <a:srgbClr val="1C3057"/>
                </a:solidFill>
                <a:latin typeface="Microsoft Sans Serif"/>
                <a:cs typeface="Microsoft Sans Serif"/>
              </a:rPr>
              <a:t>УИК,</a:t>
            </a:r>
            <a:r>
              <a:rPr sz="1600" spc="5" dirty="0">
                <a:solidFill>
                  <a:srgbClr val="1C3057"/>
                </a:solidFill>
                <a:latin typeface="Microsoft Sans Serif"/>
                <a:cs typeface="Microsoft Sans Serif"/>
              </a:rPr>
              <a:t> </a:t>
            </a:r>
            <a:r>
              <a:rPr sz="1600" spc="-5" dirty="0">
                <a:solidFill>
                  <a:srgbClr val="1C3057"/>
                </a:solidFill>
                <a:latin typeface="Microsoft Sans Serif"/>
                <a:cs typeface="Microsoft Sans Serif"/>
              </a:rPr>
              <a:t>а</a:t>
            </a:r>
            <a:r>
              <a:rPr sz="1600" spc="-25" dirty="0">
                <a:solidFill>
                  <a:srgbClr val="1C3057"/>
                </a:solidFill>
                <a:latin typeface="Microsoft Sans Serif"/>
                <a:cs typeface="Microsoft Sans Serif"/>
              </a:rPr>
              <a:t> </a:t>
            </a:r>
            <a:r>
              <a:rPr sz="1600" spc="5" dirty="0">
                <a:solidFill>
                  <a:srgbClr val="1C3057"/>
                </a:solidFill>
                <a:latin typeface="Microsoft Sans Serif"/>
                <a:cs typeface="Microsoft Sans Serif"/>
              </a:rPr>
              <a:t>также</a:t>
            </a:r>
            <a:r>
              <a:rPr sz="1600" spc="-10" dirty="0">
                <a:solidFill>
                  <a:srgbClr val="1C3057"/>
                </a:solidFill>
                <a:latin typeface="Microsoft Sans Serif"/>
                <a:cs typeface="Microsoft Sans Serif"/>
              </a:rPr>
              <a:t> </a:t>
            </a:r>
            <a:r>
              <a:rPr sz="1600" spc="30" dirty="0">
                <a:solidFill>
                  <a:srgbClr val="1C3057"/>
                </a:solidFill>
                <a:latin typeface="Microsoft Sans Serif"/>
                <a:cs typeface="Microsoft Sans Serif"/>
              </a:rPr>
              <a:t>лиц,</a:t>
            </a:r>
            <a:r>
              <a:rPr sz="1600" spc="-25" dirty="0">
                <a:solidFill>
                  <a:srgbClr val="1C3057"/>
                </a:solidFill>
                <a:latin typeface="Microsoft Sans Serif"/>
                <a:cs typeface="Microsoft Sans Serif"/>
              </a:rPr>
              <a:t> </a:t>
            </a:r>
            <a:r>
              <a:rPr sz="1600" spc="50" dirty="0">
                <a:solidFill>
                  <a:srgbClr val="1C3057"/>
                </a:solidFill>
                <a:latin typeface="Microsoft Sans Serif"/>
                <a:cs typeface="Microsoft Sans Serif"/>
              </a:rPr>
              <a:t>присутствующих</a:t>
            </a:r>
            <a:endParaRPr sz="1600">
              <a:latin typeface="Microsoft Sans Serif"/>
              <a:cs typeface="Microsoft Sans Serif"/>
            </a:endParaRPr>
          </a:p>
          <a:p>
            <a:pPr marL="347980">
              <a:lnSpc>
                <a:spcPct val="100000"/>
              </a:lnSpc>
              <a:spcBef>
                <a:spcPts val="5"/>
              </a:spcBef>
            </a:pPr>
            <a:r>
              <a:rPr sz="1600" spc="55" dirty="0">
                <a:solidFill>
                  <a:srgbClr val="1C3057"/>
                </a:solidFill>
                <a:latin typeface="Microsoft Sans Serif"/>
                <a:cs typeface="Microsoft Sans Serif"/>
              </a:rPr>
              <a:t>в</a:t>
            </a:r>
            <a:r>
              <a:rPr sz="1600" spc="-25" dirty="0">
                <a:solidFill>
                  <a:srgbClr val="1C3057"/>
                </a:solidFill>
                <a:latin typeface="Microsoft Sans Serif"/>
                <a:cs typeface="Microsoft Sans Serif"/>
              </a:rPr>
              <a:t> </a:t>
            </a:r>
            <a:r>
              <a:rPr sz="1600" spc="75" dirty="0">
                <a:solidFill>
                  <a:srgbClr val="1C3057"/>
                </a:solidFill>
                <a:latin typeface="Microsoft Sans Serif"/>
                <a:cs typeface="Microsoft Sans Serif"/>
              </a:rPr>
              <a:t>помещении</a:t>
            </a:r>
            <a:r>
              <a:rPr sz="1600" dirty="0">
                <a:solidFill>
                  <a:srgbClr val="1C3057"/>
                </a:solidFill>
                <a:latin typeface="Microsoft Sans Serif"/>
                <a:cs typeface="Microsoft Sans Serif"/>
              </a:rPr>
              <a:t> </a:t>
            </a:r>
            <a:r>
              <a:rPr sz="1600" spc="-5" dirty="0">
                <a:solidFill>
                  <a:srgbClr val="1C3057"/>
                </a:solidFill>
                <a:latin typeface="Microsoft Sans Serif"/>
                <a:cs typeface="Microsoft Sans Serif"/>
              </a:rPr>
              <a:t>для</a:t>
            </a:r>
            <a:r>
              <a:rPr sz="1600" spc="-10" dirty="0">
                <a:solidFill>
                  <a:srgbClr val="1C3057"/>
                </a:solidFill>
                <a:latin typeface="Microsoft Sans Serif"/>
                <a:cs typeface="Microsoft Sans Serif"/>
              </a:rPr>
              <a:t> </a:t>
            </a:r>
            <a:r>
              <a:rPr sz="1600" spc="45" dirty="0">
                <a:solidFill>
                  <a:srgbClr val="1C3057"/>
                </a:solidFill>
                <a:latin typeface="Microsoft Sans Serif"/>
                <a:cs typeface="Microsoft Sans Serif"/>
              </a:rPr>
              <a:t>голосования</a:t>
            </a:r>
            <a:endParaRPr sz="1600">
              <a:latin typeface="Microsoft Sans Serif"/>
              <a:cs typeface="Microsoft Sans Serif"/>
            </a:endParaRPr>
          </a:p>
          <a:p>
            <a:pPr marL="347980" marR="558165" indent="-335915">
              <a:lnSpc>
                <a:spcPct val="225000"/>
              </a:lnSpc>
              <a:tabLst>
                <a:tab pos="347980" algn="l"/>
              </a:tabLst>
            </a:pPr>
            <a:r>
              <a:rPr sz="2100" b="1" spc="30" baseline="1984" dirty="0">
                <a:solidFill>
                  <a:srgbClr val="FFFFFF"/>
                </a:solidFill>
                <a:latin typeface="Arial"/>
                <a:cs typeface="Arial"/>
              </a:rPr>
              <a:t>2	</a:t>
            </a:r>
            <a:r>
              <a:rPr sz="1600" spc="65" dirty="0">
                <a:solidFill>
                  <a:srgbClr val="1C3057"/>
                </a:solidFill>
                <a:latin typeface="Microsoft Sans Serif"/>
                <a:cs typeface="Microsoft Sans Serif"/>
              </a:rPr>
              <a:t>проводить</a:t>
            </a:r>
            <a:r>
              <a:rPr sz="1600" spc="-20" dirty="0">
                <a:solidFill>
                  <a:srgbClr val="1C3057"/>
                </a:solidFill>
                <a:latin typeface="Microsoft Sans Serif"/>
                <a:cs typeface="Microsoft Sans Serif"/>
              </a:rPr>
              <a:t> </a:t>
            </a:r>
            <a:r>
              <a:rPr sz="1600" spc="60" dirty="0">
                <a:solidFill>
                  <a:srgbClr val="1C3057"/>
                </a:solidFill>
                <a:latin typeface="Microsoft Sans Serif"/>
                <a:cs typeface="Microsoft Sans Serif"/>
              </a:rPr>
              <a:t>предвыборную</a:t>
            </a:r>
            <a:r>
              <a:rPr sz="1600" spc="-5" dirty="0">
                <a:solidFill>
                  <a:srgbClr val="1C3057"/>
                </a:solidFill>
                <a:latin typeface="Microsoft Sans Serif"/>
                <a:cs typeface="Microsoft Sans Serif"/>
              </a:rPr>
              <a:t> </a:t>
            </a:r>
            <a:r>
              <a:rPr sz="1600" spc="60" dirty="0">
                <a:solidFill>
                  <a:srgbClr val="1C3057"/>
                </a:solidFill>
                <a:latin typeface="Microsoft Sans Serif"/>
                <a:cs typeface="Microsoft Sans Serif"/>
              </a:rPr>
              <a:t>агитацию </a:t>
            </a:r>
            <a:r>
              <a:rPr sz="1600" spc="-409" dirty="0">
                <a:solidFill>
                  <a:srgbClr val="1C3057"/>
                </a:solidFill>
                <a:latin typeface="Microsoft Sans Serif"/>
                <a:cs typeface="Microsoft Sans Serif"/>
              </a:rPr>
              <a:t> </a:t>
            </a:r>
            <a:r>
              <a:rPr sz="1600" spc="45" dirty="0">
                <a:solidFill>
                  <a:srgbClr val="1C3057"/>
                </a:solidFill>
                <a:latin typeface="Microsoft Sans Serif"/>
                <a:cs typeface="Microsoft Sans Serif"/>
              </a:rPr>
              <a:t>входить</a:t>
            </a:r>
            <a:r>
              <a:rPr sz="1600" dirty="0">
                <a:solidFill>
                  <a:srgbClr val="1C3057"/>
                </a:solidFill>
                <a:latin typeface="Microsoft Sans Serif"/>
                <a:cs typeface="Microsoft Sans Serif"/>
              </a:rPr>
              <a:t> </a:t>
            </a:r>
            <a:r>
              <a:rPr sz="1600" spc="-45" dirty="0">
                <a:solidFill>
                  <a:srgbClr val="1C3057"/>
                </a:solidFill>
                <a:latin typeface="Microsoft Sans Serif"/>
                <a:cs typeface="Microsoft Sans Serif"/>
              </a:rPr>
              <a:t>с</a:t>
            </a:r>
            <a:r>
              <a:rPr sz="1600" spc="-25" dirty="0">
                <a:solidFill>
                  <a:srgbClr val="1C3057"/>
                </a:solidFill>
                <a:latin typeface="Microsoft Sans Serif"/>
                <a:cs typeface="Microsoft Sans Serif"/>
              </a:rPr>
              <a:t> </a:t>
            </a:r>
            <a:r>
              <a:rPr sz="1600" spc="30" dirty="0">
                <a:solidFill>
                  <a:srgbClr val="1C3057"/>
                </a:solidFill>
                <a:latin typeface="Microsoft Sans Serif"/>
                <a:cs typeface="Microsoft Sans Serif"/>
              </a:rPr>
              <a:t>избирателем</a:t>
            </a:r>
            <a:r>
              <a:rPr sz="1600" spc="-10" dirty="0">
                <a:solidFill>
                  <a:srgbClr val="1C3057"/>
                </a:solidFill>
                <a:latin typeface="Microsoft Sans Serif"/>
                <a:cs typeface="Microsoft Sans Serif"/>
              </a:rPr>
              <a:t> </a:t>
            </a:r>
            <a:r>
              <a:rPr sz="1600" spc="55" dirty="0">
                <a:solidFill>
                  <a:srgbClr val="1C3057"/>
                </a:solidFill>
                <a:latin typeface="Microsoft Sans Serif"/>
                <a:cs typeface="Microsoft Sans Serif"/>
              </a:rPr>
              <a:t>в</a:t>
            </a:r>
            <a:r>
              <a:rPr sz="1600" spc="-15" dirty="0">
                <a:solidFill>
                  <a:srgbClr val="1C3057"/>
                </a:solidFill>
                <a:latin typeface="Microsoft Sans Serif"/>
                <a:cs typeface="Microsoft Sans Serif"/>
              </a:rPr>
              <a:t> </a:t>
            </a:r>
            <a:r>
              <a:rPr sz="1600" spc="45" dirty="0">
                <a:solidFill>
                  <a:srgbClr val="1C3057"/>
                </a:solidFill>
                <a:latin typeface="Microsoft Sans Serif"/>
                <a:cs typeface="Microsoft Sans Serif"/>
              </a:rPr>
              <a:t>кабину</a:t>
            </a:r>
            <a:r>
              <a:rPr sz="1600" spc="-10" dirty="0">
                <a:solidFill>
                  <a:srgbClr val="1C3057"/>
                </a:solidFill>
                <a:latin typeface="Microsoft Sans Serif"/>
                <a:cs typeface="Microsoft Sans Serif"/>
              </a:rPr>
              <a:t> </a:t>
            </a:r>
            <a:r>
              <a:rPr sz="1600" spc="-5" dirty="0">
                <a:solidFill>
                  <a:srgbClr val="1C3057"/>
                </a:solidFill>
                <a:latin typeface="Microsoft Sans Serif"/>
                <a:cs typeface="Microsoft Sans Serif"/>
              </a:rPr>
              <a:t>для</a:t>
            </a:r>
            <a:endParaRPr sz="1600">
              <a:latin typeface="Microsoft Sans Serif"/>
              <a:cs typeface="Microsoft Sans Serif"/>
            </a:endParaRPr>
          </a:p>
          <a:p>
            <a:pPr marL="347980">
              <a:lnSpc>
                <a:spcPct val="100000"/>
              </a:lnSpc>
            </a:pPr>
            <a:r>
              <a:rPr sz="1600" spc="60" dirty="0">
                <a:solidFill>
                  <a:srgbClr val="1C3057"/>
                </a:solidFill>
                <a:latin typeface="Microsoft Sans Serif"/>
                <a:cs typeface="Microsoft Sans Serif"/>
              </a:rPr>
              <a:t>тайного</a:t>
            </a:r>
            <a:r>
              <a:rPr sz="1600" spc="-5" dirty="0">
                <a:solidFill>
                  <a:srgbClr val="1C3057"/>
                </a:solidFill>
                <a:latin typeface="Microsoft Sans Serif"/>
                <a:cs typeface="Microsoft Sans Serif"/>
              </a:rPr>
              <a:t> </a:t>
            </a:r>
            <a:r>
              <a:rPr sz="1600" spc="45" dirty="0">
                <a:solidFill>
                  <a:srgbClr val="1C3057"/>
                </a:solidFill>
                <a:latin typeface="Microsoft Sans Serif"/>
                <a:cs typeface="Microsoft Sans Serif"/>
              </a:rPr>
              <a:t>голосования</a:t>
            </a:r>
            <a:r>
              <a:rPr sz="1600" spc="5" dirty="0">
                <a:solidFill>
                  <a:srgbClr val="1C3057"/>
                </a:solidFill>
                <a:latin typeface="Microsoft Sans Serif"/>
                <a:cs typeface="Microsoft Sans Serif"/>
              </a:rPr>
              <a:t> </a:t>
            </a:r>
            <a:r>
              <a:rPr sz="1600" spc="20" dirty="0">
                <a:solidFill>
                  <a:srgbClr val="1C3057"/>
                </a:solidFill>
                <a:latin typeface="Microsoft Sans Serif"/>
                <a:cs typeface="Microsoft Sans Serif"/>
              </a:rPr>
              <a:t>(кроме</a:t>
            </a:r>
            <a:r>
              <a:rPr sz="1600" spc="-20" dirty="0">
                <a:solidFill>
                  <a:srgbClr val="1C3057"/>
                </a:solidFill>
                <a:latin typeface="Microsoft Sans Serif"/>
                <a:cs typeface="Microsoft Sans Serif"/>
              </a:rPr>
              <a:t> </a:t>
            </a:r>
            <a:r>
              <a:rPr sz="1600" spc="10" dirty="0">
                <a:solidFill>
                  <a:srgbClr val="1C3057"/>
                </a:solidFill>
                <a:latin typeface="Microsoft Sans Serif"/>
                <a:cs typeface="Microsoft Sans Serif"/>
              </a:rPr>
              <a:t>случаев,</a:t>
            </a:r>
            <a:endParaRPr sz="1600">
              <a:latin typeface="Microsoft Sans Serif"/>
              <a:cs typeface="Microsoft Sans Serif"/>
            </a:endParaRPr>
          </a:p>
          <a:p>
            <a:pPr marL="347980">
              <a:lnSpc>
                <a:spcPct val="100000"/>
              </a:lnSpc>
            </a:pPr>
            <a:r>
              <a:rPr sz="1600" spc="40" dirty="0">
                <a:solidFill>
                  <a:srgbClr val="1C3057"/>
                </a:solidFill>
                <a:latin typeface="Microsoft Sans Serif"/>
                <a:cs typeface="Microsoft Sans Serif"/>
              </a:rPr>
              <a:t>предусмотренных</a:t>
            </a:r>
            <a:r>
              <a:rPr sz="1600" spc="20" dirty="0">
                <a:solidFill>
                  <a:srgbClr val="1C3057"/>
                </a:solidFill>
                <a:latin typeface="Microsoft Sans Serif"/>
                <a:cs typeface="Microsoft Sans Serif"/>
              </a:rPr>
              <a:t> законом)</a:t>
            </a:r>
            <a:endParaRPr sz="1600">
              <a:latin typeface="Microsoft Sans Serif"/>
              <a:cs typeface="Microsoft Sans Serif"/>
            </a:endParaRPr>
          </a:p>
          <a:p>
            <a:pPr>
              <a:lnSpc>
                <a:spcPct val="100000"/>
              </a:lnSpc>
              <a:spcBef>
                <a:spcPts val="20"/>
              </a:spcBef>
            </a:pPr>
            <a:endParaRPr sz="2100">
              <a:latin typeface="Microsoft Sans Serif"/>
              <a:cs typeface="Microsoft Sans Serif"/>
            </a:endParaRPr>
          </a:p>
          <a:p>
            <a:pPr marL="347980" marR="1207135">
              <a:lnSpc>
                <a:spcPct val="100000"/>
              </a:lnSpc>
              <a:spcBef>
                <a:spcPts val="5"/>
              </a:spcBef>
            </a:pPr>
            <a:r>
              <a:rPr sz="1600" spc="55" dirty="0">
                <a:solidFill>
                  <a:srgbClr val="1C3057"/>
                </a:solidFill>
                <a:latin typeface="Microsoft Sans Serif"/>
                <a:cs typeface="Microsoft Sans Serif"/>
              </a:rPr>
              <a:t>нарушать</a:t>
            </a:r>
            <a:r>
              <a:rPr sz="1600" spc="-35" dirty="0">
                <a:solidFill>
                  <a:srgbClr val="1C3057"/>
                </a:solidFill>
                <a:latin typeface="Microsoft Sans Serif"/>
                <a:cs typeface="Microsoft Sans Serif"/>
              </a:rPr>
              <a:t> </a:t>
            </a:r>
            <a:r>
              <a:rPr sz="1600" spc="55" dirty="0">
                <a:solidFill>
                  <a:srgbClr val="1C3057"/>
                </a:solidFill>
                <a:latin typeface="Microsoft Sans Serif"/>
                <a:cs typeface="Microsoft Sans Serif"/>
              </a:rPr>
              <a:t>своими</a:t>
            </a:r>
            <a:r>
              <a:rPr sz="1600" spc="-40" dirty="0">
                <a:solidFill>
                  <a:srgbClr val="1C3057"/>
                </a:solidFill>
                <a:latin typeface="Microsoft Sans Serif"/>
                <a:cs typeface="Microsoft Sans Serif"/>
              </a:rPr>
              <a:t> </a:t>
            </a:r>
            <a:r>
              <a:rPr sz="1600" spc="40" dirty="0">
                <a:solidFill>
                  <a:srgbClr val="1C3057"/>
                </a:solidFill>
                <a:latin typeface="Microsoft Sans Serif"/>
                <a:cs typeface="Microsoft Sans Serif"/>
              </a:rPr>
              <a:t>действиями </a:t>
            </a:r>
            <a:r>
              <a:rPr sz="1600" spc="-409" dirty="0">
                <a:solidFill>
                  <a:srgbClr val="1C3057"/>
                </a:solidFill>
                <a:latin typeface="Microsoft Sans Serif"/>
                <a:cs typeface="Microsoft Sans Serif"/>
              </a:rPr>
              <a:t> </a:t>
            </a:r>
            <a:r>
              <a:rPr sz="1600" spc="55" dirty="0">
                <a:solidFill>
                  <a:srgbClr val="1C3057"/>
                </a:solidFill>
                <a:latin typeface="Microsoft Sans Serif"/>
                <a:cs typeface="Microsoft Sans Serif"/>
              </a:rPr>
              <a:t>общественный</a:t>
            </a:r>
            <a:r>
              <a:rPr sz="1600" spc="35" dirty="0">
                <a:solidFill>
                  <a:srgbClr val="1C3057"/>
                </a:solidFill>
                <a:latin typeface="Microsoft Sans Serif"/>
                <a:cs typeface="Microsoft Sans Serif"/>
              </a:rPr>
              <a:t> </a:t>
            </a:r>
            <a:r>
              <a:rPr sz="1600" spc="50" dirty="0">
                <a:solidFill>
                  <a:srgbClr val="1C3057"/>
                </a:solidFill>
                <a:latin typeface="Microsoft Sans Serif"/>
                <a:cs typeface="Microsoft Sans Serif"/>
              </a:rPr>
              <a:t>порядок</a:t>
            </a:r>
            <a:endParaRPr sz="1600">
              <a:latin typeface="Microsoft Sans Serif"/>
              <a:cs typeface="Microsoft Sans Serif"/>
            </a:endParaRPr>
          </a:p>
        </p:txBody>
      </p:sp>
      <p:sp>
        <p:nvSpPr>
          <p:cNvPr id="31" name="object 31"/>
          <p:cNvSpPr/>
          <p:nvPr/>
        </p:nvSpPr>
        <p:spPr>
          <a:xfrm>
            <a:off x="7139940" y="4344923"/>
            <a:ext cx="288290" cy="288290"/>
          </a:xfrm>
          <a:custGeom>
            <a:avLst/>
            <a:gdLst/>
            <a:ahLst/>
            <a:cxnLst/>
            <a:rect l="l" t="t" r="r" b="b"/>
            <a:pathLst>
              <a:path w="288290" h="288289">
                <a:moveTo>
                  <a:pt x="144017" y="0"/>
                </a:moveTo>
                <a:lnTo>
                  <a:pt x="98511" y="7345"/>
                </a:lnTo>
                <a:lnTo>
                  <a:pt x="58978" y="27797"/>
                </a:lnTo>
                <a:lnTo>
                  <a:pt x="27797" y="58978"/>
                </a:lnTo>
                <a:lnTo>
                  <a:pt x="7345" y="98511"/>
                </a:lnTo>
                <a:lnTo>
                  <a:pt x="0" y="144018"/>
                </a:lnTo>
                <a:lnTo>
                  <a:pt x="7345" y="189524"/>
                </a:lnTo>
                <a:lnTo>
                  <a:pt x="27797" y="229057"/>
                </a:lnTo>
                <a:lnTo>
                  <a:pt x="58978" y="260238"/>
                </a:lnTo>
                <a:lnTo>
                  <a:pt x="98511" y="280690"/>
                </a:lnTo>
                <a:lnTo>
                  <a:pt x="144017" y="288036"/>
                </a:lnTo>
                <a:lnTo>
                  <a:pt x="189524" y="280690"/>
                </a:lnTo>
                <a:lnTo>
                  <a:pt x="229057" y="260238"/>
                </a:lnTo>
                <a:lnTo>
                  <a:pt x="260238" y="229057"/>
                </a:lnTo>
                <a:lnTo>
                  <a:pt x="280690" y="189524"/>
                </a:lnTo>
                <a:lnTo>
                  <a:pt x="288035" y="144018"/>
                </a:lnTo>
                <a:lnTo>
                  <a:pt x="280690" y="98511"/>
                </a:lnTo>
                <a:lnTo>
                  <a:pt x="260238" y="58978"/>
                </a:lnTo>
                <a:lnTo>
                  <a:pt x="229057" y="27797"/>
                </a:lnTo>
                <a:lnTo>
                  <a:pt x="189524" y="7345"/>
                </a:lnTo>
                <a:lnTo>
                  <a:pt x="144017" y="0"/>
                </a:lnTo>
                <a:close/>
              </a:path>
            </a:pathLst>
          </a:custGeom>
          <a:solidFill>
            <a:srgbClr val="C40822"/>
          </a:solidFill>
        </p:spPr>
        <p:txBody>
          <a:bodyPr wrap="square" lIns="0" tIns="0" rIns="0" bIns="0" rtlCol="0"/>
          <a:lstStyle/>
          <a:p>
            <a:endParaRPr/>
          </a:p>
        </p:txBody>
      </p:sp>
      <p:sp>
        <p:nvSpPr>
          <p:cNvPr id="32" name="object 32"/>
          <p:cNvSpPr txBox="1"/>
          <p:nvPr/>
        </p:nvSpPr>
        <p:spPr>
          <a:xfrm>
            <a:off x="7220839" y="4359097"/>
            <a:ext cx="127635" cy="240029"/>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FFFF"/>
                </a:solidFill>
                <a:latin typeface="Arial"/>
                <a:cs typeface="Arial"/>
              </a:rPr>
              <a:t>3</a:t>
            </a:r>
            <a:endParaRPr sz="1400">
              <a:latin typeface="Arial"/>
              <a:cs typeface="Arial"/>
            </a:endParaRPr>
          </a:p>
        </p:txBody>
      </p:sp>
      <p:sp>
        <p:nvSpPr>
          <p:cNvPr id="33" name="object 33"/>
          <p:cNvSpPr/>
          <p:nvPr/>
        </p:nvSpPr>
        <p:spPr>
          <a:xfrm>
            <a:off x="7136892" y="5393435"/>
            <a:ext cx="288290" cy="288290"/>
          </a:xfrm>
          <a:custGeom>
            <a:avLst/>
            <a:gdLst/>
            <a:ahLst/>
            <a:cxnLst/>
            <a:rect l="l" t="t" r="r" b="b"/>
            <a:pathLst>
              <a:path w="288290" h="288289">
                <a:moveTo>
                  <a:pt x="144017" y="0"/>
                </a:moveTo>
                <a:lnTo>
                  <a:pt x="98511" y="7345"/>
                </a:lnTo>
                <a:lnTo>
                  <a:pt x="58978" y="27797"/>
                </a:lnTo>
                <a:lnTo>
                  <a:pt x="27797" y="58978"/>
                </a:lnTo>
                <a:lnTo>
                  <a:pt x="7345" y="98511"/>
                </a:lnTo>
                <a:lnTo>
                  <a:pt x="0" y="144017"/>
                </a:lnTo>
                <a:lnTo>
                  <a:pt x="7345" y="189539"/>
                </a:lnTo>
                <a:lnTo>
                  <a:pt x="27797" y="229073"/>
                </a:lnTo>
                <a:lnTo>
                  <a:pt x="58978" y="260249"/>
                </a:lnTo>
                <a:lnTo>
                  <a:pt x="98511" y="280693"/>
                </a:lnTo>
                <a:lnTo>
                  <a:pt x="144017" y="288035"/>
                </a:lnTo>
                <a:lnTo>
                  <a:pt x="189524" y="280693"/>
                </a:lnTo>
                <a:lnTo>
                  <a:pt x="229057" y="260249"/>
                </a:lnTo>
                <a:lnTo>
                  <a:pt x="260238" y="229073"/>
                </a:lnTo>
                <a:lnTo>
                  <a:pt x="280690" y="189539"/>
                </a:lnTo>
                <a:lnTo>
                  <a:pt x="288035" y="144017"/>
                </a:lnTo>
                <a:lnTo>
                  <a:pt x="280690" y="98511"/>
                </a:lnTo>
                <a:lnTo>
                  <a:pt x="260238" y="58978"/>
                </a:lnTo>
                <a:lnTo>
                  <a:pt x="229057" y="27797"/>
                </a:lnTo>
                <a:lnTo>
                  <a:pt x="189524" y="7345"/>
                </a:lnTo>
                <a:lnTo>
                  <a:pt x="144017" y="0"/>
                </a:lnTo>
                <a:close/>
              </a:path>
            </a:pathLst>
          </a:custGeom>
          <a:solidFill>
            <a:srgbClr val="C40822"/>
          </a:solidFill>
        </p:spPr>
        <p:txBody>
          <a:bodyPr wrap="square" lIns="0" tIns="0" rIns="0" bIns="0" rtlCol="0"/>
          <a:lstStyle/>
          <a:p>
            <a:endParaRPr/>
          </a:p>
        </p:txBody>
      </p:sp>
      <p:sp>
        <p:nvSpPr>
          <p:cNvPr id="34" name="object 34"/>
          <p:cNvSpPr txBox="1"/>
          <p:nvPr/>
        </p:nvSpPr>
        <p:spPr>
          <a:xfrm>
            <a:off x="7218680" y="5408472"/>
            <a:ext cx="127635" cy="23939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FFFFFF"/>
                </a:solidFill>
                <a:latin typeface="Arial"/>
                <a:cs typeface="Arial"/>
              </a:rPr>
              <a:t>4</a:t>
            </a:r>
            <a:endParaRPr sz="1400">
              <a:latin typeface="Arial"/>
              <a:cs typeface="Arial"/>
            </a:endParaRPr>
          </a:p>
        </p:txBody>
      </p:sp>
      <p:grpSp>
        <p:nvGrpSpPr>
          <p:cNvPr id="35" name="object 35"/>
          <p:cNvGrpSpPr/>
          <p:nvPr/>
        </p:nvGrpSpPr>
        <p:grpSpPr>
          <a:xfrm>
            <a:off x="-38100" y="262127"/>
            <a:ext cx="7508875" cy="1861185"/>
            <a:chOff x="-38100" y="262127"/>
            <a:chExt cx="7508875" cy="1861185"/>
          </a:xfrm>
        </p:grpSpPr>
        <p:sp>
          <p:nvSpPr>
            <p:cNvPr id="36" name="object 36"/>
            <p:cNvSpPr/>
            <p:nvPr/>
          </p:nvSpPr>
          <p:spPr>
            <a:xfrm>
              <a:off x="6963156" y="1725167"/>
              <a:ext cx="469900" cy="360045"/>
            </a:xfrm>
            <a:custGeom>
              <a:avLst/>
              <a:gdLst/>
              <a:ahLst/>
              <a:cxnLst/>
              <a:rect l="l" t="t" r="r" b="b"/>
              <a:pathLst>
                <a:path w="469900" h="360044">
                  <a:moveTo>
                    <a:pt x="469392" y="0"/>
                  </a:moveTo>
                  <a:lnTo>
                    <a:pt x="77089" y="0"/>
                  </a:lnTo>
                  <a:lnTo>
                    <a:pt x="0" y="359664"/>
                  </a:lnTo>
                  <a:lnTo>
                    <a:pt x="392302" y="359664"/>
                  </a:lnTo>
                  <a:lnTo>
                    <a:pt x="469392" y="0"/>
                  </a:lnTo>
                  <a:close/>
                </a:path>
              </a:pathLst>
            </a:custGeom>
            <a:solidFill>
              <a:srgbClr val="C40822"/>
            </a:solidFill>
          </p:spPr>
          <p:txBody>
            <a:bodyPr wrap="square" lIns="0" tIns="0" rIns="0" bIns="0" rtlCol="0"/>
            <a:lstStyle/>
            <a:p>
              <a:endParaRPr/>
            </a:p>
          </p:txBody>
        </p:sp>
        <p:sp>
          <p:nvSpPr>
            <p:cNvPr id="37" name="object 37"/>
            <p:cNvSpPr/>
            <p:nvPr/>
          </p:nvSpPr>
          <p:spPr>
            <a:xfrm>
              <a:off x="6963156" y="1725167"/>
              <a:ext cx="469900" cy="360045"/>
            </a:xfrm>
            <a:custGeom>
              <a:avLst/>
              <a:gdLst/>
              <a:ahLst/>
              <a:cxnLst/>
              <a:rect l="l" t="t" r="r" b="b"/>
              <a:pathLst>
                <a:path w="469900" h="360044">
                  <a:moveTo>
                    <a:pt x="0" y="359664"/>
                  </a:moveTo>
                  <a:lnTo>
                    <a:pt x="77089" y="0"/>
                  </a:lnTo>
                  <a:lnTo>
                    <a:pt x="469392" y="0"/>
                  </a:lnTo>
                  <a:lnTo>
                    <a:pt x="392302" y="359664"/>
                  </a:lnTo>
                  <a:lnTo>
                    <a:pt x="0" y="359664"/>
                  </a:lnTo>
                  <a:close/>
                </a:path>
              </a:pathLst>
            </a:custGeom>
            <a:ln w="76199">
              <a:solidFill>
                <a:srgbClr val="C40822"/>
              </a:solidFill>
            </a:ln>
          </p:spPr>
          <p:txBody>
            <a:bodyPr wrap="square" lIns="0" tIns="0" rIns="0" bIns="0" rtlCol="0"/>
            <a:lstStyle/>
            <a:p>
              <a:endParaRPr/>
            </a:p>
          </p:txBody>
        </p:sp>
        <p:sp>
          <p:nvSpPr>
            <p:cNvPr id="38" name="object 38"/>
            <p:cNvSpPr/>
            <p:nvPr/>
          </p:nvSpPr>
          <p:spPr>
            <a:xfrm>
              <a:off x="7030211" y="1761744"/>
              <a:ext cx="354330" cy="286385"/>
            </a:xfrm>
            <a:custGeom>
              <a:avLst/>
              <a:gdLst/>
              <a:ahLst/>
              <a:cxnLst/>
              <a:rect l="l" t="t" r="r" b="b"/>
              <a:pathLst>
                <a:path w="354329" h="286385">
                  <a:moveTo>
                    <a:pt x="51816" y="0"/>
                  </a:moveTo>
                  <a:lnTo>
                    <a:pt x="305308" y="286003"/>
                  </a:lnTo>
                </a:path>
                <a:path w="354329" h="286385">
                  <a:moveTo>
                    <a:pt x="353949" y="9143"/>
                  </a:moveTo>
                  <a:lnTo>
                    <a:pt x="0" y="279145"/>
                  </a:lnTo>
                </a:path>
              </a:pathLst>
            </a:custGeom>
            <a:ln w="57912">
              <a:solidFill>
                <a:srgbClr val="FFFFFF"/>
              </a:solidFill>
            </a:ln>
          </p:spPr>
          <p:txBody>
            <a:bodyPr wrap="square" lIns="0" tIns="0" rIns="0" bIns="0" rtlCol="0"/>
            <a:lstStyle/>
            <a:p>
              <a:endParaRPr/>
            </a:p>
          </p:txBody>
        </p:sp>
        <p:sp>
          <p:nvSpPr>
            <p:cNvPr id="39" name="object 39"/>
            <p:cNvSpPr/>
            <p:nvPr/>
          </p:nvSpPr>
          <p:spPr>
            <a:xfrm>
              <a:off x="260604" y="1499616"/>
              <a:ext cx="623570" cy="487680"/>
            </a:xfrm>
            <a:custGeom>
              <a:avLst/>
              <a:gdLst/>
              <a:ahLst/>
              <a:cxnLst/>
              <a:rect l="l" t="t" r="r" b="b"/>
              <a:pathLst>
                <a:path w="623569" h="487680">
                  <a:moveTo>
                    <a:pt x="623316" y="0"/>
                  </a:moveTo>
                  <a:lnTo>
                    <a:pt x="106425" y="0"/>
                  </a:lnTo>
                  <a:lnTo>
                    <a:pt x="0" y="487680"/>
                  </a:lnTo>
                  <a:lnTo>
                    <a:pt x="516890" y="487680"/>
                  </a:lnTo>
                  <a:lnTo>
                    <a:pt x="623316" y="0"/>
                  </a:lnTo>
                  <a:close/>
                </a:path>
              </a:pathLst>
            </a:custGeom>
            <a:solidFill>
              <a:srgbClr val="FFFFFF"/>
            </a:solidFill>
          </p:spPr>
          <p:txBody>
            <a:bodyPr wrap="square" lIns="0" tIns="0" rIns="0" bIns="0" rtlCol="0"/>
            <a:lstStyle/>
            <a:p>
              <a:endParaRPr/>
            </a:p>
          </p:txBody>
        </p:sp>
        <p:sp>
          <p:nvSpPr>
            <p:cNvPr id="40" name="object 40"/>
            <p:cNvSpPr/>
            <p:nvPr/>
          </p:nvSpPr>
          <p:spPr>
            <a:xfrm>
              <a:off x="260604" y="1499616"/>
              <a:ext cx="623570" cy="487680"/>
            </a:xfrm>
            <a:custGeom>
              <a:avLst/>
              <a:gdLst/>
              <a:ahLst/>
              <a:cxnLst/>
              <a:rect l="l" t="t" r="r" b="b"/>
              <a:pathLst>
                <a:path w="623569" h="487680">
                  <a:moveTo>
                    <a:pt x="0" y="487680"/>
                  </a:moveTo>
                  <a:lnTo>
                    <a:pt x="106425" y="0"/>
                  </a:lnTo>
                  <a:lnTo>
                    <a:pt x="623316" y="0"/>
                  </a:lnTo>
                  <a:lnTo>
                    <a:pt x="516890" y="487680"/>
                  </a:lnTo>
                  <a:lnTo>
                    <a:pt x="0" y="487680"/>
                  </a:lnTo>
                  <a:close/>
                </a:path>
              </a:pathLst>
            </a:custGeom>
            <a:ln w="57912">
              <a:solidFill>
                <a:srgbClr val="C40822"/>
              </a:solidFill>
            </a:ln>
          </p:spPr>
          <p:txBody>
            <a:bodyPr wrap="square" lIns="0" tIns="0" rIns="0" bIns="0" rtlCol="0"/>
            <a:lstStyle/>
            <a:p>
              <a:endParaRPr/>
            </a:p>
          </p:txBody>
        </p:sp>
        <p:sp>
          <p:nvSpPr>
            <p:cNvPr id="41" name="object 41"/>
            <p:cNvSpPr/>
            <p:nvPr/>
          </p:nvSpPr>
          <p:spPr>
            <a:xfrm>
              <a:off x="412064" y="1600327"/>
              <a:ext cx="294005" cy="278130"/>
            </a:xfrm>
            <a:custGeom>
              <a:avLst/>
              <a:gdLst/>
              <a:ahLst/>
              <a:cxnLst/>
              <a:rect l="l" t="t" r="r" b="b"/>
              <a:pathLst>
                <a:path w="294005" h="278130">
                  <a:moveTo>
                    <a:pt x="157492" y="0"/>
                  </a:moveTo>
                  <a:lnTo>
                    <a:pt x="113984" y="3587"/>
                  </a:lnTo>
                  <a:lnTo>
                    <a:pt x="75166" y="19982"/>
                  </a:lnTo>
                  <a:lnTo>
                    <a:pt x="43453" y="47119"/>
                  </a:lnTo>
                  <a:lnTo>
                    <a:pt x="21259" y="82929"/>
                  </a:lnTo>
                  <a:lnTo>
                    <a:pt x="10998" y="125349"/>
                  </a:lnTo>
                  <a:lnTo>
                    <a:pt x="0" y="267081"/>
                  </a:lnTo>
                  <a:lnTo>
                    <a:pt x="135940" y="277622"/>
                  </a:lnTo>
                  <a:lnTo>
                    <a:pt x="179449" y="274034"/>
                  </a:lnTo>
                  <a:lnTo>
                    <a:pt x="218267" y="257639"/>
                  </a:lnTo>
                  <a:lnTo>
                    <a:pt x="249980" y="230502"/>
                  </a:lnTo>
                  <a:lnTo>
                    <a:pt x="272174" y="194692"/>
                  </a:lnTo>
                  <a:lnTo>
                    <a:pt x="282435" y="152273"/>
                  </a:lnTo>
                  <a:lnTo>
                    <a:pt x="293433" y="10540"/>
                  </a:lnTo>
                  <a:lnTo>
                    <a:pt x="157492" y="0"/>
                  </a:lnTo>
                  <a:close/>
                </a:path>
              </a:pathLst>
            </a:custGeom>
            <a:solidFill>
              <a:srgbClr val="FFFFFF"/>
            </a:solidFill>
          </p:spPr>
          <p:txBody>
            <a:bodyPr wrap="square" lIns="0" tIns="0" rIns="0" bIns="0" rtlCol="0"/>
            <a:lstStyle/>
            <a:p>
              <a:endParaRPr/>
            </a:p>
          </p:txBody>
        </p:sp>
        <p:sp>
          <p:nvSpPr>
            <p:cNvPr id="42" name="object 42"/>
            <p:cNvSpPr/>
            <p:nvPr/>
          </p:nvSpPr>
          <p:spPr>
            <a:xfrm>
              <a:off x="480923" y="1551431"/>
              <a:ext cx="179705" cy="365760"/>
            </a:xfrm>
            <a:custGeom>
              <a:avLst/>
              <a:gdLst/>
              <a:ahLst/>
              <a:cxnLst/>
              <a:rect l="l" t="t" r="r" b="b"/>
              <a:pathLst>
                <a:path w="179704" h="365760">
                  <a:moveTo>
                    <a:pt x="95478" y="0"/>
                  </a:moveTo>
                  <a:lnTo>
                    <a:pt x="37972" y="238251"/>
                  </a:lnTo>
                  <a:lnTo>
                    <a:pt x="97510" y="242950"/>
                  </a:lnTo>
                  <a:lnTo>
                    <a:pt x="179476" y="6476"/>
                  </a:lnTo>
                  <a:lnTo>
                    <a:pt x="95478" y="0"/>
                  </a:lnTo>
                  <a:close/>
                </a:path>
                <a:path w="179704" h="365760">
                  <a:moveTo>
                    <a:pt x="42815" y="282269"/>
                  </a:moveTo>
                  <a:lnTo>
                    <a:pt x="4854" y="307578"/>
                  </a:lnTo>
                  <a:lnTo>
                    <a:pt x="0" y="327278"/>
                  </a:lnTo>
                  <a:lnTo>
                    <a:pt x="23" y="335160"/>
                  </a:lnTo>
                  <a:lnTo>
                    <a:pt x="27092" y="364164"/>
                  </a:lnTo>
                  <a:lnTo>
                    <a:pt x="35572" y="365378"/>
                  </a:lnTo>
                  <a:lnTo>
                    <a:pt x="46104" y="365357"/>
                  </a:lnTo>
                  <a:lnTo>
                    <a:pt x="83564" y="340232"/>
                  </a:lnTo>
                  <a:lnTo>
                    <a:pt x="88468" y="321055"/>
                  </a:lnTo>
                  <a:lnTo>
                    <a:pt x="88456" y="312931"/>
                  </a:lnTo>
                  <a:lnTo>
                    <a:pt x="62128" y="283535"/>
                  </a:lnTo>
                  <a:lnTo>
                    <a:pt x="42815" y="282269"/>
                  </a:lnTo>
                  <a:close/>
                </a:path>
              </a:pathLst>
            </a:custGeom>
            <a:solidFill>
              <a:srgbClr val="C40822"/>
            </a:solidFill>
          </p:spPr>
          <p:txBody>
            <a:bodyPr wrap="square" lIns="0" tIns="0" rIns="0" bIns="0" rtlCol="0"/>
            <a:lstStyle/>
            <a:p>
              <a:endParaRPr/>
            </a:p>
          </p:txBody>
        </p:sp>
        <p:sp>
          <p:nvSpPr>
            <p:cNvPr id="43" name="object 43"/>
            <p:cNvSpPr/>
            <p:nvPr/>
          </p:nvSpPr>
          <p:spPr>
            <a:xfrm>
              <a:off x="0" y="300227"/>
              <a:ext cx="1658620" cy="817244"/>
            </a:xfrm>
            <a:custGeom>
              <a:avLst/>
              <a:gdLst/>
              <a:ahLst/>
              <a:cxnLst/>
              <a:rect l="l" t="t" r="r" b="b"/>
              <a:pathLst>
                <a:path w="1658620" h="817244">
                  <a:moveTo>
                    <a:pt x="1658112" y="0"/>
                  </a:moveTo>
                  <a:lnTo>
                    <a:pt x="0" y="0"/>
                  </a:lnTo>
                  <a:lnTo>
                    <a:pt x="0" y="816863"/>
                  </a:lnTo>
                  <a:lnTo>
                    <a:pt x="1439799" y="816863"/>
                  </a:lnTo>
                  <a:lnTo>
                    <a:pt x="1658112" y="0"/>
                  </a:lnTo>
                  <a:close/>
                </a:path>
              </a:pathLst>
            </a:custGeom>
            <a:solidFill>
              <a:srgbClr val="FFFFFF"/>
            </a:solidFill>
          </p:spPr>
          <p:txBody>
            <a:bodyPr wrap="square" lIns="0" tIns="0" rIns="0" bIns="0" rtlCol="0"/>
            <a:lstStyle/>
            <a:p>
              <a:endParaRPr/>
            </a:p>
          </p:txBody>
        </p:sp>
        <p:sp>
          <p:nvSpPr>
            <p:cNvPr id="44" name="object 44"/>
            <p:cNvSpPr/>
            <p:nvPr/>
          </p:nvSpPr>
          <p:spPr>
            <a:xfrm>
              <a:off x="0" y="300227"/>
              <a:ext cx="1658620" cy="817244"/>
            </a:xfrm>
            <a:custGeom>
              <a:avLst/>
              <a:gdLst/>
              <a:ahLst/>
              <a:cxnLst/>
              <a:rect l="l" t="t" r="r" b="b"/>
              <a:pathLst>
                <a:path w="1658620" h="817244">
                  <a:moveTo>
                    <a:pt x="0" y="0"/>
                  </a:moveTo>
                  <a:lnTo>
                    <a:pt x="1658112" y="0"/>
                  </a:lnTo>
                  <a:lnTo>
                    <a:pt x="1439799" y="816863"/>
                  </a:lnTo>
                  <a:lnTo>
                    <a:pt x="0" y="816863"/>
                  </a:lnTo>
                </a:path>
              </a:pathLst>
            </a:custGeom>
            <a:ln w="76200">
              <a:solidFill>
                <a:srgbClr val="42619C"/>
              </a:solidFill>
            </a:ln>
          </p:spPr>
          <p:txBody>
            <a:bodyPr wrap="square" lIns="0" tIns="0" rIns="0" bIns="0" rtlCol="0"/>
            <a:lstStyle/>
            <a:p>
              <a:endParaRPr/>
            </a:p>
          </p:txBody>
        </p:sp>
      </p:grpSp>
      <p:grpSp>
        <p:nvGrpSpPr>
          <p:cNvPr id="45" name="object 46"/>
          <p:cNvGrpSpPr/>
          <p:nvPr/>
        </p:nvGrpSpPr>
        <p:grpSpPr>
          <a:xfrm>
            <a:off x="-38100" y="0"/>
            <a:ext cx="12230100" cy="6858000"/>
            <a:chOff x="-38100" y="0"/>
            <a:chExt cx="12230100" cy="6858000"/>
          </a:xfrm>
        </p:grpSpPr>
        <p:sp>
          <p:nvSpPr>
            <p:cNvPr id="47" name="object 47"/>
            <p:cNvSpPr/>
            <p:nvPr/>
          </p:nvSpPr>
          <p:spPr>
            <a:xfrm>
              <a:off x="0" y="300227"/>
              <a:ext cx="767080" cy="817244"/>
            </a:xfrm>
            <a:custGeom>
              <a:avLst/>
              <a:gdLst/>
              <a:ahLst/>
              <a:cxnLst/>
              <a:rect l="l" t="t" r="r" b="b"/>
              <a:pathLst>
                <a:path w="767080" h="817244">
                  <a:moveTo>
                    <a:pt x="766572" y="0"/>
                  </a:moveTo>
                  <a:lnTo>
                    <a:pt x="0" y="0"/>
                  </a:lnTo>
                  <a:lnTo>
                    <a:pt x="0" y="816863"/>
                  </a:lnTo>
                  <a:lnTo>
                    <a:pt x="548220" y="816863"/>
                  </a:lnTo>
                  <a:lnTo>
                    <a:pt x="766572" y="0"/>
                  </a:lnTo>
                  <a:close/>
                </a:path>
              </a:pathLst>
            </a:custGeom>
            <a:solidFill>
              <a:srgbClr val="385284"/>
            </a:solidFill>
          </p:spPr>
          <p:txBody>
            <a:bodyPr wrap="square" lIns="0" tIns="0" rIns="0" bIns="0" rtlCol="0"/>
            <a:lstStyle/>
            <a:p>
              <a:endParaRPr/>
            </a:p>
          </p:txBody>
        </p:sp>
        <p:sp>
          <p:nvSpPr>
            <p:cNvPr id="48" name="object 48"/>
            <p:cNvSpPr/>
            <p:nvPr/>
          </p:nvSpPr>
          <p:spPr>
            <a:xfrm>
              <a:off x="0" y="300227"/>
              <a:ext cx="767080" cy="817244"/>
            </a:xfrm>
            <a:custGeom>
              <a:avLst/>
              <a:gdLst/>
              <a:ahLst/>
              <a:cxnLst/>
              <a:rect l="l" t="t" r="r" b="b"/>
              <a:pathLst>
                <a:path w="767080" h="817244">
                  <a:moveTo>
                    <a:pt x="0" y="0"/>
                  </a:moveTo>
                  <a:lnTo>
                    <a:pt x="766572" y="0"/>
                  </a:lnTo>
                  <a:lnTo>
                    <a:pt x="548220" y="816863"/>
                  </a:lnTo>
                  <a:lnTo>
                    <a:pt x="0" y="816863"/>
                  </a:lnTo>
                </a:path>
              </a:pathLst>
            </a:custGeom>
            <a:ln w="76200">
              <a:solidFill>
                <a:srgbClr val="385284"/>
              </a:solidFill>
            </a:ln>
          </p:spPr>
          <p:txBody>
            <a:bodyPr wrap="square" lIns="0" tIns="0" rIns="0" bIns="0" rtlCol="0"/>
            <a:lstStyle/>
            <a:p>
              <a:endParaRPr/>
            </a:p>
          </p:txBody>
        </p:sp>
        <p:sp>
          <p:nvSpPr>
            <p:cNvPr id="49" name="object 49"/>
            <p:cNvSpPr/>
            <p:nvPr/>
          </p:nvSpPr>
          <p:spPr>
            <a:xfrm>
              <a:off x="0" y="300227"/>
              <a:ext cx="375285" cy="817244"/>
            </a:xfrm>
            <a:custGeom>
              <a:avLst/>
              <a:gdLst/>
              <a:ahLst/>
              <a:cxnLst/>
              <a:rect l="l" t="t" r="r" b="b"/>
              <a:pathLst>
                <a:path w="375285" h="817244">
                  <a:moveTo>
                    <a:pt x="374904" y="0"/>
                  </a:moveTo>
                  <a:lnTo>
                    <a:pt x="0" y="0"/>
                  </a:lnTo>
                  <a:lnTo>
                    <a:pt x="0" y="816863"/>
                  </a:lnTo>
                  <a:lnTo>
                    <a:pt x="156552" y="816863"/>
                  </a:lnTo>
                  <a:lnTo>
                    <a:pt x="374904" y="0"/>
                  </a:lnTo>
                  <a:close/>
                </a:path>
              </a:pathLst>
            </a:custGeom>
            <a:solidFill>
              <a:srgbClr val="42619C"/>
            </a:solidFill>
          </p:spPr>
          <p:txBody>
            <a:bodyPr wrap="square" lIns="0" tIns="0" rIns="0" bIns="0" rtlCol="0"/>
            <a:lstStyle/>
            <a:p>
              <a:endParaRPr/>
            </a:p>
          </p:txBody>
        </p:sp>
        <p:sp>
          <p:nvSpPr>
            <p:cNvPr id="50" name="object 50"/>
            <p:cNvSpPr/>
            <p:nvPr/>
          </p:nvSpPr>
          <p:spPr>
            <a:xfrm>
              <a:off x="0" y="300227"/>
              <a:ext cx="375285" cy="817244"/>
            </a:xfrm>
            <a:custGeom>
              <a:avLst/>
              <a:gdLst/>
              <a:ahLst/>
              <a:cxnLst/>
              <a:rect l="l" t="t" r="r" b="b"/>
              <a:pathLst>
                <a:path w="375285" h="817244">
                  <a:moveTo>
                    <a:pt x="0" y="0"/>
                  </a:moveTo>
                  <a:lnTo>
                    <a:pt x="374904" y="0"/>
                  </a:lnTo>
                  <a:lnTo>
                    <a:pt x="156552" y="816863"/>
                  </a:lnTo>
                  <a:lnTo>
                    <a:pt x="0" y="816863"/>
                  </a:lnTo>
                </a:path>
              </a:pathLst>
            </a:custGeom>
            <a:ln w="76200">
              <a:solidFill>
                <a:srgbClr val="42619C"/>
              </a:solidFill>
            </a:ln>
          </p:spPr>
          <p:txBody>
            <a:bodyPr wrap="square" lIns="0" tIns="0" rIns="0" bIns="0" rtlCol="0"/>
            <a:lstStyle/>
            <a:p>
              <a:endParaRPr/>
            </a:p>
          </p:txBody>
        </p:sp>
        <p:sp>
          <p:nvSpPr>
            <p:cNvPr id="51" name="object 51"/>
            <p:cNvSpPr/>
            <p:nvPr/>
          </p:nvSpPr>
          <p:spPr>
            <a:xfrm>
              <a:off x="10632947" y="6786371"/>
              <a:ext cx="1559560" cy="71755"/>
            </a:xfrm>
            <a:custGeom>
              <a:avLst/>
              <a:gdLst/>
              <a:ahLst/>
              <a:cxnLst/>
              <a:rect l="l" t="t" r="r" b="b"/>
              <a:pathLst>
                <a:path w="1559559" h="71754">
                  <a:moveTo>
                    <a:pt x="0" y="71628"/>
                  </a:moveTo>
                  <a:lnTo>
                    <a:pt x="1559052" y="71628"/>
                  </a:lnTo>
                  <a:lnTo>
                    <a:pt x="1559052" y="0"/>
                  </a:lnTo>
                  <a:lnTo>
                    <a:pt x="0" y="0"/>
                  </a:lnTo>
                  <a:lnTo>
                    <a:pt x="0" y="71628"/>
                  </a:lnTo>
                  <a:close/>
                </a:path>
              </a:pathLst>
            </a:custGeom>
            <a:solidFill>
              <a:srgbClr val="C40822"/>
            </a:solidFill>
          </p:spPr>
          <p:txBody>
            <a:bodyPr wrap="square" lIns="0" tIns="0" rIns="0" bIns="0" rtlCol="0"/>
            <a:lstStyle/>
            <a:p>
              <a:endParaRPr/>
            </a:p>
          </p:txBody>
        </p:sp>
        <p:sp>
          <p:nvSpPr>
            <p:cNvPr id="52" name="object 52"/>
            <p:cNvSpPr/>
            <p:nvPr/>
          </p:nvSpPr>
          <p:spPr>
            <a:xfrm>
              <a:off x="0" y="6786371"/>
              <a:ext cx="10633075" cy="71755"/>
            </a:xfrm>
            <a:custGeom>
              <a:avLst/>
              <a:gdLst/>
              <a:ahLst/>
              <a:cxnLst/>
              <a:rect l="l" t="t" r="r" b="b"/>
              <a:pathLst>
                <a:path w="10633075" h="71754">
                  <a:moveTo>
                    <a:pt x="0" y="71628"/>
                  </a:moveTo>
                  <a:lnTo>
                    <a:pt x="10632948" y="71628"/>
                  </a:lnTo>
                  <a:lnTo>
                    <a:pt x="10632948" y="0"/>
                  </a:lnTo>
                  <a:lnTo>
                    <a:pt x="0" y="0"/>
                  </a:lnTo>
                  <a:lnTo>
                    <a:pt x="0" y="71628"/>
                  </a:lnTo>
                  <a:close/>
                </a:path>
              </a:pathLst>
            </a:custGeom>
            <a:solidFill>
              <a:srgbClr val="014592"/>
            </a:solidFill>
          </p:spPr>
          <p:txBody>
            <a:bodyPr wrap="square" lIns="0" tIns="0" rIns="0" bIns="0" rtlCol="0"/>
            <a:lstStyle/>
            <a:p>
              <a:endParaRPr/>
            </a:p>
          </p:txBody>
        </p:sp>
        <p:sp>
          <p:nvSpPr>
            <p:cNvPr id="53" name="object 53"/>
            <p:cNvSpPr/>
            <p:nvPr/>
          </p:nvSpPr>
          <p:spPr>
            <a:xfrm>
              <a:off x="12091416" y="5312664"/>
              <a:ext cx="100965" cy="1545590"/>
            </a:xfrm>
            <a:custGeom>
              <a:avLst/>
              <a:gdLst/>
              <a:ahLst/>
              <a:cxnLst/>
              <a:rect l="l" t="t" r="r" b="b"/>
              <a:pathLst>
                <a:path w="100965" h="1545590">
                  <a:moveTo>
                    <a:pt x="0" y="1545332"/>
                  </a:moveTo>
                  <a:lnTo>
                    <a:pt x="100583" y="1545332"/>
                  </a:lnTo>
                  <a:lnTo>
                    <a:pt x="100583" y="0"/>
                  </a:lnTo>
                  <a:lnTo>
                    <a:pt x="0" y="0"/>
                  </a:lnTo>
                  <a:lnTo>
                    <a:pt x="0" y="1545332"/>
                  </a:lnTo>
                  <a:close/>
                </a:path>
              </a:pathLst>
            </a:custGeom>
            <a:solidFill>
              <a:srgbClr val="C40822"/>
            </a:solidFill>
          </p:spPr>
          <p:txBody>
            <a:bodyPr wrap="square" lIns="0" tIns="0" rIns="0" bIns="0" rtlCol="0"/>
            <a:lstStyle/>
            <a:p>
              <a:endParaRPr/>
            </a:p>
          </p:txBody>
        </p:sp>
        <p:sp>
          <p:nvSpPr>
            <p:cNvPr id="54" name="object 54"/>
            <p:cNvSpPr/>
            <p:nvPr/>
          </p:nvSpPr>
          <p:spPr>
            <a:xfrm>
              <a:off x="12091416" y="0"/>
              <a:ext cx="100965" cy="5313045"/>
            </a:xfrm>
            <a:custGeom>
              <a:avLst/>
              <a:gdLst/>
              <a:ahLst/>
              <a:cxnLst/>
              <a:rect l="l" t="t" r="r" b="b"/>
              <a:pathLst>
                <a:path w="100965" h="5313045">
                  <a:moveTo>
                    <a:pt x="0" y="5312664"/>
                  </a:moveTo>
                  <a:lnTo>
                    <a:pt x="100583" y="5312664"/>
                  </a:lnTo>
                  <a:lnTo>
                    <a:pt x="100583" y="0"/>
                  </a:lnTo>
                  <a:lnTo>
                    <a:pt x="0" y="0"/>
                  </a:lnTo>
                  <a:lnTo>
                    <a:pt x="0" y="5312664"/>
                  </a:lnTo>
                  <a:close/>
                </a:path>
              </a:pathLst>
            </a:custGeom>
            <a:solidFill>
              <a:srgbClr val="014592"/>
            </a:solidFill>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TotalTime>
  <Words>1017</Words>
  <Application>Microsoft Office PowerPoint</Application>
  <PresentationFormat>Произвольный</PresentationFormat>
  <Paragraphs>160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Слайд 1</vt:lpstr>
      <vt:lpstr>Слайд 2</vt:lpstr>
      <vt:lpstr>Слайд 3</vt:lpstr>
      <vt:lpstr>Виды документов, заменяющих паспорт гражданина РФ</vt:lpstr>
      <vt:lpstr>Слайд 5</vt:lpstr>
      <vt:lpstr>Слайд 6</vt:lpstr>
      <vt:lpstr>Помощь в получении и заполнении бюллетеня</vt:lpstr>
      <vt:lpstr>Взаимодействие с волонтерами</vt:lpstr>
      <vt:lpstr>Волонтер: обязанности и запреты</vt:lpstr>
      <vt:lpstr>Помощь избирателям, являющимся инвалидами</vt:lpstr>
      <vt:lpstr>Замена испорченного бюллетеня</vt:lpstr>
      <vt:lpstr>После заполнения бюллетеней…</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shelagin</dc:creator>
  <cp:lastModifiedBy>ИКСО</cp:lastModifiedBy>
  <cp:revision>9</cp:revision>
  <dcterms:created xsi:type="dcterms:W3CDTF">2023-07-07T10:48:01Z</dcterms:created>
  <dcterms:modified xsi:type="dcterms:W3CDTF">2023-07-21T11:13:55Z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2023-01-24T00:00:00Z</vt:filetime>
  </property>
  <property fmtid="{D5CDD505-2E9C-101B-9397-08002B2CF9AE}" pid="3" name="Creator">
    <vt:lpwstr>Microsoft® PowerPoint® 2019</vt:lpwstr>
  </property>
  <property fmtid="{D5CDD505-2E9C-101B-9397-08002B2CF9AE}" pid="4" name="LastSaved">
    <vt:filetime>2023-07-07T00:00:00Z</vt:filetime>
  </property>
</Properties>
</file>