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76" r:id="rId4"/>
    <p:sldId id="272" r:id="rId5"/>
    <p:sldId id="277" r:id="rId6"/>
    <p:sldId id="278" r:id="rId7"/>
    <p:sldId id="279" r:id="rId8"/>
    <p:sldId id="263" r:id="rId9"/>
    <p:sldId id="280" r:id="rId10"/>
    <p:sldId id="288" r:id="rId11"/>
    <p:sldId id="282" r:id="rId12"/>
    <p:sldId id="285" r:id="rId13"/>
    <p:sldId id="286" r:id="rId14"/>
    <p:sldId id="287" r:id="rId15"/>
    <p:sldId id="289" r:id="rId16"/>
    <p:sldId id="267" r:id="rId17"/>
  </p:sldIdLst>
  <p:sldSz cx="9144000" cy="5143500" type="screen16x9"/>
  <p:notesSz cx="6670675" cy="9875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83" autoAdjust="0"/>
  </p:normalViewPr>
  <p:slideViewPr>
    <p:cSldViewPr>
      <p:cViewPr>
        <p:scale>
          <a:sx n="68" d="100"/>
          <a:sy n="68" d="100"/>
        </p:scale>
        <p:origin x="-1446" y="-4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image" Target="../media/image3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image" Target="../media/image1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C4E72-6D12-46B8-B212-CF4BBE5397C9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C620E7-4C71-4AC1-BE00-637CBE1B7D64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Тренировочный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675C336-15F5-4BED-BC58-0881F12F3BCB}" type="parTrans" cxnId="{51D170A8-6047-40C6-A50D-F95BD541B9F6}">
      <dgm:prSet/>
      <dgm:spPr/>
      <dgm:t>
        <a:bodyPr/>
        <a:lstStyle/>
        <a:p>
          <a:endParaRPr lang="ru-RU"/>
        </a:p>
      </dgm:t>
    </dgm:pt>
    <dgm:pt modelId="{2A6ED98D-7539-4AD3-BF3A-F755B19C62E1}" type="sibTrans" cxnId="{51D170A8-6047-40C6-A50D-F95BD541B9F6}">
      <dgm:prSet/>
      <dgm:spPr/>
      <dgm:t>
        <a:bodyPr/>
        <a:lstStyle/>
        <a:p>
          <a:endParaRPr lang="ru-RU"/>
        </a:p>
      </dgm:t>
    </dgm:pt>
    <dgm:pt modelId="{99CA6C0C-31FE-410B-918E-7B5A329EFE21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Рабочий</a:t>
          </a:r>
          <a:endParaRPr lang="ru-RU" dirty="0"/>
        </a:p>
      </dgm:t>
    </dgm:pt>
    <dgm:pt modelId="{84D97B18-9BD5-44BF-99DD-7ED321714F99}" type="parTrans" cxnId="{F9CA1D09-14A2-4C5B-B6CC-1733230337E4}">
      <dgm:prSet/>
      <dgm:spPr/>
      <dgm:t>
        <a:bodyPr/>
        <a:lstStyle/>
        <a:p>
          <a:endParaRPr lang="ru-RU"/>
        </a:p>
      </dgm:t>
    </dgm:pt>
    <dgm:pt modelId="{E21444B2-B833-4D01-B4BC-B134EB22A997}" type="sibTrans" cxnId="{F9CA1D09-14A2-4C5B-B6CC-1733230337E4}">
      <dgm:prSet/>
      <dgm:spPr/>
      <dgm:t>
        <a:bodyPr/>
        <a:lstStyle/>
        <a:p>
          <a:endParaRPr lang="ru-RU"/>
        </a:p>
      </dgm:t>
    </dgm:pt>
    <dgm:pt modelId="{51DB37DD-5D53-40BC-BF7A-2D61CAC26F95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Ознакомление с возможностями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93EACB6-ABA0-4D74-8806-E42CCEF615FA}" type="parTrans" cxnId="{47BF2038-018B-4546-9FB9-CD991C40C37E}">
      <dgm:prSet/>
      <dgm:spPr/>
      <dgm:t>
        <a:bodyPr/>
        <a:lstStyle/>
        <a:p>
          <a:endParaRPr lang="ru-RU"/>
        </a:p>
      </dgm:t>
    </dgm:pt>
    <dgm:pt modelId="{8FC47118-6ED2-44F5-A903-2566AD69E1B1}" type="sibTrans" cxnId="{47BF2038-018B-4546-9FB9-CD991C40C37E}">
      <dgm:prSet/>
      <dgm:spPr/>
      <dgm:t>
        <a:bodyPr/>
        <a:lstStyle/>
        <a:p>
          <a:endParaRPr lang="ru-RU"/>
        </a:p>
      </dgm:t>
    </dgm:pt>
    <dgm:pt modelId="{34E92F8B-4DAD-492E-9CB1-052AFB6F09B0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Нет сохранения данных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BDA9475-48D3-4BD3-AE8B-28F6FBC61AFE}" type="parTrans" cxnId="{90EFB04A-8ED4-4CBA-A1D4-982C4B675C2D}">
      <dgm:prSet/>
      <dgm:spPr/>
      <dgm:t>
        <a:bodyPr/>
        <a:lstStyle/>
        <a:p>
          <a:endParaRPr lang="ru-RU"/>
        </a:p>
      </dgm:t>
    </dgm:pt>
    <dgm:pt modelId="{1CAF1785-5491-4265-AB50-589F41B71849}" type="sibTrans" cxnId="{90EFB04A-8ED4-4CBA-A1D4-982C4B675C2D}">
      <dgm:prSet/>
      <dgm:spPr/>
      <dgm:t>
        <a:bodyPr/>
        <a:lstStyle/>
        <a:p>
          <a:endParaRPr lang="ru-RU"/>
        </a:p>
      </dgm:t>
    </dgm:pt>
    <dgm:pt modelId="{9D0107CA-864C-43E1-8E69-2DECA7806973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Основной режим</a:t>
          </a:r>
          <a:endParaRPr lang="ru-RU" dirty="0"/>
        </a:p>
      </dgm:t>
    </dgm:pt>
    <dgm:pt modelId="{F9CEB049-8B4E-4856-B795-4AC4467D8245}" type="parTrans" cxnId="{FF96CE10-F515-4056-884D-AE8F7DDDB746}">
      <dgm:prSet/>
      <dgm:spPr/>
      <dgm:t>
        <a:bodyPr/>
        <a:lstStyle/>
        <a:p>
          <a:endParaRPr lang="ru-RU"/>
        </a:p>
      </dgm:t>
    </dgm:pt>
    <dgm:pt modelId="{C302588A-4251-4727-8379-2A132300D5AB}" type="sibTrans" cxnId="{FF96CE10-F515-4056-884D-AE8F7DDDB746}">
      <dgm:prSet/>
      <dgm:spPr/>
      <dgm:t>
        <a:bodyPr/>
        <a:lstStyle/>
        <a:p>
          <a:endParaRPr lang="ru-RU"/>
        </a:p>
      </dgm:t>
    </dgm:pt>
    <dgm:pt modelId="{E8371DD9-B8B8-4630-947A-4B044C3C53EC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Все возможности СПО</a:t>
          </a:r>
          <a:endParaRPr lang="ru-RU" dirty="0"/>
        </a:p>
      </dgm:t>
    </dgm:pt>
    <dgm:pt modelId="{12BCBC4F-D533-4152-AC43-7A29D5173AA2}" type="parTrans" cxnId="{A8A1E909-CF71-42ED-80F0-9ED75B6641B8}">
      <dgm:prSet/>
      <dgm:spPr/>
      <dgm:t>
        <a:bodyPr/>
        <a:lstStyle/>
        <a:p>
          <a:endParaRPr lang="ru-RU"/>
        </a:p>
      </dgm:t>
    </dgm:pt>
    <dgm:pt modelId="{43123589-2044-4231-89D2-F1FC1EC2BE95}" type="sibTrans" cxnId="{A8A1E909-CF71-42ED-80F0-9ED75B6641B8}">
      <dgm:prSet/>
      <dgm:spPr/>
      <dgm:t>
        <a:bodyPr/>
        <a:lstStyle/>
        <a:p>
          <a:endParaRPr lang="ru-RU"/>
        </a:p>
      </dgm:t>
    </dgm:pt>
    <dgm:pt modelId="{AAFA6440-7D3E-445B-8454-88992B689921}" type="pres">
      <dgm:prSet presAssocID="{312C4E72-6D12-46B8-B212-CF4BBE5397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9C94DC-8C2B-4DAC-9E90-BBD195F4ED3D}" type="pres">
      <dgm:prSet presAssocID="{A3C620E7-4C71-4AC1-BE00-637CBE1B7D64}" presName="comp" presStyleCnt="0"/>
      <dgm:spPr/>
    </dgm:pt>
    <dgm:pt modelId="{837970E6-D9FD-4133-9CE4-928840ED1E29}" type="pres">
      <dgm:prSet presAssocID="{A3C620E7-4C71-4AC1-BE00-637CBE1B7D64}" presName="box" presStyleLbl="node1" presStyleIdx="0" presStyleCnt="2"/>
      <dgm:spPr/>
      <dgm:t>
        <a:bodyPr/>
        <a:lstStyle/>
        <a:p>
          <a:endParaRPr lang="ru-RU"/>
        </a:p>
      </dgm:t>
    </dgm:pt>
    <dgm:pt modelId="{DA9E03C7-70E9-47B2-A1B4-271B3A5DD966}" type="pres">
      <dgm:prSet presAssocID="{A3C620E7-4C71-4AC1-BE00-637CBE1B7D64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</dgm:spPr>
    </dgm:pt>
    <dgm:pt modelId="{DE3806CD-7683-44D8-A1D4-A8C08161E807}" type="pres">
      <dgm:prSet presAssocID="{A3C620E7-4C71-4AC1-BE00-637CBE1B7D6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72C16-253B-488B-99AE-3E145C9FE6E6}" type="pres">
      <dgm:prSet presAssocID="{2A6ED98D-7539-4AD3-BF3A-F755B19C62E1}" presName="spacer" presStyleCnt="0"/>
      <dgm:spPr/>
    </dgm:pt>
    <dgm:pt modelId="{1D507ADF-0DD4-4B79-9E25-C492064B86F4}" type="pres">
      <dgm:prSet presAssocID="{99CA6C0C-31FE-410B-918E-7B5A329EFE21}" presName="comp" presStyleCnt="0"/>
      <dgm:spPr/>
    </dgm:pt>
    <dgm:pt modelId="{FCB173F1-0611-4508-9F7E-2DB072E96FAB}" type="pres">
      <dgm:prSet presAssocID="{99CA6C0C-31FE-410B-918E-7B5A329EFE21}" presName="box" presStyleLbl="node1" presStyleIdx="1" presStyleCnt="2"/>
      <dgm:spPr/>
      <dgm:t>
        <a:bodyPr/>
        <a:lstStyle/>
        <a:p>
          <a:endParaRPr lang="ru-RU"/>
        </a:p>
      </dgm:t>
    </dgm:pt>
    <dgm:pt modelId="{E4C40BDE-05D0-4F77-9CED-B71EEEFBF1CC}" type="pres">
      <dgm:prSet presAssocID="{99CA6C0C-31FE-410B-918E-7B5A329EFE21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</dgm:spPr>
    </dgm:pt>
    <dgm:pt modelId="{879A358D-90D9-46F2-BB49-436BE2771E41}" type="pres">
      <dgm:prSet presAssocID="{99CA6C0C-31FE-410B-918E-7B5A329EFE2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96CE10-F515-4056-884D-AE8F7DDDB746}" srcId="{99CA6C0C-31FE-410B-918E-7B5A329EFE21}" destId="{9D0107CA-864C-43E1-8E69-2DECA7806973}" srcOrd="0" destOrd="0" parTransId="{F9CEB049-8B4E-4856-B795-4AC4467D8245}" sibTransId="{C302588A-4251-4727-8379-2A132300D5AB}"/>
    <dgm:cxn modelId="{4DB6105B-AD3F-4F4F-BC41-178B2F0E1B45}" type="presOf" srcId="{34E92F8B-4DAD-492E-9CB1-052AFB6F09B0}" destId="{DE3806CD-7683-44D8-A1D4-A8C08161E807}" srcOrd="1" destOrd="2" presId="urn:microsoft.com/office/officeart/2005/8/layout/vList4#1"/>
    <dgm:cxn modelId="{69DF441B-B719-4A8C-B3C3-752120B87FF0}" type="presOf" srcId="{9D0107CA-864C-43E1-8E69-2DECA7806973}" destId="{879A358D-90D9-46F2-BB49-436BE2771E41}" srcOrd="1" destOrd="1" presId="urn:microsoft.com/office/officeart/2005/8/layout/vList4#1"/>
    <dgm:cxn modelId="{F9CA1D09-14A2-4C5B-B6CC-1733230337E4}" srcId="{312C4E72-6D12-46B8-B212-CF4BBE5397C9}" destId="{99CA6C0C-31FE-410B-918E-7B5A329EFE21}" srcOrd="1" destOrd="0" parTransId="{84D97B18-9BD5-44BF-99DD-7ED321714F99}" sibTransId="{E21444B2-B833-4D01-B4BC-B134EB22A997}"/>
    <dgm:cxn modelId="{2C3BF603-B74D-4FA1-A719-8763DDB5F900}" type="presOf" srcId="{A3C620E7-4C71-4AC1-BE00-637CBE1B7D64}" destId="{DE3806CD-7683-44D8-A1D4-A8C08161E807}" srcOrd="1" destOrd="0" presId="urn:microsoft.com/office/officeart/2005/8/layout/vList4#1"/>
    <dgm:cxn modelId="{52E8BEA2-4CC7-4F75-BD10-4ED2794A00CB}" type="presOf" srcId="{99CA6C0C-31FE-410B-918E-7B5A329EFE21}" destId="{FCB173F1-0611-4508-9F7E-2DB072E96FAB}" srcOrd="0" destOrd="0" presId="urn:microsoft.com/office/officeart/2005/8/layout/vList4#1"/>
    <dgm:cxn modelId="{755435EB-EBEA-44D3-9FDD-0A93FCFC2312}" type="presOf" srcId="{E8371DD9-B8B8-4630-947A-4B044C3C53EC}" destId="{FCB173F1-0611-4508-9F7E-2DB072E96FAB}" srcOrd="0" destOrd="2" presId="urn:microsoft.com/office/officeart/2005/8/layout/vList4#1"/>
    <dgm:cxn modelId="{4440BFF5-AEF5-4C76-BB75-4C4D279A585E}" type="presOf" srcId="{E8371DD9-B8B8-4630-947A-4B044C3C53EC}" destId="{879A358D-90D9-46F2-BB49-436BE2771E41}" srcOrd="1" destOrd="2" presId="urn:microsoft.com/office/officeart/2005/8/layout/vList4#1"/>
    <dgm:cxn modelId="{FD37EF04-AEAA-4D61-BE67-ED40AA6A4CF2}" type="presOf" srcId="{9D0107CA-864C-43E1-8E69-2DECA7806973}" destId="{FCB173F1-0611-4508-9F7E-2DB072E96FAB}" srcOrd="0" destOrd="1" presId="urn:microsoft.com/office/officeart/2005/8/layout/vList4#1"/>
    <dgm:cxn modelId="{A8A1E909-CF71-42ED-80F0-9ED75B6641B8}" srcId="{99CA6C0C-31FE-410B-918E-7B5A329EFE21}" destId="{E8371DD9-B8B8-4630-947A-4B044C3C53EC}" srcOrd="1" destOrd="0" parTransId="{12BCBC4F-D533-4152-AC43-7A29D5173AA2}" sibTransId="{43123589-2044-4231-89D2-F1FC1EC2BE95}"/>
    <dgm:cxn modelId="{C875D80B-CD11-4F83-8C42-7FBD5FC97AE2}" type="presOf" srcId="{34E92F8B-4DAD-492E-9CB1-052AFB6F09B0}" destId="{837970E6-D9FD-4133-9CE4-928840ED1E29}" srcOrd="0" destOrd="2" presId="urn:microsoft.com/office/officeart/2005/8/layout/vList4#1"/>
    <dgm:cxn modelId="{D6EE2779-0D73-4184-9128-5070F45B6E14}" type="presOf" srcId="{51DB37DD-5D53-40BC-BF7A-2D61CAC26F95}" destId="{837970E6-D9FD-4133-9CE4-928840ED1E29}" srcOrd="0" destOrd="1" presId="urn:microsoft.com/office/officeart/2005/8/layout/vList4#1"/>
    <dgm:cxn modelId="{02DA67C7-8F87-4885-933C-39785DF3BC64}" type="presOf" srcId="{312C4E72-6D12-46B8-B212-CF4BBE5397C9}" destId="{AAFA6440-7D3E-445B-8454-88992B689921}" srcOrd="0" destOrd="0" presId="urn:microsoft.com/office/officeart/2005/8/layout/vList4#1"/>
    <dgm:cxn modelId="{EDF8BBBE-43E0-40D2-A335-EB8FE8C032E5}" type="presOf" srcId="{51DB37DD-5D53-40BC-BF7A-2D61CAC26F95}" destId="{DE3806CD-7683-44D8-A1D4-A8C08161E807}" srcOrd="1" destOrd="1" presId="urn:microsoft.com/office/officeart/2005/8/layout/vList4#1"/>
    <dgm:cxn modelId="{C8C1FC12-D873-415F-9001-ACA10091E846}" type="presOf" srcId="{A3C620E7-4C71-4AC1-BE00-637CBE1B7D64}" destId="{837970E6-D9FD-4133-9CE4-928840ED1E29}" srcOrd="0" destOrd="0" presId="urn:microsoft.com/office/officeart/2005/8/layout/vList4#1"/>
    <dgm:cxn modelId="{BE5C498A-9CF1-4343-A373-361AAD51CF2C}" type="presOf" srcId="{99CA6C0C-31FE-410B-918E-7B5A329EFE21}" destId="{879A358D-90D9-46F2-BB49-436BE2771E41}" srcOrd="1" destOrd="0" presId="urn:microsoft.com/office/officeart/2005/8/layout/vList4#1"/>
    <dgm:cxn modelId="{47BF2038-018B-4546-9FB9-CD991C40C37E}" srcId="{A3C620E7-4C71-4AC1-BE00-637CBE1B7D64}" destId="{51DB37DD-5D53-40BC-BF7A-2D61CAC26F95}" srcOrd="0" destOrd="0" parTransId="{493EACB6-ABA0-4D74-8806-E42CCEF615FA}" sibTransId="{8FC47118-6ED2-44F5-A903-2566AD69E1B1}"/>
    <dgm:cxn modelId="{51D170A8-6047-40C6-A50D-F95BD541B9F6}" srcId="{312C4E72-6D12-46B8-B212-CF4BBE5397C9}" destId="{A3C620E7-4C71-4AC1-BE00-637CBE1B7D64}" srcOrd="0" destOrd="0" parTransId="{D675C336-15F5-4BED-BC58-0881F12F3BCB}" sibTransId="{2A6ED98D-7539-4AD3-BF3A-F755B19C62E1}"/>
    <dgm:cxn modelId="{90EFB04A-8ED4-4CBA-A1D4-982C4B675C2D}" srcId="{A3C620E7-4C71-4AC1-BE00-637CBE1B7D64}" destId="{34E92F8B-4DAD-492E-9CB1-052AFB6F09B0}" srcOrd="1" destOrd="0" parTransId="{6BDA9475-48D3-4BD3-AE8B-28F6FBC61AFE}" sibTransId="{1CAF1785-5491-4265-AB50-589F41B71849}"/>
    <dgm:cxn modelId="{AD7088FA-39E1-4875-84B9-AC55FB22A6D6}" type="presParOf" srcId="{AAFA6440-7D3E-445B-8454-88992B689921}" destId="{479C94DC-8C2B-4DAC-9E90-BBD195F4ED3D}" srcOrd="0" destOrd="0" presId="urn:microsoft.com/office/officeart/2005/8/layout/vList4#1"/>
    <dgm:cxn modelId="{0FBEB9DB-3090-48CC-9535-855D733AB0CD}" type="presParOf" srcId="{479C94DC-8C2B-4DAC-9E90-BBD195F4ED3D}" destId="{837970E6-D9FD-4133-9CE4-928840ED1E29}" srcOrd="0" destOrd="0" presId="urn:microsoft.com/office/officeart/2005/8/layout/vList4#1"/>
    <dgm:cxn modelId="{4712DE5C-007E-46AF-9144-FD378C9C2454}" type="presParOf" srcId="{479C94DC-8C2B-4DAC-9E90-BBD195F4ED3D}" destId="{DA9E03C7-70E9-47B2-A1B4-271B3A5DD966}" srcOrd="1" destOrd="0" presId="urn:microsoft.com/office/officeart/2005/8/layout/vList4#1"/>
    <dgm:cxn modelId="{6CB9545D-A727-480A-BEFD-FF26B233728F}" type="presParOf" srcId="{479C94DC-8C2B-4DAC-9E90-BBD195F4ED3D}" destId="{DE3806CD-7683-44D8-A1D4-A8C08161E807}" srcOrd="2" destOrd="0" presId="urn:microsoft.com/office/officeart/2005/8/layout/vList4#1"/>
    <dgm:cxn modelId="{D15F8EF8-9756-4E38-9D67-2E6EBD843295}" type="presParOf" srcId="{AAFA6440-7D3E-445B-8454-88992B689921}" destId="{B6372C16-253B-488B-99AE-3E145C9FE6E6}" srcOrd="1" destOrd="0" presId="urn:microsoft.com/office/officeart/2005/8/layout/vList4#1"/>
    <dgm:cxn modelId="{8EF55D03-AEE5-48FE-8A2C-4D41ED4FED21}" type="presParOf" srcId="{AAFA6440-7D3E-445B-8454-88992B689921}" destId="{1D507ADF-0DD4-4B79-9E25-C492064B86F4}" srcOrd="2" destOrd="0" presId="urn:microsoft.com/office/officeart/2005/8/layout/vList4#1"/>
    <dgm:cxn modelId="{1EBF55A3-9B55-4EE4-B45E-FF49DEE0116A}" type="presParOf" srcId="{1D507ADF-0DD4-4B79-9E25-C492064B86F4}" destId="{FCB173F1-0611-4508-9F7E-2DB072E96FAB}" srcOrd="0" destOrd="0" presId="urn:microsoft.com/office/officeart/2005/8/layout/vList4#1"/>
    <dgm:cxn modelId="{6677F706-2195-4C21-9FC4-94D37DC240AE}" type="presParOf" srcId="{1D507ADF-0DD4-4B79-9E25-C492064B86F4}" destId="{E4C40BDE-05D0-4F77-9CED-B71EEEFBF1CC}" srcOrd="1" destOrd="0" presId="urn:microsoft.com/office/officeart/2005/8/layout/vList4#1"/>
    <dgm:cxn modelId="{EA5BF7DE-2A2B-4441-9150-59609B7C2E5B}" type="presParOf" srcId="{1D507ADF-0DD4-4B79-9E25-C492064B86F4}" destId="{879A358D-90D9-46F2-BB49-436BE2771E4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007D0F-A376-4026-BA38-6ECC5B064EE4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A7A34A-FADB-49CF-A28F-4C5D98D1F61A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Контрольные</a:t>
          </a:r>
          <a:endParaRPr lang="ru-RU" dirty="0"/>
        </a:p>
      </dgm:t>
    </dgm:pt>
    <dgm:pt modelId="{F74432FD-99D3-42A7-8888-7449DB0A8475}" type="parTrans" cxnId="{1D8E7B09-2D45-42A3-9306-4030007AC749}">
      <dgm:prSet/>
      <dgm:spPr/>
      <dgm:t>
        <a:bodyPr/>
        <a:lstStyle/>
        <a:p>
          <a:endParaRPr lang="ru-RU"/>
        </a:p>
      </dgm:t>
    </dgm:pt>
    <dgm:pt modelId="{9BFC87DE-FB0A-4D92-8836-9E6939933B9F}" type="sibTrans" cxnId="{1D8E7B09-2D45-42A3-9306-4030007AC749}">
      <dgm:prSet/>
      <dgm:spPr/>
      <dgm:t>
        <a:bodyPr/>
        <a:lstStyle/>
        <a:p>
          <a:endParaRPr lang="ru-RU"/>
        </a:p>
      </dgm:t>
    </dgm:pt>
    <dgm:pt modelId="{09912E17-CC39-4F18-9030-D5BAA3E9CB11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Критичные несоответствия (ошибки)</a:t>
          </a:r>
          <a:endParaRPr lang="ru-RU" dirty="0"/>
        </a:p>
      </dgm:t>
    </dgm:pt>
    <dgm:pt modelId="{B4DA3A69-0B40-4FF1-92A2-7BD4192549BB}" type="parTrans" cxnId="{78C05EBE-B63E-4CCA-B36F-16182C5DC2D1}">
      <dgm:prSet/>
      <dgm:spPr/>
      <dgm:t>
        <a:bodyPr/>
        <a:lstStyle/>
        <a:p>
          <a:endParaRPr lang="ru-RU"/>
        </a:p>
      </dgm:t>
    </dgm:pt>
    <dgm:pt modelId="{9687231B-6824-42A9-9421-F4A3E2D3E715}" type="sibTrans" cxnId="{78C05EBE-B63E-4CCA-B36F-16182C5DC2D1}">
      <dgm:prSet/>
      <dgm:spPr/>
      <dgm:t>
        <a:bodyPr/>
        <a:lstStyle/>
        <a:p>
          <a:endParaRPr lang="ru-RU"/>
        </a:p>
      </dgm:t>
    </dgm:pt>
    <dgm:pt modelId="{092744CE-8908-4A70-93AD-F8186CF57597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Невозможно напечатать протокол</a:t>
          </a:r>
          <a:endParaRPr lang="ru-RU" dirty="0"/>
        </a:p>
      </dgm:t>
    </dgm:pt>
    <dgm:pt modelId="{94D36C1C-CC5C-4370-8E0E-336F85428593}" type="parTrans" cxnId="{5E3B3453-D75D-459B-AEF1-AEC0E0D29205}">
      <dgm:prSet/>
      <dgm:spPr/>
      <dgm:t>
        <a:bodyPr/>
        <a:lstStyle/>
        <a:p>
          <a:endParaRPr lang="ru-RU"/>
        </a:p>
      </dgm:t>
    </dgm:pt>
    <dgm:pt modelId="{D7A7E481-71D9-4A8E-BBBC-B958E57621BF}" type="sibTrans" cxnId="{5E3B3453-D75D-459B-AEF1-AEC0E0D29205}">
      <dgm:prSet/>
      <dgm:spPr/>
      <dgm:t>
        <a:bodyPr/>
        <a:lstStyle/>
        <a:p>
          <a:endParaRPr lang="ru-RU"/>
        </a:p>
      </dgm:t>
    </dgm:pt>
    <dgm:pt modelId="{8AAA871F-6C2D-4D3B-9CBC-C7A30BDC3B65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Логические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C9EDA18-ECE1-41F0-8446-F93E71156018}" type="parTrans" cxnId="{8C7415B9-CA67-407B-942F-FD9C18796040}">
      <dgm:prSet/>
      <dgm:spPr/>
      <dgm:t>
        <a:bodyPr/>
        <a:lstStyle/>
        <a:p>
          <a:endParaRPr lang="ru-RU"/>
        </a:p>
      </dgm:t>
    </dgm:pt>
    <dgm:pt modelId="{5108D7AD-D50F-4915-9EF0-135AC6804E1B}" type="sibTrans" cxnId="{8C7415B9-CA67-407B-942F-FD9C18796040}">
      <dgm:prSet/>
      <dgm:spPr/>
      <dgm:t>
        <a:bodyPr/>
        <a:lstStyle/>
        <a:p>
          <a:endParaRPr lang="ru-RU"/>
        </a:p>
      </dgm:t>
    </dgm:pt>
    <dgm:pt modelId="{764959BF-DFB3-430C-BA17-AD6FF8B9950A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Возможные ошибки (но не обязательно)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0559928-B7CA-4DEA-9C4A-A5E7BF4A0964}" type="parTrans" cxnId="{7CC5FF51-9CA3-4655-B536-52A3794D22A1}">
      <dgm:prSet/>
      <dgm:spPr/>
      <dgm:t>
        <a:bodyPr/>
        <a:lstStyle/>
        <a:p>
          <a:endParaRPr lang="ru-RU"/>
        </a:p>
      </dgm:t>
    </dgm:pt>
    <dgm:pt modelId="{D045CD54-59F5-4604-B04A-58ED24A67629}" type="sibTrans" cxnId="{7CC5FF51-9CA3-4655-B536-52A3794D22A1}">
      <dgm:prSet/>
      <dgm:spPr/>
      <dgm:t>
        <a:bodyPr/>
        <a:lstStyle/>
        <a:p>
          <a:endParaRPr lang="ru-RU"/>
        </a:p>
      </dgm:t>
    </dgm:pt>
    <dgm:pt modelId="{F972C939-501E-4C74-9307-BB2D93948F1B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Протокол можно напечатать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6E9C687-D5AB-45BD-9998-010296D91239}" type="parTrans" cxnId="{30C167C5-43C1-4EA8-B24B-94FBD1A10D09}">
      <dgm:prSet/>
      <dgm:spPr/>
      <dgm:t>
        <a:bodyPr/>
        <a:lstStyle/>
        <a:p>
          <a:endParaRPr lang="ru-RU"/>
        </a:p>
      </dgm:t>
    </dgm:pt>
    <dgm:pt modelId="{5CEAEE6A-7AB2-4C93-98ED-D365F39F330A}" type="sibTrans" cxnId="{30C167C5-43C1-4EA8-B24B-94FBD1A10D09}">
      <dgm:prSet/>
      <dgm:spPr/>
      <dgm:t>
        <a:bodyPr/>
        <a:lstStyle/>
        <a:p>
          <a:endParaRPr lang="ru-RU"/>
        </a:p>
      </dgm:t>
    </dgm:pt>
    <dgm:pt modelId="{38C412A5-D35F-4268-A448-DFDDE55F4C15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Повторный подсчёт и исправление строк</a:t>
          </a:r>
          <a:endParaRPr lang="ru-RU" dirty="0"/>
        </a:p>
      </dgm:t>
    </dgm:pt>
    <dgm:pt modelId="{A308DD4D-B5A3-4220-9456-7A75FF97E670}" type="parTrans" cxnId="{2B56C930-E307-41BE-A8CA-953F0A1C3C17}">
      <dgm:prSet/>
      <dgm:spPr/>
      <dgm:t>
        <a:bodyPr/>
        <a:lstStyle/>
        <a:p>
          <a:endParaRPr lang="ru-RU"/>
        </a:p>
      </dgm:t>
    </dgm:pt>
    <dgm:pt modelId="{145C8F8C-4778-48DC-9965-6316F0E8E42E}" type="sibTrans" cxnId="{2B56C930-E307-41BE-A8CA-953F0A1C3C17}">
      <dgm:prSet/>
      <dgm:spPr/>
      <dgm:t>
        <a:bodyPr/>
        <a:lstStyle/>
        <a:p>
          <a:endParaRPr lang="ru-RU"/>
        </a:p>
      </dgm:t>
    </dgm:pt>
    <dgm:pt modelId="{56F32A8E-1ED8-42C4-8951-8BA164F8F9F3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Проверить и убедиться в правильности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EC51E19-8570-4BEE-A037-A17C84F173C2}" type="parTrans" cxnId="{8560CFE6-AC7C-4E42-8F88-1FD24C812C31}">
      <dgm:prSet/>
      <dgm:spPr/>
      <dgm:t>
        <a:bodyPr/>
        <a:lstStyle/>
        <a:p>
          <a:endParaRPr lang="ru-RU"/>
        </a:p>
      </dgm:t>
    </dgm:pt>
    <dgm:pt modelId="{44FD09E5-69E3-4698-9F30-7004C0B2C8DD}" type="sibTrans" cxnId="{8560CFE6-AC7C-4E42-8F88-1FD24C812C31}">
      <dgm:prSet/>
      <dgm:spPr/>
      <dgm:t>
        <a:bodyPr/>
        <a:lstStyle/>
        <a:p>
          <a:endParaRPr lang="ru-RU"/>
        </a:p>
      </dgm:t>
    </dgm:pt>
    <dgm:pt modelId="{D77CE1B7-4281-4118-AF51-8DA142098565}" type="pres">
      <dgm:prSet presAssocID="{95007D0F-A376-4026-BA38-6ECC5B064EE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7AE18A-39A6-4268-ACF2-CA07B1AB4F36}" type="pres">
      <dgm:prSet presAssocID="{93A7A34A-FADB-49CF-A28F-4C5D98D1F61A}" presName="comp" presStyleCnt="0"/>
      <dgm:spPr/>
    </dgm:pt>
    <dgm:pt modelId="{1FB5297B-3DAE-476E-A6ED-F102EF185A8D}" type="pres">
      <dgm:prSet presAssocID="{93A7A34A-FADB-49CF-A28F-4C5D98D1F61A}" presName="box" presStyleLbl="node1" presStyleIdx="0" presStyleCnt="2"/>
      <dgm:spPr/>
      <dgm:t>
        <a:bodyPr/>
        <a:lstStyle/>
        <a:p>
          <a:endParaRPr lang="ru-RU"/>
        </a:p>
      </dgm:t>
    </dgm:pt>
    <dgm:pt modelId="{63C4541B-C6DE-4366-BED9-4C3FBB51F931}" type="pres">
      <dgm:prSet presAssocID="{93A7A34A-FADB-49CF-A28F-4C5D98D1F61A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</dgm:spPr>
    </dgm:pt>
    <dgm:pt modelId="{BD468016-DEDE-47B8-B848-C89A853142BC}" type="pres">
      <dgm:prSet presAssocID="{93A7A34A-FADB-49CF-A28F-4C5D98D1F61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F9405-5DD3-4A77-99FF-48198F9E9145}" type="pres">
      <dgm:prSet presAssocID="{9BFC87DE-FB0A-4D92-8836-9E6939933B9F}" presName="spacer" presStyleCnt="0"/>
      <dgm:spPr/>
    </dgm:pt>
    <dgm:pt modelId="{6CB0F753-9833-4429-8AF5-765913F9C45D}" type="pres">
      <dgm:prSet presAssocID="{8AAA871F-6C2D-4D3B-9CBC-C7A30BDC3B65}" presName="comp" presStyleCnt="0"/>
      <dgm:spPr/>
    </dgm:pt>
    <dgm:pt modelId="{D1CEB23E-BB15-48CA-AC9E-1BBEA8B07AFE}" type="pres">
      <dgm:prSet presAssocID="{8AAA871F-6C2D-4D3B-9CBC-C7A30BDC3B65}" presName="box" presStyleLbl="node1" presStyleIdx="1" presStyleCnt="2"/>
      <dgm:spPr/>
      <dgm:t>
        <a:bodyPr/>
        <a:lstStyle/>
        <a:p>
          <a:endParaRPr lang="ru-RU"/>
        </a:p>
      </dgm:t>
    </dgm:pt>
    <dgm:pt modelId="{A05228D8-B93C-4EC7-AA0F-52E4A184D920}" type="pres">
      <dgm:prSet presAssocID="{8AAA871F-6C2D-4D3B-9CBC-C7A30BDC3B65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</dgm:spPr>
    </dgm:pt>
    <dgm:pt modelId="{7AA522C7-D367-4EE9-B552-292D275AB27F}" type="pres">
      <dgm:prSet presAssocID="{8AAA871F-6C2D-4D3B-9CBC-C7A30BDC3B6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3ED0BC-A4F0-4D8D-80C4-9FBA38B8B36E}" type="presOf" srcId="{09912E17-CC39-4F18-9030-D5BAA3E9CB11}" destId="{1FB5297B-3DAE-476E-A6ED-F102EF185A8D}" srcOrd="0" destOrd="1" presId="urn:microsoft.com/office/officeart/2005/8/layout/vList4#2"/>
    <dgm:cxn modelId="{7CC5FF51-9CA3-4655-B536-52A3794D22A1}" srcId="{8AAA871F-6C2D-4D3B-9CBC-C7A30BDC3B65}" destId="{764959BF-DFB3-430C-BA17-AD6FF8B9950A}" srcOrd="0" destOrd="0" parTransId="{30559928-B7CA-4DEA-9C4A-A5E7BF4A0964}" sibTransId="{D045CD54-59F5-4604-B04A-58ED24A67629}"/>
    <dgm:cxn modelId="{8EA1ABD8-B750-42ED-9F2F-2AFB3728EB0E}" type="presOf" srcId="{F972C939-501E-4C74-9307-BB2D93948F1B}" destId="{7AA522C7-D367-4EE9-B552-292D275AB27F}" srcOrd="1" destOrd="2" presId="urn:microsoft.com/office/officeart/2005/8/layout/vList4#2"/>
    <dgm:cxn modelId="{40D5E6B8-F137-40E0-BA60-23C0E431C39B}" type="presOf" srcId="{8AAA871F-6C2D-4D3B-9CBC-C7A30BDC3B65}" destId="{D1CEB23E-BB15-48CA-AC9E-1BBEA8B07AFE}" srcOrd="0" destOrd="0" presId="urn:microsoft.com/office/officeart/2005/8/layout/vList4#2"/>
    <dgm:cxn modelId="{8560CFE6-AC7C-4E42-8F88-1FD24C812C31}" srcId="{8AAA871F-6C2D-4D3B-9CBC-C7A30BDC3B65}" destId="{56F32A8E-1ED8-42C4-8951-8BA164F8F9F3}" srcOrd="2" destOrd="0" parTransId="{6EC51E19-8570-4BEE-A037-A17C84F173C2}" sibTransId="{44FD09E5-69E3-4698-9F30-7004C0B2C8DD}"/>
    <dgm:cxn modelId="{C004C13A-1658-4051-916D-CA1B0D264BBF}" type="presOf" srcId="{56F32A8E-1ED8-42C4-8951-8BA164F8F9F3}" destId="{7AA522C7-D367-4EE9-B552-292D275AB27F}" srcOrd="1" destOrd="3" presId="urn:microsoft.com/office/officeart/2005/8/layout/vList4#2"/>
    <dgm:cxn modelId="{8C7415B9-CA67-407B-942F-FD9C18796040}" srcId="{95007D0F-A376-4026-BA38-6ECC5B064EE4}" destId="{8AAA871F-6C2D-4D3B-9CBC-C7A30BDC3B65}" srcOrd="1" destOrd="0" parTransId="{9C9EDA18-ECE1-41F0-8446-F93E71156018}" sibTransId="{5108D7AD-D50F-4915-9EF0-135AC6804E1B}"/>
    <dgm:cxn modelId="{7FFA2644-89F4-4767-BCD2-008889864273}" type="presOf" srcId="{F972C939-501E-4C74-9307-BB2D93948F1B}" destId="{D1CEB23E-BB15-48CA-AC9E-1BBEA8B07AFE}" srcOrd="0" destOrd="2" presId="urn:microsoft.com/office/officeart/2005/8/layout/vList4#2"/>
    <dgm:cxn modelId="{81958C62-793D-446E-A3D8-93EFB5F8BB2D}" type="presOf" srcId="{93A7A34A-FADB-49CF-A28F-4C5D98D1F61A}" destId="{BD468016-DEDE-47B8-B848-C89A853142BC}" srcOrd="1" destOrd="0" presId="urn:microsoft.com/office/officeart/2005/8/layout/vList4#2"/>
    <dgm:cxn modelId="{5E3B3453-D75D-459B-AEF1-AEC0E0D29205}" srcId="{93A7A34A-FADB-49CF-A28F-4C5D98D1F61A}" destId="{092744CE-8908-4A70-93AD-F8186CF57597}" srcOrd="1" destOrd="0" parTransId="{94D36C1C-CC5C-4370-8E0E-336F85428593}" sibTransId="{D7A7E481-71D9-4A8E-BBBC-B958E57621BF}"/>
    <dgm:cxn modelId="{977F7A4F-D776-4C1E-8D4C-D12C5161D5A9}" type="presOf" srcId="{95007D0F-A376-4026-BA38-6ECC5B064EE4}" destId="{D77CE1B7-4281-4118-AF51-8DA142098565}" srcOrd="0" destOrd="0" presId="urn:microsoft.com/office/officeart/2005/8/layout/vList4#2"/>
    <dgm:cxn modelId="{06E11C12-7344-435F-B8C3-67CB687EDFD1}" type="presOf" srcId="{93A7A34A-FADB-49CF-A28F-4C5D98D1F61A}" destId="{1FB5297B-3DAE-476E-A6ED-F102EF185A8D}" srcOrd="0" destOrd="0" presId="urn:microsoft.com/office/officeart/2005/8/layout/vList4#2"/>
    <dgm:cxn modelId="{30C167C5-43C1-4EA8-B24B-94FBD1A10D09}" srcId="{8AAA871F-6C2D-4D3B-9CBC-C7A30BDC3B65}" destId="{F972C939-501E-4C74-9307-BB2D93948F1B}" srcOrd="1" destOrd="0" parTransId="{56E9C687-D5AB-45BD-9998-010296D91239}" sibTransId="{5CEAEE6A-7AB2-4C93-98ED-D365F39F330A}"/>
    <dgm:cxn modelId="{616FD7B6-0112-4D4A-AD8D-91A2D7703521}" type="presOf" srcId="{38C412A5-D35F-4268-A448-DFDDE55F4C15}" destId="{BD468016-DEDE-47B8-B848-C89A853142BC}" srcOrd="1" destOrd="3" presId="urn:microsoft.com/office/officeart/2005/8/layout/vList4#2"/>
    <dgm:cxn modelId="{7481B4EB-73C5-46C0-BFF2-D82C8EE8A214}" type="presOf" srcId="{764959BF-DFB3-430C-BA17-AD6FF8B9950A}" destId="{7AA522C7-D367-4EE9-B552-292D275AB27F}" srcOrd="1" destOrd="1" presId="urn:microsoft.com/office/officeart/2005/8/layout/vList4#2"/>
    <dgm:cxn modelId="{4F5DA381-BB8D-46CE-B9BC-8D7D543B7EBA}" type="presOf" srcId="{092744CE-8908-4A70-93AD-F8186CF57597}" destId="{1FB5297B-3DAE-476E-A6ED-F102EF185A8D}" srcOrd="0" destOrd="2" presId="urn:microsoft.com/office/officeart/2005/8/layout/vList4#2"/>
    <dgm:cxn modelId="{B449544C-2AFE-4A22-A35E-939E814F2752}" type="presOf" srcId="{8AAA871F-6C2D-4D3B-9CBC-C7A30BDC3B65}" destId="{7AA522C7-D367-4EE9-B552-292D275AB27F}" srcOrd="1" destOrd="0" presId="urn:microsoft.com/office/officeart/2005/8/layout/vList4#2"/>
    <dgm:cxn modelId="{7AC46775-B8C3-49B9-B649-458217AD7890}" type="presOf" srcId="{56F32A8E-1ED8-42C4-8951-8BA164F8F9F3}" destId="{D1CEB23E-BB15-48CA-AC9E-1BBEA8B07AFE}" srcOrd="0" destOrd="3" presId="urn:microsoft.com/office/officeart/2005/8/layout/vList4#2"/>
    <dgm:cxn modelId="{408042B4-06A6-44F7-AA73-85A61A97DCFE}" type="presOf" srcId="{764959BF-DFB3-430C-BA17-AD6FF8B9950A}" destId="{D1CEB23E-BB15-48CA-AC9E-1BBEA8B07AFE}" srcOrd="0" destOrd="1" presId="urn:microsoft.com/office/officeart/2005/8/layout/vList4#2"/>
    <dgm:cxn modelId="{78C05EBE-B63E-4CCA-B36F-16182C5DC2D1}" srcId="{93A7A34A-FADB-49CF-A28F-4C5D98D1F61A}" destId="{09912E17-CC39-4F18-9030-D5BAA3E9CB11}" srcOrd="0" destOrd="0" parTransId="{B4DA3A69-0B40-4FF1-92A2-7BD4192549BB}" sibTransId="{9687231B-6824-42A9-9421-F4A3E2D3E715}"/>
    <dgm:cxn modelId="{2B56C930-E307-41BE-A8CA-953F0A1C3C17}" srcId="{93A7A34A-FADB-49CF-A28F-4C5D98D1F61A}" destId="{38C412A5-D35F-4268-A448-DFDDE55F4C15}" srcOrd="2" destOrd="0" parTransId="{A308DD4D-B5A3-4220-9456-7A75FF97E670}" sibTransId="{145C8F8C-4778-48DC-9965-6316F0E8E42E}"/>
    <dgm:cxn modelId="{B9E54936-F5B9-43D6-B865-F3C76DFBF8B5}" type="presOf" srcId="{38C412A5-D35F-4268-A448-DFDDE55F4C15}" destId="{1FB5297B-3DAE-476E-A6ED-F102EF185A8D}" srcOrd="0" destOrd="3" presId="urn:microsoft.com/office/officeart/2005/8/layout/vList4#2"/>
    <dgm:cxn modelId="{1D8E7B09-2D45-42A3-9306-4030007AC749}" srcId="{95007D0F-A376-4026-BA38-6ECC5B064EE4}" destId="{93A7A34A-FADB-49CF-A28F-4C5D98D1F61A}" srcOrd="0" destOrd="0" parTransId="{F74432FD-99D3-42A7-8888-7449DB0A8475}" sibTransId="{9BFC87DE-FB0A-4D92-8836-9E6939933B9F}"/>
    <dgm:cxn modelId="{E8A69462-946F-4A05-8B4B-4DAF2137E8D4}" type="presOf" srcId="{09912E17-CC39-4F18-9030-D5BAA3E9CB11}" destId="{BD468016-DEDE-47B8-B848-C89A853142BC}" srcOrd="1" destOrd="1" presId="urn:microsoft.com/office/officeart/2005/8/layout/vList4#2"/>
    <dgm:cxn modelId="{14FDD71A-E93E-475E-B855-FD306948F01A}" type="presOf" srcId="{092744CE-8908-4A70-93AD-F8186CF57597}" destId="{BD468016-DEDE-47B8-B848-C89A853142BC}" srcOrd="1" destOrd="2" presId="urn:microsoft.com/office/officeart/2005/8/layout/vList4#2"/>
    <dgm:cxn modelId="{92976E73-903A-4276-990B-5B79544A5969}" type="presParOf" srcId="{D77CE1B7-4281-4118-AF51-8DA142098565}" destId="{657AE18A-39A6-4268-ACF2-CA07B1AB4F36}" srcOrd="0" destOrd="0" presId="urn:microsoft.com/office/officeart/2005/8/layout/vList4#2"/>
    <dgm:cxn modelId="{AACD9A1C-F25C-4A11-A8AD-A160ACA3ABAD}" type="presParOf" srcId="{657AE18A-39A6-4268-ACF2-CA07B1AB4F36}" destId="{1FB5297B-3DAE-476E-A6ED-F102EF185A8D}" srcOrd="0" destOrd="0" presId="urn:microsoft.com/office/officeart/2005/8/layout/vList4#2"/>
    <dgm:cxn modelId="{46361D2D-F666-4B2A-9C3A-8F903A855184}" type="presParOf" srcId="{657AE18A-39A6-4268-ACF2-CA07B1AB4F36}" destId="{63C4541B-C6DE-4366-BED9-4C3FBB51F931}" srcOrd="1" destOrd="0" presId="urn:microsoft.com/office/officeart/2005/8/layout/vList4#2"/>
    <dgm:cxn modelId="{3317D620-0A84-4EBE-9096-D7E72C48C3B8}" type="presParOf" srcId="{657AE18A-39A6-4268-ACF2-CA07B1AB4F36}" destId="{BD468016-DEDE-47B8-B848-C89A853142BC}" srcOrd="2" destOrd="0" presId="urn:microsoft.com/office/officeart/2005/8/layout/vList4#2"/>
    <dgm:cxn modelId="{5981523B-8127-426C-BF82-06014D714984}" type="presParOf" srcId="{D77CE1B7-4281-4118-AF51-8DA142098565}" destId="{3BFF9405-5DD3-4A77-99FF-48198F9E9145}" srcOrd="1" destOrd="0" presId="urn:microsoft.com/office/officeart/2005/8/layout/vList4#2"/>
    <dgm:cxn modelId="{6D6DD3C4-9008-4854-AB58-EBAC58F71603}" type="presParOf" srcId="{D77CE1B7-4281-4118-AF51-8DA142098565}" destId="{6CB0F753-9833-4429-8AF5-765913F9C45D}" srcOrd="2" destOrd="0" presId="urn:microsoft.com/office/officeart/2005/8/layout/vList4#2"/>
    <dgm:cxn modelId="{D05B61E1-4081-4D3A-A1FA-2732E9C1F16B}" type="presParOf" srcId="{6CB0F753-9833-4429-8AF5-765913F9C45D}" destId="{D1CEB23E-BB15-48CA-AC9E-1BBEA8B07AFE}" srcOrd="0" destOrd="0" presId="urn:microsoft.com/office/officeart/2005/8/layout/vList4#2"/>
    <dgm:cxn modelId="{990ADFAD-4225-4686-8C28-389114E46E47}" type="presParOf" srcId="{6CB0F753-9833-4429-8AF5-765913F9C45D}" destId="{A05228D8-B93C-4EC7-AA0F-52E4A184D920}" srcOrd="1" destOrd="0" presId="urn:microsoft.com/office/officeart/2005/8/layout/vList4#2"/>
    <dgm:cxn modelId="{93960352-28D1-4206-B1F4-E4A81FD0C10E}" type="presParOf" srcId="{6CB0F753-9833-4429-8AF5-765913F9C45D}" destId="{7AA522C7-D367-4EE9-B552-292D275AB27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62EADA-358A-4C95-8F86-FAF94D037158}" type="doc">
      <dgm:prSet loTypeId="urn:microsoft.com/office/officeart/2005/8/layout/chevron2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3DBE6E5-E327-45F7-95E6-D0C6C5B79BE7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39CE234-D86F-4C08-AE5D-E77F818FF4AE}" type="parTrans" cxnId="{36415D30-4A12-46A2-A4F8-8778FE6FD510}">
      <dgm:prSet/>
      <dgm:spPr/>
      <dgm:t>
        <a:bodyPr/>
        <a:lstStyle/>
        <a:p>
          <a:endParaRPr lang="ru-RU"/>
        </a:p>
      </dgm:t>
    </dgm:pt>
    <dgm:pt modelId="{C8E27A81-7887-4D8F-B09A-32B2FBEDE130}" type="sibTrans" cxnId="{36415D30-4A12-46A2-A4F8-8778FE6FD510}">
      <dgm:prSet/>
      <dgm:spPr/>
      <dgm:t>
        <a:bodyPr/>
        <a:lstStyle/>
        <a:p>
          <a:endParaRPr lang="ru-RU"/>
        </a:p>
      </dgm:t>
    </dgm:pt>
    <dgm:pt modelId="{A1C23CFF-F485-441B-837E-775DD49F7D67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E460C25F-3940-49B4-9DB7-A56F76BF36F4}" type="parTrans" cxnId="{E45C6B11-CDB6-4991-9575-93B3DF006DEE}">
      <dgm:prSet/>
      <dgm:spPr/>
      <dgm:t>
        <a:bodyPr/>
        <a:lstStyle/>
        <a:p>
          <a:endParaRPr lang="ru-RU"/>
        </a:p>
      </dgm:t>
    </dgm:pt>
    <dgm:pt modelId="{09A4415B-FD8D-4ED4-B69D-59235D62BC31}" type="sibTrans" cxnId="{E45C6B11-CDB6-4991-9575-93B3DF006DEE}">
      <dgm:prSet/>
      <dgm:spPr/>
      <dgm:t>
        <a:bodyPr/>
        <a:lstStyle/>
        <a:p>
          <a:endParaRPr lang="ru-RU"/>
        </a:p>
      </dgm:t>
    </dgm:pt>
    <dgm:pt modelId="{8BD76BB6-1E1B-49EF-AF25-91E0D425DEFD}">
      <dgm:prSet phldrT="[Текст]"/>
      <dgm:spPr/>
      <dgm:t>
        <a:bodyPr/>
        <a:lstStyle/>
        <a:p>
          <a:r>
            <a:rPr lang="ru-RU" dirty="0" smtClean="0"/>
            <a:t>Сверка строк с увеличенной формой</a:t>
          </a:r>
          <a:endParaRPr lang="ru-RU" dirty="0"/>
        </a:p>
      </dgm:t>
    </dgm:pt>
    <dgm:pt modelId="{749E3F97-232C-4122-9752-FAF897E15B09}" type="parTrans" cxnId="{2F8929D4-6410-4963-9AB3-80A5DF57E77B}">
      <dgm:prSet/>
      <dgm:spPr/>
      <dgm:t>
        <a:bodyPr/>
        <a:lstStyle/>
        <a:p>
          <a:endParaRPr lang="ru-RU"/>
        </a:p>
      </dgm:t>
    </dgm:pt>
    <dgm:pt modelId="{6E120556-57F6-45A0-832C-9DECEBD2CAF9}" type="sibTrans" cxnId="{2F8929D4-6410-4963-9AB3-80A5DF57E77B}">
      <dgm:prSet/>
      <dgm:spPr/>
      <dgm:t>
        <a:bodyPr/>
        <a:lstStyle/>
        <a:p>
          <a:endParaRPr lang="ru-RU"/>
        </a:p>
      </dgm:t>
    </dgm:pt>
    <dgm:pt modelId="{39B750E2-0096-400F-BDBE-ECEC82ED70A9}">
      <dgm:prSet phldrT="[Текст]"/>
      <dgm:spPr/>
      <dgm:t>
        <a:bodyPr/>
        <a:lstStyle/>
        <a:p>
          <a:r>
            <a:rPr lang="ru-RU" dirty="0" smtClean="0"/>
            <a:t>Проверка корректности </a:t>
          </a:r>
          <a:br>
            <a:rPr lang="ru-RU" dirty="0" smtClean="0"/>
          </a:br>
          <a:r>
            <a:rPr lang="ru-RU" dirty="0" smtClean="0"/>
            <a:t>общих данных</a:t>
          </a:r>
          <a:endParaRPr lang="ru-RU" dirty="0"/>
        </a:p>
      </dgm:t>
    </dgm:pt>
    <dgm:pt modelId="{1B83C596-FAB6-4310-952F-F1006F00F855}" type="sibTrans" cxnId="{05AACA40-9BFA-4301-A617-E5A9943C7C51}">
      <dgm:prSet/>
      <dgm:spPr/>
      <dgm:t>
        <a:bodyPr/>
        <a:lstStyle/>
        <a:p>
          <a:endParaRPr lang="ru-RU"/>
        </a:p>
      </dgm:t>
    </dgm:pt>
    <dgm:pt modelId="{DB732DE6-FC73-4C40-9B3F-422BB8C87A4F}" type="parTrans" cxnId="{05AACA40-9BFA-4301-A617-E5A9943C7C51}">
      <dgm:prSet/>
      <dgm:spPr/>
      <dgm:t>
        <a:bodyPr/>
        <a:lstStyle/>
        <a:p>
          <a:endParaRPr lang="ru-RU"/>
        </a:p>
      </dgm:t>
    </dgm:pt>
    <dgm:pt modelId="{D4B7A94B-40C6-4ACE-9980-DA83CB2D5E7E}" type="pres">
      <dgm:prSet presAssocID="{E962EADA-358A-4C95-8F86-FAF94D0371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22A8CB-980F-483C-BF59-352B7571900B}" type="pres">
      <dgm:prSet presAssocID="{F3DBE6E5-E327-45F7-95E6-D0C6C5B79BE7}" presName="composite" presStyleCnt="0"/>
      <dgm:spPr/>
    </dgm:pt>
    <dgm:pt modelId="{E282EB0A-C710-461C-B768-9B25BE8B3931}" type="pres">
      <dgm:prSet presAssocID="{F3DBE6E5-E327-45F7-95E6-D0C6C5B79BE7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DAD30-B7BB-4F3C-882D-7533B15B3F32}" type="pres">
      <dgm:prSet presAssocID="{F3DBE6E5-E327-45F7-95E6-D0C6C5B79BE7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75631-F9A9-461F-9271-29FA27C8ED4F}" type="pres">
      <dgm:prSet presAssocID="{C8E27A81-7887-4D8F-B09A-32B2FBEDE130}" presName="sp" presStyleCnt="0"/>
      <dgm:spPr/>
    </dgm:pt>
    <dgm:pt modelId="{B27DA3E7-14E4-42E5-B370-F372A03CF195}" type="pres">
      <dgm:prSet presAssocID="{A1C23CFF-F485-441B-837E-775DD49F7D67}" presName="composite" presStyleCnt="0"/>
      <dgm:spPr/>
    </dgm:pt>
    <dgm:pt modelId="{4A8A047F-361B-40DA-8737-0913A608C374}" type="pres">
      <dgm:prSet presAssocID="{A1C23CFF-F485-441B-837E-775DD49F7D6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D5FE1-A027-4AD1-ADE7-3A1CFBC0D778}" type="pres">
      <dgm:prSet presAssocID="{A1C23CFF-F485-441B-837E-775DD49F7D6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415D30-4A12-46A2-A4F8-8778FE6FD510}" srcId="{E962EADA-358A-4C95-8F86-FAF94D037158}" destId="{F3DBE6E5-E327-45F7-95E6-D0C6C5B79BE7}" srcOrd="0" destOrd="0" parTransId="{239CE234-D86F-4C08-AE5D-E77F818FF4AE}" sibTransId="{C8E27A81-7887-4D8F-B09A-32B2FBEDE130}"/>
    <dgm:cxn modelId="{F7797900-5788-4C70-BA49-1B38DA18F27E}" type="presOf" srcId="{E962EADA-358A-4C95-8F86-FAF94D037158}" destId="{D4B7A94B-40C6-4ACE-9980-DA83CB2D5E7E}" srcOrd="0" destOrd="0" presId="urn:microsoft.com/office/officeart/2005/8/layout/chevron2"/>
    <dgm:cxn modelId="{1B03E5AC-1C92-48DC-8F73-DF9FCCC4BE1D}" type="presOf" srcId="{8BD76BB6-1E1B-49EF-AF25-91E0D425DEFD}" destId="{784D5FE1-A027-4AD1-ADE7-3A1CFBC0D778}" srcOrd="0" destOrd="0" presId="urn:microsoft.com/office/officeart/2005/8/layout/chevron2"/>
    <dgm:cxn modelId="{40414905-3E86-4DF3-BBC5-058DAD016B19}" type="presOf" srcId="{39B750E2-0096-400F-BDBE-ECEC82ED70A9}" destId="{7E1DAD30-B7BB-4F3C-882D-7533B15B3F32}" srcOrd="0" destOrd="0" presId="urn:microsoft.com/office/officeart/2005/8/layout/chevron2"/>
    <dgm:cxn modelId="{E45C6B11-CDB6-4991-9575-93B3DF006DEE}" srcId="{E962EADA-358A-4C95-8F86-FAF94D037158}" destId="{A1C23CFF-F485-441B-837E-775DD49F7D67}" srcOrd="1" destOrd="0" parTransId="{E460C25F-3940-49B4-9DB7-A56F76BF36F4}" sibTransId="{09A4415B-FD8D-4ED4-B69D-59235D62BC31}"/>
    <dgm:cxn modelId="{2F8929D4-6410-4963-9AB3-80A5DF57E77B}" srcId="{A1C23CFF-F485-441B-837E-775DD49F7D67}" destId="{8BD76BB6-1E1B-49EF-AF25-91E0D425DEFD}" srcOrd="0" destOrd="0" parTransId="{749E3F97-232C-4122-9752-FAF897E15B09}" sibTransId="{6E120556-57F6-45A0-832C-9DECEBD2CAF9}"/>
    <dgm:cxn modelId="{DA3163AB-A26C-478F-9407-B0191CADC4CD}" type="presOf" srcId="{A1C23CFF-F485-441B-837E-775DD49F7D67}" destId="{4A8A047F-361B-40DA-8737-0913A608C374}" srcOrd="0" destOrd="0" presId="urn:microsoft.com/office/officeart/2005/8/layout/chevron2"/>
    <dgm:cxn modelId="{05AACA40-9BFA-4301-A617-E5A9943C7C51}" srcId="{F3DBE6E5-E327-45F7-95E6-D0C6C5B79BE7}" destId="{39B750E2-0096-400F-BDBE-ECEC82ED70A9}" srcOrd="0" destOrd="0" parTransId="{DB732DE6-FC73-4C40-9B3F-422BB8C87A4F}" sibTransId="{1B83C596-FAB6-4310-952F-F1006F00F855}"/>
    <dgm:cxn modelId="{CC38EAE3-7301-4EF3-A6C2-4B2ECEC3DFCD}" type="presOf" srcId="{F3DBE6E5-E327-45F7-95E6-D0C6C5B79BE7}" destId="{E282EB0A-C710-461C-B768-9B25BE8B3931}" srcOrd="0" destOrd="0" presId="urn:microsoft.com/office/officeart/2005/8/layout/chevron2"/>
    <dgm:cxn modelId="{1AA7E446-F599-4E55-95E3-8CF7BA3E93AA}" type="presParOf" srcId="{D4B7A94B-40C6-4ACE-9980-DA83CB2D5E7E}" destId="{4F22A8CB-980F-483C-BF59-352B7571900B}" srcOrd="0" destOrd="0" presId="urn:microsoft.com/office/officeart/2005/8/layout/chevron2"/>
    <dgm:cxn modelId="{84CDA38B-ECEF-40EA-B0B9-461CF1247EE1}" type="presParOf" srcId="{4F22A8CB-980F-483C-BF59-352B7571900B}" destId="{E282EB0A-C710-461C-B768-9B25BE8B3931}" srcOrd="0" destOrd="0" presId="urn:microsoft.com/office/officeart/2005/8/layout/chevron2"/>
    <dgm:cxn modelId="{997AA4EA-CDE1-4433-9A15-A1AD237C1DA1}" type="presParOf" srcId="{4F22A8CB-980F-483C-BF59-352B7571900B}" destId="{7E1DAD30-B7BB-4F3C-882D-7533B15B3F32}" srcOrd="1" destOrd="0" presId="urn:microsoft.com/office/officeart/2005/8/layout/chevron2"/>
    <dgm:cxn modelId="{D3E7CB1F-2F79-4501-B783-D7555BADBFF0}" type="presParOf" srcId="{D4B7A94B-40C6-4ACE-9980-DA83CB2D5E7E}" destId="{17F75631-F9A9-461F-9271-29FA27C8ED4F}" srcOrd="1" destOrd="0" presId="urn:microsoft.com/office/officeart/2005/8/layout/chevron2"/>
    <dgm:cxn modelId="{665EBAB9-5217-4281-ABC9-AC6A8A7E89FA}" type="presParOf" srcId="{D4B7A94B-40C6-4ACE-9980-DA83CB2D5E7E}" destId="{B27DA3E7-14E4-42E5-B370-F372A03CF195}" srcOrd="2" destOrd="0" presId="urn:microsoft.com/office/officeart/2005/8/layout/chevron2"/>
    <dgm:cxn modelId="{CD0BA526-4C05-4A2B-B1B2-53E204678DC4}" type="presParOf" srcId="{B27DA3E7-14E4-42E5-B370-F372A03CF195}" destId="{4A8A047F-361B-40DA-8737-0913A608C374}" srcOrd="0" destOrd="0" presId="urn:microsoft.com/office/officeart/2005/8/layout/chevron2"/>
    <dgm:cxn modelId="{E17C9024-A2D8-42C4-8873-A2DB57FEA499}" type="presParOf" srcId="{B27DA3E7-14E4-42E5-B370-F372A03CF195}" destId="{784D5FE1-A027-4AD1-ADE7-3A1CFBC0D7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62EADA-358A-4C95-8F86-FAF94D037158}" type="doc">
      <dgm:prSet loTypeId="urn:microsoft.com/office/officeart/2005/8/layout/chevron2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3DBE6E5-E327-45F7-95E6-D0C6C5B79BE7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39CE234-D86F-4C08-AE5D-E77F818FF4AE}" type="parTrans" cxnId="{36415D30-4A12-46A2-A4F8-8778FE6FD510}">
      <dgm:prSet/>
      <dgm:spPr/>
      <dgm:t>
        <a:bodyPr/>
        <a:lstStyle/>
        <a:p>
          <a:endParaRPr lang="ru-RU"/>
        </a:p>
      </dgm:t>
    </dgm:pt>
    <dgm:pt modelId="{C8E27A81-7887-4D8F-B09A-32B2FBEDE130}" type="sibTrans" cxnId="{36415D30-4A12-46A2-A4F8-8778FE6FD510}">
      <dgm:prSet/>
      <dgm:spPr/>
      <dgm:t>
        <a:bodyPr/>
        <a:lstStyle/>
        <a:p>
          <a:endParaRPr lang="ru-RU"/>
        </a:p>
      </dgm:t>
    </dgm:pt>
    <dgm:pt modelId="{A1C23CFF-F485-441B-837E-775DD49F7D67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E460C25F-3940-49B4-9DB7-A56F76BF36F4}" type="parTrans" cxnId="{E45C6B11-CDB6-4991-9575-93B3DF006DEE}">
      <dgm:prSet/>
      <dgm:spPr/>
      <dgm:t>
        <a:bodyPr/>
        <a:lstStyle/>
        <a:p>
          <a:endParaRPr lang="ru-RU"/>
        </a:p>
      </dgm:t>
    </dgm:pt>
    <dgm:pt modelId="{09A4415B-FD8D-4ED4-B69D-59235D62BC31}" type="sibTrans" cxnId="{E45C6B11-CDB6-4991-9575-93B3DF006DEE}">
      <dgm:prSet/>
      <dgm:spPr/>
      <dgm:t>
        <a:bodyPr/>
        <a:lstStyle/>
        <a:p>
          <a:endParaRPr lang="ru-RU"/>
        </a:p>
      </dgm:t>
    </dgm:pt>
    <dgm:pt modelId="{8BD76BB6-1E1B-49EF-AF25-91E0D425DEFD}">
      <dgm:prSet phldrT="[Текст]"/>
      <dgm:spPr/>
      <dgm:t>
        <a:bodyPr/>
        <a:lstStyle/>
        <a:p>
          <a:r>
            <a:rPr lang="ru-RU" dirty="0" smtClean="0"/>
            <a:t>Подписание двух экземпляров протокола</a:t>
          </a:r>
          <a:endParaRPr lang="ru-RU" dirty="0"/>
        </a:p>
      </dgm:t>
    </dgm:pt>
    <dgm:pt modelId="{749E3F97-232C-4122-9752-FAF897E15B09}" type="parTrans" cxnId="{2F8929D4-6410-4963-9AB3-80A5DF57E77B}">
      <dgm:prSet/>
      <dgm:spPr/>
      <dgm:t>
        <a:bodyPr/>
        <a:lstStyle/>
        <a:p>
          <a:endParaRPr lang="ru-RU"/>
        </a:p>
      </dgm:t>
    </dgm:pt>
    <dgm:pt modelId="{6E120556-57F6-45A0-832C-9DECEBD2CAF9}" type="sibTrans" cxnId="{2F8929D4-6410-4963-9AB3-80A5DF57E77B}">
      <dgm:prSet/>
      <dgm:spPr/>
      <dgm:t>
        <a:bodyPr/>
        <a:lstStyle/>
        <a:p>
          <a:endParaRPr lang="ru-RU"/>
        </a:p>
      </dgm:t>
    </dgm:pt>
    <dgm:pt modelId="{39B750E2-0096-400F-BDBE-ECEC82ED70A9}">
      <dgm:prSet phldrT="[Текст]"/>
      <dgm:spPr/>
      <dgm:t>
        <a:bodyPr/>
        <a:lstStyle/>
        <a:p>
          <a:r>
            <a:rPr lang="ru-RU" dirty="0" smtClean="0"/>
            <a:t>Заседание. Рассмотрение жалоб. Голосование о протоколе</a:t>
          </a:r>
          <a:endParaRPr lang="ru-RU" dirty="0"/>
        </a:p>
      </dgm:t>
    </dgm:pt>
    <dgm:pt modelId="{1B83C596-FAB6-4310-952F-F1006F00F855}" type="sibTrans" cxnId="{05AACA40-9BFA-4301-A617-E5A9943C7C51}">
      <dgm:prSet/>
      <dgm:spPr/>
      <dgm:t>
        <a:bodyPr/>
        <a:lstStyle/>
        <a:p>
          <a:endParaRPr lang="ru-RU"/>
        </a:p>
      </dgm:t>
    </dgm:pt>
    <dgm:pt modelId="{DB732DE6-FC73-4C40-9B3F-422BB8C87A4F}" type="parTrans" cxnId="{05AACA40-9BFA-4301-A617-E5A9943C7C51}">
      <dgm:prSet/>
      <dgm:spPr/>
      <dgm:t>
        <a:bodyPr/>
        <a:lstStyle/>
        <a:p>
          <a:endParaRPr lang="ru-RU"/>
        </a:p>
      </dgm:t>
    </dgm:pt>
    <dgm:pt modelId="{0A746E15-45D1-4FAD-A190-D2A7BF6666AF}">
      <dgm:prSet phldrT="[Текст]"/>
      <dgm:spPr/>
      <dgm:t>
        <a:bodyPr/>
        <a:lstStyle/>
        <a:p>
          <a:r>
            <a:rPr lang="ru-RU" dirty="0" smtClean="0"/>
            <a:t>Изготовление копий протокола. Их заверение</a:t>
          </a:r>
          <a:endParaRPr lang="ru-RU" dirty="0"/>
        </a:p>
      </dgm:t>
    </dgm:pt>
    <dgm:pt modelId="{52C723A2-74ED-4205-8F2E-9C5E8972191E}" type="parTrans" cxnId="{5D145010-73E4-4557-98F9-7130AD60A9C8}">
      <dgm:prSet/>
      <dgm:spPr/>
      <dgm:t>
        <a:bodyPr/>
        <a:lstStyle/>
        <a:p>
          <a:endParaRPr lang="ru-RU"/>
        </a:p>
      </dgm:t>
    </dgm:pt>
    <dgm:pt modelId="{10A99B5C-9D25-467A-85AD-DD19889A6B0A}" type="sibTrans" cxnId="{5D145010-73E4-4557-98F9-7130AD60A9C8}">
      <dgm:prSet/>
      <dgm:spPr/>
      <dgm:t>
        <a:bodyPr/>
        <a:lstStyle/>
        <a:p>
          <a:endParaRPr lang="ru-RU"/>
        </a:p>
      </dgm:t>
    </dgm:pt>
    <dgm:pt modelId="{1A3C4D2C-A724-4ED2-840F-23923770BE40}">
      <dgm:prSet phldrT="[Текст]"/>
      <dgm:spPr/>
      <dgm:t>
        <a:bodyPr/>
        <a:lstStyle/>
        <a:p>
          <a:endParaRPr lang="ru-RU" dirty="0"/>
        </a:p>
      </dgm:t>
    </dgm:pt>
    <dgm:pt modelId="{181547F3-3D54-4C29-A191-343E433E0C8F}" type="parTrans" cxnId="{AC6DA825-2A87-42EE-AC6A-3C32AF5E130B}">
      <dgm:prSet/>
      <dgm:spPr/>
      <dgm:t>
        <a:bodyPr/>
        <a:lstStyle/>
        <a:p>
          <a:endParaRPr lang="ru-RU"/>
        </a:p>
      </dgm:t>
    </dgm:pt>
    <dgm:pt modelId="{27FA5086-8C73-4AC2-A560-05C863F55C0C}" type="sibTrans" cxnId="{AC6DA825-2A87-42EE-AC6A-3C32AF5E130B}">
      <dgm:prSet/>
      <dgm:spPr/>
      <dgm:t>
        <a:bodyPr/>
        <a:lstStyle/>
        <a:p>
          <a:endParaRPr lang="ru-RU"/>
        </a:p>
      </dgm:t>
    </dgm:pt>
    <dgm:pt modelId="{D4B7A94B-40C6-4ACE-9980-DA83CB2D5E7E}" type="pres">
      <dgm:prSet presAssocID="{E962EADA-358A-4C95-8F86-FAF94D0371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22A8CB-980F-483C-BF59-352B7571900B}" type="pres">
      <dgm:prSet presAssocID="{F3DBE6E5-E327-45F7-95E6-D0C6C5B79BE7}" presName="composite" presStyleCnt="0"/>
      <dgm:spPr/>
    </dgm:pt>
    <dgm:pt modelId="{E282EB0A-C710-461C-B768-9B25BE8B3931}" type="pres">
      <dgm:prSet presAssocID="{F3DBE6E5-E327-45F7-95E6-D0C6C5B79BE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DAD30-B7BB-4F3C-882D-7533B15B3F32}" type="pres">
      <dgm:prSet presAssocID="{F3DBE6E5-E327-45F7-95E6-D0C6C5B79BE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75631-F9A9-461F-9271-29FA27C8ED4F}" type="pres">
      <dgm:prSet presAssocID="{C8E27A81-7887-4D8F-B09A-32B2FBEDE130}" presName="sp" presStyleCnt="0"/>
      <dgm:spPr/>
    </dgm:pt>
    <dgm:pt modelId="{B27DA3E7-14E4-42E5-B370-F372A03CF195}" type="pres">
      <dgm:prSet presAssocID="{A1C23CFF-F485-441B-837E-775DD49F7D67}" presName="composite" presStyleCnt="0"/>
      <dgm:spPr/>
    </dgm:pt>
    <dgm:pt modelId="{4A8A047F-361B-40DA-8737-0913A608C374}" type="pres">
      <dgm:prSet presAssocID="{A1C23CFF-F485-441B-837E-775DD49F7D6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D5FE1-A027-4AD1-ADE7-3A1CFBC0D778}" type="pres">
      <dgm:prSet presAssocID="{A1C23CFF-F485-441B-837E-775DD49F7D6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BB346-535D-43C5-8257-BEADDCC9CCA5}" type="pres">
      <dgm:prSet presAssocID="{09A4415B-FD8D-4ED4-B69D-59235D62BC31}" presName="sp" presStyleCnt="0"/>
      <dgm:spPr/>
    </dgm:pt>
    <dgm:pt modelId="{3B704013-0EF2-416A-92EA-D2060BD89BE0}" type="pres">
      <dgm:prSet presAssocID="{1A3C4D2C-A724-4ED2-840F-23923770BE40}" presName="composite" presStyleCnt="0"/>
      <dgm:spPr/>
    </dgm:pt>
    <dgm:pt modelId="{59432A74-9525-4F60-A185-C0ADEDCC9A1F}" type="pres">
      <dgm:prSet presAssocID="{1A3C4D2C-A724-4ED2-840F-23923770BE4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29052-D1EC-4057-B819-F79E4DEBF5F8}" type="pres">
      <dgm:prSet presAssocID="{1A3C4D2C-A724-4ED2-840F-23923770BE4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C632F2-C63F-4CD4-9520-8A10319D051D}" type="presOf" srcId="{0A746E15-45D1-4FAD-A190-D2A7BF6666AF}" destId="{8EC29052-D1EC-4057-B819-F79E4DEBF5F8}" srcOrd="0" destOrd="0" presId="urn:microsoft.com/office/officeart/2005/8/layout/chevron2"/>
    <dgm:cxn modelId="{36415D30-4A12-46A2-A4F8-8778FE6FD510}" srcId="{E962EADA-358A-4C95-8F86-FAF94D037158}" destId="{F3DBE6E5-E327-45F7-95E6-D0C6C5B79BE7}" srcOrd="0" destOrd="0" parTransId="{239CE234-D86F-4C08-AE5D-E77F818FF4AE}" sibTransId="{C8E27A81-7887-4D8F-B09A-32B2FBEDE130}"/>
    <dgm:cxn modelId="{AC6DA825-2A87-42EE-AC6A-3C32AF5E130B}" srcId="{E962EADA-358A-4C95-8F86-FAF94D037158}" destId="{1A3C4D2C-A724-4ED2-840F-23923770BE40}" srcOrd="2" destOrd="0" parTransId="{181547F3-3D54-4C29-A191-343E433E0C8F}" sibTransId="{27FA5086-8C73-4AC2-A560-05C863F55C0C}"/>
    <dgm:cxn modelId="{29EE1A0A-F78E-43BE-8CFF-D88376BA102C}" type="presOf" srcId="{E962EADA-358A-4C95-8F86-FAF94D037158}" destId="{D4B7A94B-40C6-4ACE-9980-DA83CB2D5E7E}" srcOrd="0" destOrd="0" presId="urn:microsoft.com/office/officeart/2005/8/layout/chevron2"/>
    <dgm:cxn modelId="{5D145010-73E4-4557-98F9-7130AD60A9C8}" srcId="{1A3C4D2C-A724-4ED2-840F-23923770BE40}" destId="{0A746E15-45D1-4FAD-A190-D2A7BF6666AF}" srcOrd="0" destOrd="0" parTransId="{52C723A2-74ED-4205-8F2E-9C5E8972191E}" sibTransId="{10A99B5C-9D25-467A-85AD-DD19889A6B0A}"/>
    <dgm:cxn modelId="{940C5A17-008D-4709-B912-84242B7081C5}" type="presOf" srcId="{A1C23CFF-F485-441B-837E-775DD49F7D67}" destId="{4A8A047F-361B-40DA-8737-0913A608C374}" srcOrd="0" destOrd="0" presId="urn:microsoft.com/office/officeart/2005/8/layout/chevron2"/>
    <dgm:cxn modelId="{9F9BBEBD-BFA6-4056-B990-528102BC0570}" type="presOf" srcId="{8BD76BB6-1E1B-49EF-AF25-91E0D425DEFD}" destId="{784D5FE1-A027-4AD1-ADE7-3A1CFBC0D778}" srcOrd="0" destOrd="0" presId="urn:microsoft.com/office/officeart/2005/8/layout/chevron2"/>
    <dgm:cxn modelId="{E45C6B11-CDB6-4991-9575-93B3DF006DEE}" srcId="{E962EADA-358A-4C95-8F86-FAF94D037158}" destId="{A1C23CFF-F485-441B-837E-775DD49F7D67}" srcOrd="1" destOrd="0" parTransId="{E460C25F-3940-49B4-9DB7-A56F76BF36F4}" sibTransId="{09A4415B-FD8D-4ED4-B69D-59235D62BC31}"/>
    <dgm:cxn modelId="{2F8929D4-6410-4963-9AB3-80A5DF57E77B}" srcId="{A1C23CFF-F485-441B-837E-775DD49F7D67}" destId="{8BD76BB6-1E1B-49EF-AF25-91E0D425DEFD}" srcOrd="0" destOrd="0" parTransId="{749E3F97-232C-4122-9752-FAF897E15B09}" sibTransId="{6E120556-57F6-45A0-832C-9DECEBD2CAF9}"/>
    <dgm:cxn modelId="{05AACA40-9BFA-4301-A617-E5A9943C7C51}" srcId="{F3DBE6E5-E327-45F7-95E6-D0C6C5B79BE7}" destId="{39B750E2-0096-400F-BDBE-ECEC82ED70A9}" srcOrd="0" destOrd="0" parTransId="{DB732DE6-FC73-4C40-9B3F-422BB8C87A4F}" sibTransId="{1B83C596-FAB6-4310-952F-F1006F00F855}"/>
    <dgm:cxn modelId="{1F7238F3-DC72-426E-846C-D38D5C675994}" type="presOf" srcId="{1A3C4D2C-A724-4ED2-840F-23923770BE40}" destId="{59432A74-9525-4F60-A185-C0ADEDCC9A1F}" srcOrd="0" destOrd="0" presId="urn:microsoft.com/office/officeart/2005/8/layout/chevron2"/>
    <dgm:cxn modelId="{E7D21C70-82D6-4CB3-8594-716FF6D3CDAA}" type="presOf" srcId="{F3DBE6E5-E327-45F7-95E6-D0C6C5B79BE7}" destId="{E282EB0A-C710-461C-B768-9B25BE8B3931}" srcOrd="0" destOrd="0" presId="urn:microsoft.com/office/officeart/2005/8/layout/chevron2"/>
    <dgm:cxn modelId="{8E7120B5-0560-46A5-B554-3B93A7C11ED6}" type="presOf" srcId="{39B750E2-0096-400F-BDBE-ECEC82ED70A9}" destId="{7E1DAD30-B7BB-4F3C-882D-7533B15B3F32}" srcOrd="0" destOrd="0" presId="urn:microsoft.com/office/officeart/2005/8/layout/chevron2"/>
    <dgm:cxn modelId="{2E77CED4-991A-4960-9B1C-E1B680DCDAEF}" type="presParOf" srcId="{D4B7A94B-40C6-4ACE-9980-DA83CB2D5E7E}" destId="{4F22A8CB-980F-483C-BF59-352B7571900B}" srcOrd="0" destOrd="0" presId="urn:microsoft.com/office/officeart/2005/8/layout/chevron2"/>
    <dgm:cxn modelId="{9F1B1193-918A-4370-A78C-D95D8806C1E4}" type="presParOf" srcId="{4F22A8CB-980F-483C-BF59-352B7571900B}" destId="{E282EB0A-C710-461C-B768-9B25BE8B3931}" srcOrd="0" destOrd="0" presId="urn:microsoft.com/office/officeart/2005/8/layout/chevron2"/>
    <dgm:cxn modelId="{75402E02-55F7-4041-9CB6-2335EFEB7684}" type="presParOf" srcId="{4F22A8CB-980F-483C-BF59-352B7571900B}" destId="{7E1DAD30-B7BB-4F3C-882D-7533B15B3F32}" srcOrd="1" destOrd="0" presId="urn:microsoft.com/office/officeart/2005/8/layout/chevron2"/>
    <dgm:cxn modelId="{E826FF63-90EE-45B4-B468-6EA64684B69D}" type="presParOf" srcId="{D4B7A94B-40C6-4ACE-9980-DA83CB2D5E7E}" destId="{17F75631-F9A9-461F-9271-29FA27C8ED4F}" srcOrd="1" destOrd="0" presId="urn:microsoft.com/office/officeart/2005/8/layout/chevron2"/>
    <dgm:cxn modelId="{C520BA69-D6F9-43DA-955B-8C6B24D46719}" type="presParOf" srcId="{D4B7A94B-40C6-4ACE-9980-DA83CB2D5E7E}" destId="{B27DA3E7-14E4-42E5-B370-F372A03CF195}" srcOrd="2" destOrd="0" presId="urn:microsoft.com/office/officeart/2005/8/layout/chevron2"/>
    <dgm:cxn modelId="{B5727CF8-F530-458D-BE2F-F10313EB64B5}" type="presParOf" srcId="{B27DA3E7-14E4-42E5-B370-F372A03CF195}" destId="{4A8A047F-361B-40DA-8737-0913A608C374}" srcOrd="0" destOrd="0" presId="urn:microsoft.com/office/officeart/2005/8/layout/chevron2"/>
    <dgm:cxn modelId="{E60EC674-45FC-41E9-8549-4BB368F24C92}" type="presParOf" srcId="{B27DA3E7-14E4-42E5-B370-F372A03CF195}" destId="{784D5FE1-A027-4AD1-ADE7-3A1CFBC0D778}" srcOrd="1" destOrd="0" presId="urn:microsoft.com/office/officeart/2005/8/layout/chevron2"/>
    <dgm:cxn modelId="{262F77EB-69C6-44E1-9B61-B86AD0E35B02}" type="presParOf" srcId="{D4B7A94B-40C6-4ACE-9980-DA83CB2D5E7E}" destId="{171BB346-535D-43C5-8257-BEADDCC9CCA5}" srcOrd="3" destOrd="0" presId="urn:microsoft.com/office/officeart/2005/8/layout/chevron2"/>
    <dgm:cxn modelId="{7E2546D0-1ACA-49F0-862A-DB63EA0D9B88}" type="presParOf" srcId="{D4B7A94B-40C6-4ACE-9980-DA83CB2D5E7E}" destId="{3B704013-0EF2-416A-92EA-D2060BD89BE0}" srcOrd="4" destOrd="0" presId="urn:microsoft.com/office/officeart/2005/8/layout/chevron2"/>
    <dgm:cxn modelId="{946D10BA-0D4E-4A73-AFE9-B6502BD9E678}" type="presParOf" srcId="{3B704013-0EF2-416A-92EA-D2060BD89BE0}" destId="{59432A74-9525-4F60-A185-C0ADEDCC9A1F}" srcOrd="0" destOrd="0" presId="urn:microsoft.com/office/officeart/2005/8/layout/chevron2"/>
    <dgm:cxn modelId="{31BB2300-599B-4720-A589-AD5AE3A7DFC8}" type="presParOf" srcId="{3B704013-0EF2-416A-92EA-D2060BD89BE0}" destId="{8EC29052-D1EC-4057-B819-F79E4DEBF5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970E6-D9FD-4133-9CE4-928840ED1E29}">
      <dsp:nvSpPr>
        <dsp:cNvPr id="0" name=""/>
        <dsp:cNvSpPr/>
      </dsp:nvSpPr>
      <dsp:spPr>
        <a:xfrm>
          <a:off x="0" y="0"/>
          <a:ext cx="6096000" cy="155016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Тренировочный</a:t>
          </a:r>
          <a:endParaRPr lang="ru-RU" sz="30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Ознакомление с возможностями</a:t>
          </a:r>
          <a:endParaRPr lang="ru-RU" sz="23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Нет сохранения данных</a:t>
          </a:r>
          <a:endParaRPr lang="ru-RU" sz="23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374216" y="0"/>
        <a:ext cx="4721783" cy="1550162"/>
      </dsp:txXfrm>
    </dsp:sp>
    <dsp:sp modelId="{DA9E03C7-70E9-47B2-A1B4-271B3A5DD966}">
      <dsp:nvSpPr>
        <dsp:cNvPr id="0" name=""/>
        <dsp:cNvSpPr/>
      </dsp:nvSpPr>
      <dsp:spPr>
        <a:xfrm>
          <a:off x="155016" y="155016"/>
          <a:ext cx="1219200" cy="12401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173F1-0611-4508-9F7E-2DB072E96FAB}">
      <dsp:nvSpPr>
        <dsp:cNvPr id="0" name=""/>
        <dsp:cNvSpPr/>
      </dsp:nvSpPr>
      <dsp:spPr>
        <a:xfrm>
          <a:off x="0" y="1705178"/>
          <a:ext cx="6096000" cy="155016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Рабочий</a:t>
          </a:r>
          <a:endParaRPr lang="ru-RU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Основной режим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Все возможности СПО</a:t>
          </a:r>
          <a:endParaRPr lang="ru-RU" sz="2300" kern="1200" dirty="0"/>
        </a:p>
      </dsp:txBody>
      <dsp:txXfrm>
        <a:off x="1374216" y="1705178"/>
        <a:ext cx="4721783" cy="1550162"/>
      </dsp:txXfrm>
    </dsp:sp>
    <dsp:sp modelId="{E4C40BDE-05D0-4F77-9CED-B71EEEFBF1CC}">
      <dsp:nvSpPr>
        <dsp:cNvPr id="0" name=""/>
        <dsp:cNvSpPr/>
      </dsp:nvSpPr>
      <dsp:spPr>
        <a:xfrm>
          <a:off x="155016" y="1860194"/>
          <a:ext cx="1219200" cy="12401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5297B-3DAE-476E-A6ED-F102EF185A8D}">
      <dsp:nvSpPr>
        <dsp:cNvPr id="0" name=""/>
        <dsp:cNvSpPr/>
      </dsp:nvSpPr>
      <dsp:spPr>
        <a:xfrm>
          <a:off x="0" y="0"/>
          <a:ext cx="6960096" cy="193476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Контрольные</a:t>
          </a:r>
          <a:endParaRPr lang="ru-RU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Критичные несоответствия (ошибки)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Невозможно напечатать протокол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Повторный подсчёт и исправление строк</a:t>
          </a:r>
          <a:endParaRPr lang="ru-RU" sz="2200" kern="1200" dirty="0"/>
        </a:p>
      </dsp:txBody>
      <dsp:txXfrm>
        <a:off x="1585495" y="0"/>
        <a:ext cx="5374600" cy="1934765"/>
      </dsp:txXfrm>
    </dsp:sp>
    <dsp:sp modelId="{63C4541B-C6DE-4366-BED9-4C3FBB51F931}">
      <dsp:nvSpPr>
        <dsp:cNvPr id="0" name=""/>
        <dsp:cNvSpPr/>
      </dsp:nvSpPr>
      <dsp:spPr>
        <a:xfrm>
          <a:off x="193476" y="193476"/>
          <a:ext cx="1392019" cy="15478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EB23E-BB15-48CA-AC9E-1BBEA8B07AFE}">
      <dsp:nvSpPr>
        <dsp:cNvPr id="0" name=""/>
        <dsp:cNvSpPr/>
      </dsp:nvSpPr>
      <dsp:spPr>
        <a:xfrm>
          <a:off x="0" y="2128242"/>
          <a:ext cx="6960096" cy="1934765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Логические</a:t>
          </a:r>
          <a:endParaRPr lang="ru-RU" sz="28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Возможные ошибки (но не обязательно)</a:t>
          </a:r>
          <a:endParaRPr lang="ru-RU" sz="22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Протокол можно напечатать</a:t>
          </a:r>
          <a:endParaRPr lang="ru-RU" sz="22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Проверить и убедиться в правильности</a:t>
          </a:r>
          <a:endParaRPr lang="ru-RU" sz="22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585495" y="2128242"/>
        <a:ext cx="5374600" cy="1934765"/>
      </dsp:txXfrm>
    </dsp:sp>
    <dsp:sp modelId="{A05228D8-B93C-4EC7-AA0F-52E4A184D920}">
      <dsp:nvSpPr>
        <dsp:cNvPr id="0" name=""/>
        <dsp:cNvSpPr/>
      </dsp:nvSpPr>
      <dsp:spPr>
        <a:xfrm>
          <a:off x="193476" y="2321718"/>
          <a:ext cx="1392019" cy="15478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2EB0A-C710-461C-B768-9B25BE8B3931}">
      <dsp:nvSpPr>
        <dsp:cNvPr id="0" name=""/>
        <dsp:cNvSpPr/>
      </dsp:nvSpPr>
      <dsp:spPr>
        <a:xfrm rot="5400000">
          <a:off x="-287098" y="289837"/>
          <a:ext cx="1913989" cy="133979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 </a:t>
          </a:r>
          <a:endParaRPr lang="ru-RU" sz="3700" kern="1200" dirty="0"/>
        </a:p>
      </dsp:txBody>
      <dsp:txXfrm rot="-5400000">
        <a:off x="1" y="672634"/>
        <a:ext cx="1339792" cy="574197"/>
      </dsp:txXfrm>
    </dsp:sp>
    <dsp:sp modelId="{7E1DAD30-B7BB-4F3C-882D-7533B15B3F32}">
      <dsp:nvSpPr>
        <dsp:cNvPr id="0" name=""/>
        <dsp:cNvSpPr/>
      </dsp:nvSpPr>
      <dsp:spPr>
        <a:xfrm rot="5400000">
          <a:off x="3095849" y="-1753318"/>
          <a:ext cx="1244092" cy="47562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Проверка корректности </a:t>
          </a:r>
          <a:br>
            <a:rPr lang="ru-RU" sz="3200" kern="1200" dirty="0" smtClean="0"/>
          </a:br>
          <a:r>
            <a:rPr lang="ru-RU" sz="3200" kern="1200" dirty="0" smtClean="0"/>
            <a:t>общих данных</a:t>
          </a:r>
          <a:endParaRPr lang="ru-RU" sz="3200" kern="1200" dirty="0"/>
        </a:p>
      </dsp:txBody>
      <dsp:txXfrm rot="-5400000">
        <a:off x="1339792" y="63471"/>
        <a:ext cx="4695475" cy="1122628"/>
      </dsp:txXfrm>
    </dsp:sp>
    <dsp:sp modelId="{4A8A047F-361B-40DA-8737-0913A608C374}">
      <dsp:nvSpPr>
        <dsp:cNvPr id="0" name=""/>
        <dsp:cNvSpPr/>
      </dsp:nvSpPr>
      <dsp:spPr>
        <a:xfrm rot="5400000">
          <a:off x="-287098" y="1914538"/>
          <a:ext cx="1913989" cy="133979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 </a:t>
          </a:r>
          <a:endParaRPr lang="ru-RU" sz="3700" kern="1200" dirty="0"/>
        </a:p>
      </dsp:txBody>
      <dsp:txXfrm rot="-5400000">
        <a:off x="1" y="2297335"/>
        <a:ext cx="1339792" cy="574197"/>
      </dsp:txXfrm>
    </dsp:sp>
    <dsp:sp modelId="{784D5FE1-A027-4AD1-ADE7-3A1CFBC0D778}">
      <dsp:nvSpPr>
        <dsp:cNvPr id="0" name=""/>
        <dsp:cNvSpPr/>
      </dsp:nvSpPr>
      <dsp:spPr>
        <a:xfrm rot="5400000">
          <a:off x="3095849" y="-128617"/>
          <a:ext cx="1244092" cy="47562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Сверка строк с увеличенной формой</a:t>
          </a:r>
          <a:endParaRPr lang="ru-RU" sz="3200" kern="1200" dirty="0"/>
        </a:p>
      </dsp:txBody>
      <dsp:txXfrm rot="-5400000">
        <a:off x="1339792" y="1688172"/>
        <a:ext cx="4695475" cy="11226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2EB0A-C710-461C-B768-9B25BE8B3931}">
      <dsp:nvSpPr>
        <dsp:cNvPr id="0" name=""/>
        <dsp:cNvSpPr/>
      </dsp:nvSpPr>
      <dsp:spPr>
        <a:xfrm rot="5400000">
          <a:off x="-197023" y="197401"/>
          <a:ext cx="1313488" cy="91944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 </a:t>
          </a:r>
          <a:endParaRPr lang="ru-RU" sz="2500" kern="1200" dirty="0"/>
        </a:p>
      </dsp:txBody>
      <dsp:txXfrm rot="-5400000">
        <a:off x="1" y="460099"/>
        <a:ext cx="919441" cy="394047"/>
      </dsp:txXfrm>
    </dsp:sp>
    <dsp:sp modelId="{7E1DAD30-B7BB-4F3C-882D-7533B15B3F32}">
      <dsp:nvSpPr>
        <dsp:cNvPr id="0" name=""/>
        <dsp:cNvSpPr/>
      </dsp:nvSpPr>
      <dsp:spPr>
        <a:xfrm rot="5400000">
          <a:off x="3080837" y="-2161017"/>
          <a:ext cx="853767" cy="5176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Заседание. Рассмотрение жалоб. Голосование о протоколе</a:t>
          </a:r>
          <a:endParaRPr lang="ru-RU" sz="2600" kern="1200" dirty="0"/>
        </a:p>
      </dsp:txBody>
      <dsp:txXfrm rot="-5400000">
        <a:off x="919442" y="42055"/>
        <a:ext cx="5134881" cy="770413"/>
      </dsp:txXfrm>
    </dsp:sp>
    <dsp:sp modelId="{4A8A047F-361B-40DA-8737-0913A608C374}">
      <dsp:nvSpPr>
        <dsp:cNvPr id="0" name=""/>
        <dsp:cNvSpPr/>
      </dsp:nvSpPr>
      <dsp:spPr>
        <a:xfrm rot="5400000">
          <a:off x="-197023" y="1312363"/>
          <a:ext cx="1313488" cy="91944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 </a:t>
          </a:r>
          <a:endParaRPr lang="ru-RU" sz="2500" kern="1200" dirty="0"/>
        </a:p>
      </dsp:txBody>
      <dsp:txXfrm rot="-5400000">
        <a:off x="1" y="1575061"/>
        <a:ext cx="919441" cy="394047"/>
      </dsp:txXfrm>
    </dsp:sp>
    <dsp:sp modelId="{784D5FE1-A027-4AD1-ADE7-3A1CFBC0D778}">
      <dsp:nvSpPr>
        <dsp:cNvPr id="0" name=""/>
        <dsp:cNvSpPr/>
      </dsp:nvSpPr>
      <dsp:spPr>
        <a:xfrm rot="5400000">
          <a:off x="3080837" y="-1046055"/>
          <a:ext cx="853767" cy="5176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Подписание двух экземпляров протокола</a:t>
          </a:r>
          <a:endParaRPr lang="ru-RU" sz="2600" kern="1200" dirty="0"/>
        </a:p>
      </dsp:txBody>
      <dsp:txXfrm rot="-5400000">
        <a:off x="919442" y="1157017"/>
        <a:ext cx="5134881" cy="770413"/>
      </dsp:txXfrm>
    </dsp:sp>
    <dsp:sp modelId="{59432A74-9525-4F60-A185-C0ADEDCC9A1F}">
      <dsp:nvSpPr>
        <dsp:cNvPr id="0" name=""/>
        <dsp:cNvSpPr/>
      </dsp:nvSpPr>
      <dsp:spPr>
        <a:xfrm rot="5400000">
          <a:off x="-197023" y="2427325"/>
          <a:ext cx="1313488" cy="91944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2690023"/>
        <a:ext cx="919441" cy="394047"/>
      </dsp:txXfrm>
    </dsp:sp>
    <dsp:sp modelId="{8EC29052-D1EC-4057-B819-F79E4DEBF5F8}">
      <dsp:nvSpPr>
        <dsp:cNvPr id="0" name=""/>
        <dsp:cNvSpPr/>
      </dsp:nvSpPr>
      <dsp:spPr>
        <a:xfrm rot="5400000">
          <a:off x="3080837" y="68906"/>
          <a:ext cx="853767" cy="5176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Изготовление копий протокола. Их заверение</a:t>
          </a:r>
          <a:endParaRPr lang="ru-RU" sz="2600" kern="1200" dirty="0"/>
        </a:p>
      </dsp:txBody>
      <dsp:txXfrm rot="-5400000">
        <a:off x="919442" y="2271979"/>
        <a:ext cx="5134881" cy="770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90825" cy="493256"/>
          </a:xfrm>
          <a:prstGeom prst="rect">
            <a:avLst/>
          </a:prstGeom>
        </p:spPr>
        <p:txBody>
          <a:bodyPr vert="horz" lIns="87563" tIns="43781" rIns="87563" bIns="43781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360" y="0"/>
            <a:ext cx="2890825" cy="493256"/>
          </a:xfrm>
          <a:prstGeom prst="rect">
            <a:avLst/>
          </a:prstGeom>
        </p:spPr>
        <p:txBody>
          <a:bodyPr vert="horz" lIns="87563" tIns="43781" rIns="87563" bIns="43781" rtlCol="0"/>
          <a:lstStyle>
            <a:lvl1pPr algn="r">
              <a:defRPr sz="1100"/>
            </a:lvl1pPr>
          </a:lstStyle>
          <a:p>
            <a:fld id="{4C31B518-0718-47A6-8744-34ECFB70977E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81050"/>
            <a:ext cx="2890825" cy="493256"/>
          </a:xfrm>
          <a:prstGeom prst="rect">
            <a:avLst/>
          </a:prstGeom>
        </p:spPr>
        <p:txBody>
          <a:bodyPr vert="horz" lIns="87563" tIns="43781" rIns="87563" bIns="43781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360" y="9381050"/>
            <a:ext cx="2890825" cy="493256"/>
          </a:xfrm>
          <a:prstGeom prst="rect">
            <a:avLst/>
          </a:prstGeom>
        </p:spPr>
        <p:txBody>
          <a:bodyPr vert="horz" lIns="87563" tIns="43781" rIns="87563" bIns="43781" rtlCol="0" anchor="b"/>
          <a:lstStyle>
            <a:lvl1pPr algn="r">
              <a:defRPr sz="1100"/>
            </a:lvl1pPr>
          </a:lstStyle>
          <a:p>
            <a:fld id="{C227BDA9-2E46-40BB-8C45-C13D616336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1262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90625" cy="493792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508" y="0"/>
            <a:ext cx="2890625" cy="493792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r">
              <a:defRPr sz="1200"/>
            </a:lvl1pPr>
          </a:lstStyle>
          <a:p>
            <a:fld id="{76BB1112-C2C5-485C-8E1D-D1B89B3CB025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6038" y="742950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4" rIns="94848" bIns="4742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068" y="4691024"/>
            <a:ext cx="5336540" cy="4444127"/>
          </a:xfrm>
          <a:prstGeom prst="rect">
            <a:avLst/>
          </a:prstGeom>
        </p:spPr>
        <p:txBody>
          <a:bodyPr vert="horz" lIns="94848" tIns="47424" rIns="94848" bIns="4742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80333"/>
            <a:ext cx="2890625" cy="493792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508" y="9380333"/>
            <a:ext cx="2890625" cy="493792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r">
              <a:defRPr sz="1200"/>
            </a:lvl1pPr>
          </a:lstStyle>
          <a:p>
            <a:fld id="{DAACCCAB-9284-468C-ACA9-8CD621B95C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472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4299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008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3484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564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2578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0879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7743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7743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7743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774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3ED9-9F1C-4D2A-8DBA-86DB73CBF5E6}" type="datetime1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5D0D-A34C-436E-A329-8B4916918B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273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C771-2633-40A6-894A-9757801E2C3D}" type="datetime1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5D0D-A34C-436E-A329-8B4916918B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619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4E90-1936-4AF5-AD64-0AEC045B9F61}" type="datetime1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5D0D-A34C-436E-A329-8B4916918B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21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B963-E9D9-459E-8489-7D8EC8AAABFC}" type="datetime1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5D0D-A34C-436E-A329-8B4916918B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237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D87D-36CD-46F7-8C97-44C2CA024AAE}" type="datetime1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5D0D-A34C-436E-A329-8B4916918B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283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085C-04E8-48E8-814F-E2DB578BC8AD}" type="datetime1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5D0D-A34C-436E-A329-8B4916918B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782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8552-4D91-44DB-8A4F-80AF525ABA22}" type="datetime1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5D0D-A34C-436E-A329-8B4916918B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537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3B07-E5EA-48D3-8FE2-03FD93CDB59F}" type="datetime1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5D0D-A34C-436E-A329-8B4916918B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815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A1C-DADD-438B-81C2-C58F5FD2933F}" type="datetime1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5D0D-A34C-436E-A329-8B4916918B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03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8034-2EB8-407D-9BD2-B5A51F2D8F3C}" type="datetime1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5D0D-A34C-436E-A329-8B4916918B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972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364E-B96F-4180-A4EB-2795A4E261EA}" type="datetime1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5D0D-A34C-436E-A329-8B4916918B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413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4A411-7BF1-46B4-863E-9FE7DF36D5F9}" type="datetime1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E5D0D-A34C-436E-A329-8B4916918B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185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7535"/>
            <a:ext cx="7772400" cy="207280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Специальное программное обеспечение для изготовления протоколов участковых комиссий об итогах голосования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машиночитаемым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кодом (СПО)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651870"/>
            <a:ext cx="4392488" cy="86409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Обучение оператора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АРМ СПО УИК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68144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16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ikso.org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0405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распечатки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025967264"/>
              </p:ext>
            </p:extLst>
          </p:nvPr>
        </p:nvGraphicFramePr>
        <p:xfrm>
          <a:off x="1475656" y="1275606"/>
          <a:ext cx="6096000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6930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0405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конца работы УИК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316817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закрывать СПО!</a:t>
            </a:r>
            <a:endParaRPr lang="ru-RU" sz="4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&amp;Kcy;&amp;acy;&amp;rcy;&amp;tcy;&amp;icy;&amp;ncy;&amp;kcy;&amp;icy; &amp;pcy;&amp;ocy; &amp;zcy;&amp;acy;&amp;pcy;&amp;rcy;&amp;ocy;&amp;scy;&amp;ucy; &amp;vcy;&amp;ncy;&amp;icy;&amp;mcy;&amp;acy;&amp;ncy;&amp;icy;&amp;iecy;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9662"/>
            <a:ext cx="2190199" cy="219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33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0405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УИК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583927090"/>
              </p:ext>
            </p:extLst>
          </p:nvPr>
        </p:nvGraphicFramePr>
        <p:xfrm>
          <a:off x="1475656" y="1275606"/>
          <a:ext cx="6096000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000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04055"/>
          </a:xfrm>
        </p:spPr>
        <p:txBody>
          <a:bodyPr>
            <a:noAutofit/>
          </a:bodyPr>
          <a:lstStyle/>
          <a:p>
            <a:pPr algn="l"/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87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285866"/>
            <a:ext cx="48006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Прямая со стрелкой 12"/>
          <p:cNvCxnSpPr/>
          <p:nvPr/>
        </p:nvCxnSpPr>
        <p:spPr>
          <a:xfrm rot="5400000">
            <a:off x="357158" y="3929072"/>
            <a:ext cx="785818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2928926" y="2357436"/>
            <a:ext cx="714380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1000114"/>
            <a:ext cx="48387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Овал 16"/>
          <p:cNvSpPr/>
          <p:nvPr/>
        </p:nvSpPr>
        <p:spPr>
          <a:xfrm>
            <a:off x="5286380" y="1857370"/>
            <a:ext cx="192882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6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ikso.org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4984" cy="485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 стрелкой 8"/>
          <p:cNvCxnSpPr/>
          <p:nvPr/>
        </p:nvCxnSpPr>
        <p:spPr>
          <a:xfrm rot="10800000" flipV="1">
            <a:off x="4143372" y="4429138"/>
            <a:ext cx="1357322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31590"/>
            <a:ext cx="8229600" cy="857250"/>
          </a:xfrm>
        </p:spPr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pic>
        <p:nvPicPr>
          <p:cNvPr id="8194" name="Picture 2" descr="C:\Users\Admik\Downloads\questi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55726"/>
            <a:ext cx="6264696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907704" y="2355726"/>
            <a:ext cx="511256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51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0405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Предварительная настройка АРМ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500312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Проверить время и дату, установить по необходимости</a:t>
            </a:r>
            <a:endParaRPr lang="ru-RU" sz="2800" dirty="0"/>
          </a:p>
        </p:txBody>
      </p:sp>
      <p:sp>
        <p:nvSpPr>
          <p:cNvPr id="5" name="AutoShape 2" descr="&amp;Kcy;&amp;acy;&amp;rcy;&amp;tcy;&amp;icy;&amp;ncy;&amp;kcy;&amp;icy; &amp;pcy;&amp;ocy; &amp;zcy;&amp;acy;&amp;pcy;&amp;rcy;&amp;ocy;&amp;scy;&amp;ucy; &amp;ncy;&amp;acy;&amp;scy;&amp;tcy;&amp;rcy;&amp;ocy;&amp;jcy;&amp;kcy;&amp;acy; &amp;dcy;&amp;acy;&amp;tcy;&amp;ycy;"/>
          <p:cNvSpPr>
            <a:spLocks noChangeAspect="1" noChangeArrowheads="1"/>
          </p:cNvSpPr>
          <p:nvPr/>
        </p:nvSpPr>
        <p:spPr bwMode="auto">
          <a:xfrm>
            <a:off x="155575" y="-1828800"/>
            <a:ext cx="37623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4" descr="&amp;Kcy;&amp;acy;&amp;rcy;&amp;tcy;&amp;icy;&amp;ncy;&amp;kcy;&amp;icy; &amp;pcy;&amp;ocy; &amp;zcy;&amp;acy;&amp;pcy;&amp;rcy;&amp;ocy;&amp;scy;&amp;ucy; &amp;ncy;&amp;acy;&amp;scy;&amp;tcy;&amp;rcy;&amp;ocy;&amp;jcy;&amp;kcy;&amp;acy; &amp;dcy;&amp;acy;&amp;tcy;&amp;ycy;"/>
          <p:cNvSpPr>
            <a:spLocks noChangeAspect="1" noChangeArrowheads="1"/>
          </p:cNvSpPr>
          <p:nvPr/>
        </p:nvSpPr>
        <p:spPr bwMode="auto">
          <a:xfrm>
            <a:off x="307975" y="-1676400"/>
            <a:ext cx="37623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96114"/>
            <a:ext cx="2824396" cy="286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22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0405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АРМ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491630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Не позднее 17 сентября скопировать папку                </a:t>
            </a:r>
            <a:r>
              <a:rPr lang="ru-RU" sz="2000" b="1" dirty="0" smtClean="0"/>
              <a:t>БД для УИК на дату голосования </a:t>
            </a:r>
            <a:r>
              <a:rPr lang="ru-RU" sz="2000" b="1" dirty="0" smtClean="0"/>
              <a:t>11.09.2022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на рабочий стол</a:t>
            </a:r>
          </a:p>
          <a:p>
            <a:pPr marL="285750" indent="-285750"/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Запустить </a:t>
            </a:r>
            <a:r>
              <a:rPr lang="en-US" sz="2000" dirty="0" smtClean="0"/>
              <a:t>uik.exe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50" t="19433" r="60038" b="21679"/>
          <a:stretch/>
        </p:blipFill>
        <p:spPr bwMode="auto">
          <a:xfrm>
            <a:off x="5796136" y="1773889"/>
            <a:ext cx="3161660" cy="223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2719247"/>
            <a:ext cx="924054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19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0405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Режимы работы СПО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229647315"/>
              </p:ext>
            </p:extLst>
          </p:nvPr>
        </p:nvGraphicFramePr>
        <p:xfrm>
          <a:off x="1403648" y="1419622"/>
          <a:ext cx="6096000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018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ikso.org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10"/>
            <a:ext cx="64674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 rot="10800000" flipV="1">
            <a:off x="4786314" y="2714626"/>
            <a:ext cx="1785950" cy="35719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43702" y="2500312"/>
            <a:ext cx="25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Номер УИК  - 3 цифры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7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ikso.org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984579" cy="5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173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43768" y="135730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Заводим протокол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16" y="0"/>
            <a:ext cx="9114984" cy="485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500180"/>
            <a:ext cx="3324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Прямая со стрелкой 15"/>
          <p:cNvCxnSpPr/>
          <p:nvPr/>
        </p:nvCxnSpPr>
        <p:spPr>
          <a:xfrm rot="10800000" flipV="1">
            <a:off x="5857884" y="3500444"/>
            <a:ext cx="1857388" cy="857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36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04055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Соотношения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397491023"/>
              </p:ext>
            </p:extLst>
          </p:nvPr>
        </p:nvGraphicFramePr>
        <p:xfrm>
          <a:off x="1043608" y="915566"/>
          <a:ext cx="69600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677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ikso.org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897" cy="486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571618"/>
            <a:ext cx="48006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Прямая со стрелкой 13"/>
          <p:cNvCxnSpPr/>
          <p:nvPr/>
        </p:nvCxnSpPr>
        <p:spPr>
          <a:xfrm rot="5400000">
            <a:off x="428596" y="3786196"/>
            <a:ext cx="857256" cy="5715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21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161</Words>
  <Application>Microsoft Office PowerPoint</Application>
  <PresentationFormat>Экран (16:9)</PresentationFormat>
  <Paragraphs>67</Paragraphs>
  <Slides>16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Специальное программное обеспечение для изготовления протоколов участковых комиссий об итогах голосования  с машиночитаемым кодом (СПО)</vt:lpstr>
      <vt:lpstr>Предварительная настройка АРМ</vt:lpstr>
      <vt:lpstr>Подготовка АРМ</vt:lpstr>
      <vt:lpstr>Режимы работы СПО</vt:lpstr>
      <vt:lpstr>Слайд 5</vt:lpstr>
      <vt:lpstr>Слайд 6</vt:lpstr>
      <vt:lpstr>Слайд 7</vt:lpstr>
      <vt:lpstr>Соотношения</vt:lpstr>
      <vt:lpstr>Слайд 9</vt:lpstr>
      <vt:lpstr>Слайд 10</vt:lpstr>
      <vt:lpstr>После распечатки</vt:lpstr>
      <vt:lpstr>До конца работы УИК</vt:lpstr>
      <vt:lpstr>Действия УИК</vt:lpstr>
      <vt:lpstr>Слайд 14</vt:lpstr>
      <vt:lpstr>Слайд 15</vt:lpstr>
      <vt:lpstr>Вопросы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изготовления протокола УИК об итогах голосования с машиночитаемым кодом</dc:title>
  <dc:creator>Сергей Петрович Сапцын</dc:creator>
  <cp:lastModifiedBy>Ирбитская РТИК</cp:lastModifiedBy>
  <cp:revision>64</cp:revision>
  <cp:lastPrinted>2017-06-21T04:50:13Z</cp:lastPrinted>
  <dcterms:created xsi:type="dcterms:W3CDTF">2017-06-15T05:50:33Z</dcterms:created>
  <dcterms:modified xsi:type="dcterms:W3CDTF">2022-09-07T10:53:33Z</dcterms:modified>
</cp:coreProperties>
</file>