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0"/>
  </p:handoutMasterIdLst>
  <p:sldIdLst>
    <p:sldId id="256" r:id="rId2"/>
    <p:sldId id="27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76" r:id="rId13"/>
    <p:sldId id="277" r:id="rId14"/>
    <p:sldId id="278" r:id="rId15"/>
    <p:sldId id="279" r:id="rId16"/>
    <p:sldId id="280" r:id="rId17"/>
    <p:sldId id="290" r:id="rId18"/>
    <p:sldId id="281" r:id="rId19"/>
  </p:sldIdLst>
  <p:sldSz cx="9144000" cy="5143500" type="screen16x9"/>
  <p:notesSz cx="9926638" cy="6797675"/>
  <p:embeddedFontLst>
    <p:embeddedFont>
      <p:font typeface="Franklin Gothic Demi" charset="0"/>
      <p:regular r:id="rId21"/>
      <p:italic r:id="rId22"/>
    </p:embeddedFont>
    <p:embeddedFont>
      <p:font typeface="Franklin Gothic Book" charset="0"/>
      <p:regular r:id="rId23"/>
      <p: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3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12CFD-D954-44E6-A6E6-6C677CEBB707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E60B8-D06C-4893-B3CC-C9588A83E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78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89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19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88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19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16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20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478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4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12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76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053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6A15-1C8F-46A8-80D5-1FE05E54772D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A1EB-87EF-438E-AD4F-E21590589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3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ik.ikso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ik.ikso.org/" TargetMode="External"/><Relationship Id="rId2" Type="http://schemas.openxmlformats.org/officeDocument/2006/relationships/hyperlink" Target="http://cikrf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ikrf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73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Поиск избирательного участка</a:t>
            </a:r>
            <a:endParaRPr lang="ru-RU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3564"/>
            <a:ext cx="6400800" cy="1314450"/>
          </a:xfrm>
        </p:spPr>
        <p:txBody>
          <a:bodyPr/>
          <a:lstStyle/>
          <a:p>
            <a:r>
              <a:rPr lang="ru-RU" dirty="0" smtClean="0">
                <a:latin typeface="Franklin Gothic Book" panose="020B0503020102020204" pitchFamily="34" charset="0"/>
              </a:rPr>
              <a:t>Выборы 2021 год</a:t>
            </a:r>
            <a:endParaRPr lang="ru-RU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54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210730-134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8676"/>
            <a:ext cx="7560840" cy="425297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210810-084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2385" y="127281"/>
            <a:ext cx="7546079" cy="42446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сайт ИКСО </a:t>
            </a:r>
            <a:r>
              <a:rPr lang="ru-RU" dirty="0" smtClean="0"/>
              <a:t>(</a:t>
            </a:r>
            <a:r>
              <a:rPr lang="en-US" dirty="0" smtClean="0">
                <a:hlinkClick r:id="rId2"/>
              </a:rPr>
              <a:t>http://uik.ikso.org/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Содержимое 3" descr="Screenshot_20210730-0934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200151"/>
            <a:ext cx="5616624" cy="315935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210730-091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7776864" cy="4374487"/>
          </a:xfrm>
        </p:spPr>
      </p:pic>
      <p:sp>
        <p:nvSpPr>
          <p:cNvPr id="5" name="Овал 4"/>
          <p:cNvSpPr/>
          <p:nvPr/>
        </p:nvSpPr>
        <p:spPr>
          <a:xfrm>
            <a:off x="1259632" y="48351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5736" y="843558"/>
            <a:ext cx="792088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creenshot_20210730-09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3" y="123478"/>
            <a:ext cx="7552837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210730-092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9483"/>
            <a:ext cx="7488832" cy="42124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210730-092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4393" y="123478"/>
            <a:ext cx="7570081" cy="425817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210730-153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8977"/>
            <a:ext cx="7560840" cy="425297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210730-092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8676"/>
            <a:ext cx="7560840" cy="425297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06896" y="1131590"/>
            <a:ext cx="8229600" cy="309634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err="1"/>
              <a:t>Online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  <a:r>
              <a:rPr lang="ru-RU" sz="2800" b="1" dirty="0" smtClean="0"/>
              <a:t>сайт </a:t>
            </a:r>
            <a:r>
              <a:rPr lang="ru-RU" sz="2800" b="1" dirty="0"/>
              <a:t>ЦИК </a:t>
            </a:r>
            <a:r>
              <a:rPr lang="ru-RU" sz="2800" b="1" dirty="0" smtClean="0"/>
              <a:t>России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smtClean="0">
                <a:hlinkClick r:id="rId2"/>
              </a:rPr>
              <a:t>http://cikrf.ru/</a:t>
            </a:r>
            <a:r>
              <a:rPr lang="en-US" sz="2800" dirty="0" smtClean="0"/>
              <a:t>,</a:t>
            </a:r>
            <a:r>
              <a:rPr lang="ru-RU" sz="2800" dirty="0" smtClean="0"/>
              <a:t> баннер «Цифровые сервисы</a:t>
            </a:r>
            <a:r>
              <a:rPr lang="ru-RU" sz="2800" dirty="0" smtClean="0"/>
              <a:t>» (Информирование об избирательных комиссиях и комиссиях </a:t>
            </a:r>
            <a:r>
              <a:rPr lang="ru-RU" sz="2800" dirty="0" smtClean="0"/>
              <a:t>референдума) и баннер</a:t>
            </a:r>
            <a:r>
              <a:rPr lang="ru-RU" sz="2800" dirty="0" smtClean="0"/>
              <a:t>«ТИК и УИК на карте России»</a:t>
            </a:r>
            <a:r>
              <a:rPr lang="ru-RU" sz="2800" dirty="0" smtClean="0"/>
              <a:t>,                                             </a:t>
            </a:r>
            <a:r>
              <a:rPr lang="ru-RU" sz="2800" dirty="0" smtClean="0"/>
              <a:t> </a:t>
            </a:r>
            <a:r>
              <a:rPr lang="ru-RU" sz="2800" b="1" dirty="0" smtClean="0"/>
              <a:t>сайт </a:t>
            </a:r>
            <a:r>
              <a:rPr lang="ru-RU" sz="2800" b="1" dirty="0" smtClean="0"/>
              <a:t>ИКСО </a:t>
            </a:r>
            <a:r>
              <a:rPr lang="ru-RU" sz="2800" dirty="0" smtClean="0"/>
              <a:t>(</a:t>
            </a:r>
            <a:r>
              <a:rPr lang="en-US" sz="2800" dirty="0" smtClean="0">
                <a:hlinkClick r:id="rId3"/>
              </a:rPr>
              <a:t>http://uik.ikso.org/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>
              <a:buNone/>
            </a:pPr>
            <a:endParaRPr lang="ru-RU" sz="1400" dirty="0"/>
          </a:p>
          <a:p>
            <a:r>
              <a:rPr lang="ru-RU" sz="2800" dirty="0" err="1"/>
              <a:t>Offline</a:t>
            </a:r>
            <a:r>
              <a:rPr lang="ru-RU" sz="2800" dirty="0"/>
              <a:t> – справочник </a:t>
            </a:r>
            <a:r>
              <a:rPr lang="ru-RU" sz="2800" dirty="0" smtClean="0"/>
              <a:t>УИК поставляется вместе с программой АРМ </a:t>
            </a:r>
            <a:r>
              <a:rPr lang="ru-RU" sz="2800" dirty="0" smtClean="0"/>
              <a:t>ППЗ (                 ),  </a:t>
            </a:r>
            <a:r>
              <a:rPr lang="ru-RU" sz="2800" dirty="0" smtClean="0">
                <a:solidFill>
                  <a:srgbClr val="00B050"/>
                </a:solidFill>
              </a:rPr>
              <a:t>файл УИК.</a:t>
            </a:r>
            <a:r>
              <a:rPr lang="en-US" sz="2800" dirty="0" err="1" smtClean="0">
                <a:solidFill>
                  <a:srgbClr val="00B050"/>
                </a:solidFill>
              </a:rPr>
              <a:t>xlsx</a:t>
            </a:r>
            <a:endParaRPr lang="ru-RU" sz="28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500" dirty="0"/>
          </a:p>
          <a:p>
            <a:r>
              <a:rPr lang="ru-RU" sz="2800" dirty="0"/>
              <a:t>По телефону – горячая линия ЦИК </a:t>
            </a:r>
            <a:r>
              <a:rPr lang="ru-RU" sz="2800" dirty="0" smtClean="0"/>
              <a:t>России</a:t>
            </a:r>
            <a:r>
              <a:rPr lang="en-US" sz="2800" dirty="0" smtClean="0"/>
              <a:t> </a:t>
            </a:r>
            <a:r>
              <a:rPr lang="ru-RU" sz="2800" dirty="0" smtClean="0"/>
              <a:t>8-800-200-00-20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Franklin Gothic Demi" panose="020B0703020102020204" pitchFamily="34" charset="0"/>
              </a:rPr>
              <a:t>Поиск участка</a:t>
            </a:r>
            <a:endParaRPr lang="ru-RU" sz="3600" dirty="0"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172116"/>
            <a:ext cx="504056" cy="558062"/>
          </a:xfrm>
          <a:prstGeom prst="rect">
            <a:avLst/>
          </a:prstGeom>
        </p:spPr>
      </p:pic>
      <p:pic>
        <p:nvPicPr>
          <p:cNvPr id="9" name="Рисунок 8" descr="Безымянный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1" y="3180028"/>
            <a:ext cx="504056" cy="543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75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сайт ЦИК России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http://cikrf.ru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Screenshot_20210730-0934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5044" y="987574"/>
            <a:ext cx="6033911" cy="33940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210730-113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8977"/>
            <a:ext cx="7560840" cy="4252973"/>
          </a:xfrm>
        </p:spPr>
      </p:pic>
      <p:sp>
        <p:nvSpPr>
          <p:cNvPr id="5" name="Овал 4"/>
          <p:cNvSpPr/>
          <p:nvPr/>
        </p:nvSpPr>
        <p:spPr>
          <a:xfrm>
            <a:off x="1043608" y="55552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555526"/>
            <a:ext cx="1008112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creenshot_20210730-113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3478"/>
            <a:ext cx="7570082" cy="425817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creenshot_20210810-084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2385" y="123478"/>
            <a:ext cx="7570082" cy="42581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210730-114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8172"/>
            <a:ext cx="7632848" cy="4293477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148064" y="2139702"/>
            <a:ext cx="792088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210730-114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8172"/>
            <a:ext cx="7632848" cy="429347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creenshot_20210730-134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3478"/>
            <a:ext cx="7570082" cy="425817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ИКСО_16_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ИКСО_16_9</Template>
  <TotalTime>361</TotalTime>
  <Words>85</Words>
  <Application>Microsoft Office PowerPoint</Application>
  <PresentationFormat>Экран (16:9)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Franklin Gothic Demi</vt:lpstr>
      <vt:lpstr>Franklin Gothic Book</vt:lpstr>
      <vt:lpstr>Calibri</vt:lpstr>
      <vt:lpstr>ИКСО_16_9</vt:lpstr>
      <vt:lpstr>Поиск избирательного участка</vt:lpstr>
      <vt:lpstr>Поиск участка</vt:lpstr>
      <vt:lpstr>сайт ЦИК России (http://cikrf.ru)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сайт ИКСО (http://uik.ikso.org/)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избиратель</dc:title>
  <dc:creator>Сергей Сапцын</dc:creator>
  <cp:lastModifiedBy>admin</cp:lastModifiedBy>
  <cp:revision>36</cp:revision>
  <cp:lastPrinted>2021-07-22T07:57:38Z</cp:lastPrinted>
  <dcterms:created xsi:type="dcterms:W3CDTF">2021-07-22T05:53:34Z</dcterms:created>
  <dcterms:modified xsi:type="dcterms:W3CDTF">2021-08-10T04:13:58Z</dcterms:modified>
</cp:coreProperties>
</file>