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9.xml.rels" ContentType="application/vnd.openxmlformats-package.relationships+xml"/>
  <Override PartName="/ppt/media/image1.wmf" ContentType="image/x-wmf"/>
  <Override PartName="/ppt/media/image2.wmf" ContentType="image/x-wmf"/>
  <Override PartName="/ppt/media/image3.wmf" ContentType="image/x-wmf"/>
  <Override PartName="/ppt/media/image4.wmf" ContentType="image/x-wmf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перемещения страницы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2000" spc="-1" strike="noStrike"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400" spc="-1" strike="noStrike">
                <a:latin typeface="Times New Roman"/>
              </a:rPr>
              <a:t>&lt;верхний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65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1E3B0A33-74A7-4936-8547-9D9909913827}" type="slidenum">
              <a:rPr b="0" lang="ru-RU" sz="1400" spc="-1" strike="noStrike">
                <a:latin typeface="Times New Roman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4398840" y="9555120"/>
            <a:ext cx="3369960" cy="499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</a:tabLst>
            </a:pPr>
            <a:fld id="{F0A8DDB9-DB79-4DDA-B8A9-140C3E416C0A}" type="slidenum">
              <a:rPr b="0" lang="ru-RU" sz="1400" spc="-1" strike="noStrike">
                <a:solidFill>
                  <a:srgbClr val="dddddd"/>
                </a:solidFill>
                <a:latin typeface="DejaVu Sans"/>
                <a:ea typeface="+mn-ea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 type="sldImg"/>
          </p:nvPr>
        </p:nvSpPr>
        <p:spPr>
          <a:xfrm>
            <a:off x="1371600" y="763560"/>
            <a:ext cx="5027400" cy="3770280"/>
          </a:xfrm>
          <a:prstGeom prst="rect">
            <a:avLst/>
          </a:prstGeom>
        </p:spPr>
      </p:sp>
      <p:sp>
        <p:nvSpPr>
          <p:cNvPr id="207" name="PlaceHolder 3"/>
          <p:cNvSpPr>
            <a:spLocks noGrp="1"/>
          </p:cNvSpPr>
          <p:nvPr>
            <p:ph type="body"/>
          </p:nvPr>
        </p:nvSpPr>
        <p:spPr>
          <a:xfrm>
            <a:off x="777960" y="4776840"/>
            <a:ext cx="6216480" cy="452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20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4398840" y="9555120"/>
            <a:ext cx="3369960" cy="499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</a:tabLst>
            </a:pPr>
            <a:fld id="{93BA70E1-7DBA-48D1-BCF9-7E01F0E2AE13}" type="slidenum">
              <a:rPr b="0" lang="ru-RU" sz="1400" spc="-1" strike="noStrike">
                <a:solidFill>
                  <a:srgbClr val="dddddd"/>
                </a:solidFill>
                <a:latin typeface="DejaVu Sans"/>
                <a:ea typeface="+mn-ea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 type="sldImg"/>
          </p:nvPr>
        </p:nvSpPr>
        <p:spPr>
          <a:xfrm>
            <a:off x="1371600" y="763560"/>
            <a:ext cx="5027400" cy="3770280"/>
          </a:xfrm>
          <a:prstGeom prst="rect">
            <a:avLst/>
          </a:prstGeom>
        </p:spPr>
      </p:sp>
      <p:sp>
        <p:nvSpPr>
          <p:cNvPr id="210" name="PlaceHolder 3"/>
          <p:cNvSpPr>
            <a:spLocks noGrp="1"/>
          </p:cNvSpPr>
          <p:nvPr>
            <p:ph type="body"/>
          </p:nvPr>
        </p:nvSpPr>
        <p:spPr>
          <a:xfrm>
            <a:off x="777960" y="4776840"/>
            <a:ext cx="6216480" cy="452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20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4398840" y="9555120"/>
            <a:ext cx="3369960" cy="499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</a:tabLst>
            </a:pPr>
            <a:fld id="{3D1B8F42-78AB-4D53-83E8-9CE57C11D652}" type="slidenum">
              <a:rPr b="0" lang="ru-RU" sz="1400" spc="-1" strike="noStrike">
                <a:solidFill>
                  <a:srgbClr val="dddddd"/>
                </a:solidFill>
                <a:latin typeface="DejaVu Sans"/>
                <a:ea typeface="+mn-ea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 type="sldImg"/>
          </p:nvPr>
        </p:nvSpPr>
        <p:spPr>
          <a:xfrm>
            <a:off x="1371600" y="763560"/>
            <a:ext cx="5027400" cy="3770280"/>
          </a:xfrm>
          <a:prstGeom prst="rect">
            <a:avLst/>
          </a:prstGeom>
        </p:spPr>
      </p:sp>
      <p:sp>
        <p:nvSpPr>
          <p:cNvPr id="213" name="PlaceHolder 3"/>
          <p:cNvSpPr>
            <a:spLocks noGrp="1"/>
          </p:cNvSpPr>
          <p:nvPr>
            <p:ph type="body"/>
          </p:nvPr>
        </p:nvSpPr>
        <p:spPr>
          <a:xfrm>
            <a:off x="777960" y="4776840"/>
            <a:ext cx="6216480" cy="452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20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>
            <a:off x="4398840" y="9555120"/>
            <a:ext cx="3369960" cy="499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</a:tabLst>
            </a:pPr>
            <a:fld id="{C46BF442-8A5A-43D9-AEDF-10DA62F06757}" type="slidenum">
              <a:rPr b="0" lang="ru-RU" sz="1400" spc="-1" strike="noStrike">
                <a:solidFill>
                  <a:srgbClr val="dddddd"/>
                </a:solidFill>
                <a:latin typeface="DejaVu Sans"/>
                <a:ea typeface="+mn-ea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sldImg"/>
          </p:nvPr>
        </p:nvSpPr>
        <p:spPr>
          <a:xfrm>
            <a:off x="1371600" y="763560"/>
            <a:ext cx="5027400" cy="3770280"/>
          </a:xfrm>
          <a:prstGeom prst="rect">
            <a:avLst/>
          </a:prstGeom>
        </p:spPr>
      </p:sp>
      <p:sp>
        <p:nvSpPr>
          <p:cNvPr id="216" name="PlaceHolder 3"/>
          <p:cNvSpPr>
            <a:spLocks noGrp="1"/>
          </p:cNvSpPr>
          <p:nvPr>
            <p:ph type="body"/>
          </p:nvPr>
        </p:nvSpPr>
        <p:spPr>
          <a:xfrm>
            <a:off x="777960" y="4776840"/>
            <a:ext cx="6216480" cy="452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20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4398840" y="9555120"/>
            <a:ext cx="3369960" cy="499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</a:tabLst>
            </a:pPr>
            <a:fld id="{F78F45A2-DA54-49FC-A418-07CE21447071}" type="slidenum">
              <a:rPr b="0" lang="ru-RU" sz="1400" spc="-1" strike="noStrike">
                <a:solidFill>
                  <a:srgbClr val="dddddd"/>
                </a:solidFill>
                <a:latin typeface="DejaVu Sans"/>
                <a:ea typeface="+mn-ea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sldImg"/>
          </p:nvPr>
        </p:nvSpPr>
        <p:spPr>
          <a:xfrm>
            <a:off x="1371600" y="763560"/>
            <a:ext cx="5027400" cy="3770280"/>
          </a:xfrm>
          <a:prstGeom prst="rect">
            <a:avLst/>
          </a:prstGeom>
        </p:spPr>
      </p:sp>
      <p:sp>
        <p:nvSpPr>
          <p:cNvPr id="219" name="PlaceHolder 3"/>
          <p:cNvSpPr>
            <a:spLocks noGrp="1"/>
          </p:cNvSpPr>
          <p:nvPr>
            <p:ph type="body"/>
          </p:nvPr>
        </p:nvSpPr>
        <p:spPr>
          <a:xfrm>
            <a:off x="777960" y="4776840"/>
            <a:ext cx="6216480" cy="452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20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4398840" y="9555120"/>
            <a:ext cx="3369960" cy="499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</a:tabLst>
            </a:pPr>
            <a:fld id="{C9476566-3C0F-4F73-BA69-52EC8959483C}" type="slidenum">
              <a:rPr b="0" lang="ru-RU" sz="1400" spc="-1" strike="noStrike">
                <a:solidFill>
                  <a:srgbClr val="dddddd"/>
                </a:solidFill>
                <a:latin typeface="DejaVu Sans"/>
                <a:ea typeface="+mn-ea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 type="sldImg"/>
          </p:nvPr>
        </p:nvSpPr>
        <p:spPr>
          <a:xfrm>
            <a:off x="1371600" y="763560"/>
            <a:ext cx="5027400" cy="3770280"/>
          </a:xfrm>
          <a:prstGeom prst="rect">
            <a:avLst/>
          </a:prstGeom>
        </p:spPr>
      </p:sp>
      <p:sp>
        <p:nvSpPr>
          <p:cNvPr id="222" name="PlaceHolder 3"/>
          <p:cNvSpPr>
            <a:spLocks noGrp="1"/>
          </p:cNvSpPr>
          <p:nvPr>
            <p:ph type="body"/>
          </p:nvPr>
        </p:nvSpPr>
        <p:spPr>
          <a:xfrm>
            <a:off x="777960" y="4776840"/>
            <a:ext cx="6216480" cy="452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20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>
            <a:off x="4398840" y="9555120"/>
            <a:ext cx="3369960" cy="499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</a:tabLst>
            </a:pPr>
            <a:fld id="{755BE73A-55ED-4DFB-94C5-8ACB5D318C45}" type="slidenum">
              <a:rPr b="0" lang="ru-RU" sz="1400" spc="-1" strike="noStrike">
                <a:solidFill>
                  <a:srgbClr val="dddddd"/>
                </a:solidFill>
                <a:latin typeface="DejaVu Sans"/>
                <a:ea typeface="+mn-ea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 type="sldImg"/>
          </p:nvPr>
        </p:nvSpPr>
        <p:spPr>
          <a:xfrm>
            <a:off x="1371600" y="763560"/>
            <a:ext cx="5027400" cy="3770280"/>
          </a:xfrm>
          <a:prstGeom prst="rect">
            <a:avLst/>
          </a:prstGeom>
        </p:spPr>
      </p:sp>
      <p:sp>
        <p:nvSpPr>
          <p:cNvPr id="225" name="PlaceHolder 3"/>
          <p:cNvSpPr>
            <a:spLocks noGrp="1"/>
          </p:cNvSpPr>
          <p:nvPr>
            <p:ph type="body"/>
          </p:nvPr>
        </p:nvSpPr>
        <p:spPr>
          <a:xfrm>
            <a:off x="777960" y="4776840"/>
            <a:ext cx="6216480" cy="452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20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>
            <a:off x="4398840" y="9555120"/>
            <a:ext cx="3369960" cy="499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</a:tabLst>
            </a:pPr>
            <a:fld id="{057BD291-2AB9-4C04-B74E-F28B5F2BCE11}" type="slidenum">
              <a:rPr b="0" lang="ru-RU" sz="1400" spc="-1" strike="noStrike">
                <a:solidFill>
                  <a:srgbClr val="dddddd"/>
                </a:solidFill>
                <a:latin typeface="DejaVu Sans"/>
                <a:ea typeface="+mn-ea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 type="sldImg"/>
          </p:nvPr>
        </p:nvSpPr>
        <p:spPr>
          <a:xfrm>
            <a:off x="1371600" y="763560"/>
            <a:ext cx="5027400" cy="3770280"/>
          </a:xfrm>
          <a:prstGeom prst="rect">
            <a:avLst/>
          </a:prstGeom>
        </p:spPr>
      </p:sp>
      <p:sp>
        <p:nvSpPr>
          <p:cNvPr id="228" name="PlaceHolder 3"/>
          <p:cNvSpPr>
            <a:spLocks noGrp="1"/>
          </p:cNvSpPr>
          <p:nvPr>
            <p:ph type="body"/>
          </p:nvPr>
        </p:nvSpPr>
        <p:spPr>
          <a:xfrm>
            <a:off x="777960" y="4776840"/>
            <a:ext cx="6216480" cy="452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2000" spc="-1" strike="noStrike"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CustomShape 1"/>
          <p:cNvSpPr/>
          <p:nvPr/>
        </p:nvSpPr>
        <p:spPr>
          <a:xfrm>
            <a:off x="4398840" y="9555120"/>
            <a:ext cx="3369960" cy="499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</a:tabLst>
            </a:pPr>
            <a:fld id="{BFF9C579-6812-4DB5-8A0C-A8FD3FBAC17D}" type="slidenum">
              <a:rPr b="0" lang="ru-RU" sz="1400" spc="-1" strike="noStrike">
                <a:solidFill>
                  <a:srgbClr val="dddddd"/>
                </a:solidFill>
                <a:latin typeface="DejaVu Sans"/>
                <a:ea typeface="+mn-ea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 type="sldImg"/>
          </p:nvPr>
        </p:nvSpPr>
        <p:spPr>
          <a:xfrm>
            <a:off x="1371600" y="763560"/>
            <a:ext cx="5027400" cy="3770280"/>
          </a:xfrm>
          <a:prstGeom prst="rect">
            <a:avLst/>
          </a:prstGeom>
        </p:spPr>
      </p:sp>
      <p:sp>
        <p:nvSpPr>
          <p:cNvPr id="231" name="PlaceHolder 3"/>
          <p:cNvSpPr>
            <a:spLocks noGrp="1"/>
          </p:cNvSpPr>
          <p:nvPr>
            <p:ph type="body"/>
          </p:nvPr>
        </p:nvSpPr>
        <p:spPr>
          <a:xfrm>
            <a:off x="777960" y="4776840"/>
            <a:ext cx="6216480" cy="452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8675640" cy="52200"/>
          </a:xfrm>
          <a:prstGeom prst="rect">
            <a:avLst/>
          </a:prstGeom>
        </p:spPr>
        <p:txBody>
          <a:bodyPr lIns="0" rIns="0" tIns="0" bIns="0">
            <a:normAutofit fontScale="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700200" y="1899000"/>
            <a:ext cx="8675640" cy="52200"/>
          </a:xfrm>
          <a:prstGeom prst="rect">
            <a:avLst/>
          </a:prstGeom>
        </p:spPr>
        <p:txBody>
          <a:bodyPr lIns="0" rIns="0" tIns="0" bIns="0">
            <a:normAutofit fontScale="3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700200" y="18990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145840" y="18990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633480" y="18414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566760" y="18414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700200" y="18990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633480" y="18990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566760" y="18990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700200" y="1668600"/>
            <a:ext cx="8675640" cy="456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8675640" cy="11016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110160"/>
          </a:xfrm>
          <a:prstGeom prst="rect">
            <a:avLst/>
          </a:prstGeom>
        </p:spPr>
        <p:txBody>
          <a:bodyPr lIns="0" rIns="0" tIns="0" bIns="0">
            <a:normAutofit fontScale="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110160"/>
          </a:xfrm>
          <a:prstGeom prst="rect">
            <a:avLst/>
          </a:prstGeom>
        </p:spPr>
        <p:txBody>
          <a:bodyPr lIns="0" rIns="0" tIns="0" bIns="0">
            <a:normAutofit fontScale="1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700200" y="419760"/>
            <a:ext cx="8675640" cy="579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110160"/>
          </a:xfrm>
          <a:prstGeom prst="rect">
            <a:avLst/>
          </a:prstGeom>
        </p:spPr>
        <p:txBody>
          <a:bodyPr lIns="0" rIns="0" tIns="0" bIns="0">
            <a:normAutofit fontScale="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700200" y="18990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700200" y="1668600"/>
            <a:ext cx="8675640" cy="456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110160"/>
          </a:xfrm>
          <a:prstGeom prst="rect">
            <a:avLst/>
          </a:prstGeom>
        </p:spPr>
        <p:txBody>
          <a:bodyPr lIns="0" rIns="0" tIns="0" bIns="0">
            <a:normAutofit fontScale="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145840" y="18990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700200" y="1899000"/>
            <a:ext cx="8675640" cy="52200"/>
          </a:xfrm>
          <a:prstGeom prst="rect">
            <a:avLst/>
          </a:prstGeom>
        </p:spPr>
        <p:txBody>
          <a:bodyPr lIns="0" rIns="0" tIns="0" bIns="0">
            <a:normAutofit fontScale="3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8675640" cy="52200"/>
          </a:xfrm>
          <a:prstGeom prst="rect">
            <a:avLst/>
          </a:prstGeom>
        </p:spPr>
        <p:txBody>
          <a:bodyPr lIns="0" rIns="0" tIns="0" bIns="0">
            <a:normAutofit fontScale="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700200" y="1899000"/>
            <a:ext cx="8675640" cy="52200"/>
          </a:xfrm>
          <a:prstGeom prst="rect">
            <a:avLst/>
          </a:prstGeom>
        </p:spPr>
        <p:txBody>
          <a:bodyPr lIns="0" rIns="0" tIns="0" bIns="0">
            <a:normAutofit fontScale="3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700200" y="18990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5145840" y="18990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633480" y="18414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566760" y="18414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700200" y="18990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 type="body"/>
          </p:nvPr>
        </p:nvSpPr>
        <p:spPr>
          <a:xfrm>
            <a:off x="3633480" y="18990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 type="body"/>
          </p:nvPr>
        </p:nvSpPr>
        <p:spPr>
          <a:xfrm>
            <a:off x="6566760" y="18990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subTitle"/>
          </p:nvPr>
        </p:nvSpPr>
        <p:spPr>
          <a:xfrm>
            <a:off x="700200" y="1668600"/>
            <a:ext cx="8675640" cy="456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8675640" cy="11016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110160"/>
          </a:xfrm>
          <a:prstGeom prst="rect">
            <a:avLst/>
          </a:prstGeom>
        </p:spPr>
        <p:txBody>
          <a:bodyPr lIns="0" rIns="0" tIns="0" bIns="0">
            <a:normAutofit fontScale="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110160"/>
          </a:xfrm>
          <a:prstGeom prst="rect">
            <a:avLst/>
          </a:prstGeom>
        </p:spPr>
        <p:txBody>
          <a:bodyPr lIns="0" rIns="0" tIns="0" bIns="0">
            <a:normAutofit fontScale="1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8675640" cy="11016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ubTitle"/>
          </p:nvPr>
        </p:nvSpPr>
        <p:spPr>
          <a:xfrm>
            <a:off x="700200" y="419760"/>
            <a:ext cx="8675640" cy="579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110160"/>
          </a:xfrm>
          <a:prstGeom prst="rect">
            <a:avLst/>
          </a:prstGeom>
        </p:spPr>
        <p:txBody>
          <a:bodyPr lIns="0" rIns="0" tIns="0" bIns="0">
            <a:normAutofit fontScale="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700200" y="18990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110160"/>
          </a:xfrm>
          <a:prstGeom prst="rect">
            <a:avLst/>
          </a:prstGeom>
        </p:spPr>
        <p:txBody>
          <a:bodyPr lIns="0" rIns="0" tIns="0" bIns="0">
            <a:normAutofit fontScale="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145840" y="18990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700200" y="1899000"/>
            <a:ext cx="8675640" cy="52200"/>
          </a:xfrm>
          <a:prstGeom prst="rect">
            <a:avLst/>
          </a:prstGeom>
        </p:spPr>
        <p:txBody>
          <a:bodyPr lIns="0" rIns="0" tIns="0" bIns="0">
            <a:normAutofit fontScale="3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8675640" cy="52200"/>
          </a:xfrm>
          <a:prstGeom prst="rect">
            <a:avLst/>
          </a:prstGeom>
        </p:spPr>
        <p:txBody>
          <a:bodyPr lIns="0" rIns="0" tIns="0" bIns="0">
            <a:normAutofit fontScale="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700200" y="1899000"/>
            <a:ext cx="8675640" cy="52200"/>
          </a:xfrm>
          <a:prstGeom prst="rect">
            <a:avLst/>
          </a:prstGeom>
        </p:spPr>
        <p:txBody>
          <a:bodyPr lIns="0" rIns="0" tIns="0" bIns="0">
            <a:normAutofit fontScale="3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700200" y="18990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body"/>
          </p:nvPr>
        </p:nvSpPr>
        <p:spPr>
          <a:xfrm>
            <a:off x="5145840" y="18990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3633480" y="18414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566760" y="18414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700200" y="18990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9" name="PlaceHolder 6"/>
          <p:cNvSpPr>
            <a:spLocks noGrp="1"/>
          </p:cNvSpPr>
          <p:nvPr>
            <p:ph type="body"/>
          </p:nvPr>
        </p:nvSpPr>
        <p:spPr>
          <a:xfrm>
            <a:off x="3633480" y="18990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0" name="PlaceHolder 7"/>
          <p:cNvSpPr>
            <a:spLocks noGrp="1"/>
          </p:cNvSpPr>
          <p:nvPr>
            <p:ph type="body"/>
          </p:nvPr>
        </p:nvSpPr>
        <p:spPr>
          <a:xfrm>
            <a:off x="6566760" y="18990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subTitle"/>
          </p:nvPr>
        </p:nvSpPr>
        <p:spPr>
          <a:xfrm>
            <a:off x="700200" y="1668600"/>
            <a:ext cx="8675640" cy="456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8675640" cy="110160"/>
          </a:xfrm>
          <a:prstGeom prst="rect">
            <a:avLst/>
          </a:prstGeom>
        </p:spPr>
        <p:txBody>
          <a:bodyPr lIns="0" rIns="0" tIns="0" bIns="0">
            <a:normAutofit fontScale="11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110160"/>
          </a:xfrm>
          <a:prstGeom prst="rect">
            <a:avLst/>
          </a:prstGeom>
        </p:spPr>
        <p:txBody>
          <a:bodyPr lIns="0" rIns="0" tIns="0" bIns="0">
            <a:normAutofit fontScale="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110160"/>
          </a:xfrm>
          <a:prstGeom prst="rect">
            <a:avLst/>
          </a:prstGeom>
        </p:spPr>
        <p:txBody>
          <a:bodyPr lIns="0" rIns="0" tIns="0" bIns="0">
            <a:normAutofit fontScale="1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110160"/>
          </a:xfrm>
          <a:prstGeom prst="rect">
            <a:avLst/>
          </a:prstGeom>
        </p:spPr>
        <p:txBody>
          <a:bodyPr lIns="0" rIns="0" tIns="0" bIns="0">
            <a:normAutofit fontScale="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110160"/>
          </a:xfrm>
          <a:prstGeom prst="rect">
            <a:avLst/>
          </a:prstGeom>
        </p:spPr>
        <p:txBody>
          <a:bodyPr lIns="0" rIns="0" tIns="0" bIns="0">
            <a:normAutofit fontScale="1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subTitle"/>
          </p:nvPr>
        </p:nvSpPr>
        <p:spPr>
          <a:xfrm>
            <a:off x="700200" y="419760"/>
            <a:ext cx="8675640" cy="579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110160"/>
          </a:xfrm>
          <a:prstGeom prst="rect">
            <a:avLst/>
          </a:prstGeom>
        </p:spPr>
        <p:txBody>
          <a:bodyPr lIns="0" rIns="0" tIns="0" bIns="0">
            <a:normAutofit fontScale="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700200" y="18990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110160"/>
          </a:xfrm>
          <a:prstGeom prst="rect">
            <a:avLst/>
          </a:prstGeom>
        </p:spPr>
        <p:txBody>
          <a:bodyPr lIns="0" rIns="0" tIns="0" bIns="0">
            <a:normAutofit fontScale="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5145840" y="18990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700200" y="1899000"/>
            <a:ext cx="8675640" cy="52200"/>
          </a:xfrm>
          <a:prstGeom prst="rect">
            <a:avLst/>
          </a:prstGeom>
        </p:spPr>
        <p:txBody>
          <a:bodyPr lIns="0" rIns="0" tIns="0" bIns="0">
            <a:normAutofit fontScale="3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8675640" cy="52200"/>
          </a:xfrm>
          <a:prstGeom prst="rect">
            <a:avLst/>
          </a:prstGeom>
        </p:spPr>
        <p:txBody>
          <a:bodyPr lIns="0" rIns="0" tIns="0" bIns="0">
            <a:normAutofit fontScale="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700200" y="1899000"/>
            <a:ext cx="8675640" cy="52200"/>
          </a:xfrm>
          <a:prstGeom prst="rect">
            <a:avLst/>
          </a:prstGeom>
        </p:spPr>
        <p:txBody>
          <a:bodyPr lIns="0" rIns="0" tIns="0" bIns="0">
            <a:normAutofit fontScale="3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700200" y="18990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2" name="PlaceHolder 5"/>
          <p:cNvSpPr>
            <a:spLocks noGrp="1"/>
          </p:cNvSpPr>
          <p:nvPr>
            <p:ph type="body"/>
          </p:nvPr>
        </p:nvSpPr>
        <p:spPr>
          <a:xfrm>
            <a:off x="5145840" y="18990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3633480" y="18414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6566760" y="18414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700200" y="18990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8" name="PlaceHolder 6"/>
          <p:cNvSpPr>
            <a:spLocks noGrp="1"/>
          </p:cNvSpPr>
          <p:nvPr>
            <p:ph type="body"/>
          </p:nvPr>
        </p:nvSpPr>
        <p:spPr>
          <a:xfrm>
            <a:off x="3633480" y="18990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9" name="PlaceHolder 7"/>
          <p:cNvSpPr>
            <a:spLocks noGrp="1"/>
          </p:cNvSpPr>
          <p:nvPr>
            <p:ph type="body"/>
          </p:nvPr>
        </p:nvSpPr>
        <p:spPr>
          <a:xfrm>
            <a:off x="6566760" y="1899000"/>
            <a:ext cx="279324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700200" y="419760"/>
            <a:ext cx="8675640" cy="5795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110160"/>
          </a:xfrm>
          <a:prstGeom prst="rect">
            <a:avLst/>
          </a:prstGeom>
        </p:spPr>
        <p:txBody>
          <a:bodyPr lIns="0" rIns="0" tIns="0" bIns="0">
            <a:normAutofit fontScale="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700200" y="18990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110160"/>
          </a:xfrm>
          <a:prstGeom prst="rect">
            <a:avLst/>
          </a:prstGeom>
        </p:spPr>
        <p:txBody>
          <a:bodyPr lIns="0" rIns="0" tIns="0" bIns="0">
            <a:normAutofit fontScale="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45840" y="18990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600" cy="5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700200" y="1899000"/>
            <a:ext cx="8675640" cy="52200"/>
          </a:xfrm>
          <a:prstGeom prst="rect">
            <a:avLst/>
          </a:prstGeom>
        </p:spPr>
        <p:txBody>
          <a:bodyPr lIns="0" rIns="0" tIns="0" bIns="0">
            <a:normAutofit fontScale="3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wmf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wmf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4.wmf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1" descr=""/>
          <p:cNvPicPr/>
          <p:nvPr/>
        </p:nvPicPr>
        <p:blipFill>
          <a:blip r:embed="rId2"/>
          <a:stretch/>
        </p:blipFill>
        <p:spPr>
          <a:xfrm>
            <a:off x="-36360" y="0"/>
            <a:ext cx="10185120" cy="7596000"/>
          </a:xfrm>
          <a:prstGeom prst="rect">
            <a:avLst/>
          </a:prstGeom>
          <a:ln w="9525"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1" descr=""/>
          <p:cNvPicPr/>
          <p:nvPr/>
        </p:nvPicPr>
        <p:blipFill>
          <a:blip r:embed="rId2"/>
          <a:stretch/>
        </p:blipFill>
        <p:spPr>
          <a:xfrm>
            <a:off x="-36360" y="0"/>
            <a:ext cx="10185120" cy="7596000"/>
          </a:xfrm>
          <a:prstGeom prst="rect">
            <a:avLst/>
          </a:prstGeom>
          <a:ln w="9525"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499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8675640" cy="110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Второй уровень структуры</a:t>
            </a:r>
            <a:endParaRPr b="0" lang="ru-RU" sz="1800" spc="-1" strike="noStrike"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Третий уровень структуры</a:t>
            </a:r>
            <a:endParaRPr b="0" lang="ru-RU" sz="1800" spc="-1" strike="noStrike"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Четвёртый уровень структуры</a:t>
            </a:r>
            <a:endParaRPr b="0" lang="ru-RU" sz="1800" spc="-1" strike="noStrike"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Пятый уровень структуры</a:t>
            </a:r>
            <a:endParaRPr b="0" lang="ru-RU" sz="1800" spc="-1" strike="noStrike"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Шестой уровень структуры</a:t>
            </a:r>
            <a:endParaRPr b="0" lang="ru-RU" sz="1800" spc="-1" strike="noStrike"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Седьмой уровень структуры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700200" y="1962720"/>
            <a:ext cx="8675640" cy="110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Второй уровень структуры</a:t>
            </a:r>
            <a:endParaRPr b="0" lang="ru-RU" sz="1800" spc="-1" strike="noStrike"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Третий уровень структуры</a:t>
            </a:r>
            <a:endParaRPr b="0" lang="ru-RU" sz="1800" spc="-1" strike="noStrike"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Четвёртый уровень структуры</a:t>
            </a:r>
            <a:endParaRPr b="0" lang="ru-RU" sz="1800" spc="-1" strike="noStrike"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Пятый уровень структуры</a:t>
            </a:r>
            <a:endParaRPr b="0" lang="ru-RU" sz="1800" spc="-1" strike="noStrike"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Шестой уровень структуры</a:t>
            </a:r>
            <a:endParaRPr b="0" lang="ru-RU" sz="1800" spc="-1" strike="noStrike"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Седьмой уровень структуры</a:t>
            </a:r>
            <a:endParaRPr b="0" lang="ru-RU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1" descr=""/>
          <p:cNvPicPr/>
          <p:nvPr/>
        </p:nvPicPr>
        <p:blipFill>
          <a:blip r:embed="rId2"/>
          <a:stretch/>
        </p:blipFill>
        <p:spPr>
          <a:xfrm>
            <a:off x="-36360" y="0"/>
            <a:ext cx="10185120" cy="7596000"/>
          </a:xfrm>
          <a:prstGeom prst="rect">
            <a:avLst/>
          </a:prstGeom>
          <a:ln w="9525">
            <a:noFill/>
          </a:ln>
        </p:spPr>
      </p:pic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499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700200" y="1841400"/>
            <a:ext cx="4233240" cy="110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Второй уровень структуры</a:t>
            </a:r>
            <a:endParaRPr b="0" lang="ru-RU" sz="1800" spc="-1" strike="noStrike"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Третий уровень структуры</a:t>
            </a:r>
            <a:endParaRPr b="0" lang="ru-RU" sz="1800" spc="-1" strike="noStrike"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Четвёртый уровень структуры</a:t>
            </a:r>
            <a:endParaRPr b="0" lang="ru-RU" sz="1800" spc="-1" strike="noStrike"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Пятый уровень структуры</a:t>
            </a:r>
            <a:endParaRPr b="0" lang="ru-RU" sz="1800" spc="-1" strike="noStrike"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Шестой уровень структуры</a:t>
            </a:r>
            <a:endParaRPr b="0" lang="ru-RU" sz="1800" spc="-1" strike="noStrike"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Седьмой уровень структуры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5145840" y="1841400"/>
            <a:ext cx="4233240" cy="110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Второй уровень структуры</a:t>
            </a:r>
            <a:endParaRPr b="0" lang="ru-RU" sz="1800" spc="-1" strike="noStrike"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Третий уровень структуры</a:t>
            </a:r>
            <a:endParaRPr b="0" lang="ru-RU" sz="1800" spc="-1" strike="noStrike"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Четвёртый уровень структуры</a:t>
            </a:r>
            <a:endParaRPr b="0" lang="ru-RU" sz="1800" spc="-1" strike="noStrike"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Пятый уровень структуры</a:t>
            </a:r>
            <a:endParaRPr b="0" lang="ru-RU" sz="1800" spc="-1" strike="noStrike"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Шестой уровень структуры</a:t>
            </a:r>
            <a:endParaRPr b="0" lang="ru-RU" sz="1800" spc="-1" strike="noStrike"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Седьмой уровень структуры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700200" y="1962720"/>
            <a:ext cx="4233240" cy="110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Второй уровень структуры</a:t>
            </a:r>
            <a:endParaRPr b="0" lang="ru-RU" sz="1800" spc="-1" strike="noStrike"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Третий уровень структуры</a:t>
            </a:r>
            <a:endParaRPr b="0" lang="ru-RU" sz="1800" spc="-1" strike="noStrike"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Четвёртый уровень структуры</a:t>
            </a:r>
            <a:endParaRPr b="0" lang="ru-RU" sz="1800" spc="-1" strike="noStrike"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Пятый уровень структуры</a:t>
            </a:r>
            <a:endParaRPr b="0" lang="ru-RU" sz="1800" spc="-1" strike="noStrike"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Шестой уровень структуры</a:t>
            </a:r>
            <a:endParaRPr b="0" lang="ru-RU" sz="1800" spc="-1" strike="noStrike"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Седьмой уровень структуры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5145840" y="1962720"/>
            <a:ext cx="4233240" cy="110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Второй уровень структуры</a:t>
            </a:r>
            <a:endParaRPr b="0" lang="ru-RU" sz="1800" spc="-1" strike="noStrike"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Третий уровень структуры</a:t>
            </a:r>
            <a:endParaRPr b="0" lang="ru-RU" sz="1800" spc="-1" strike="noStrike"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Четвёртый уровень структуры</a:t>
            </a:r>
            <a:endParaRPr b="0" lang="ru-RU" sz="1800" spc="-1" strike="noStrike"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Пятый уровень структуры</a:t>
            </a:r>
            <a:endParaRPr b="0" lang="ru-RU" sz="1800" spc="-1" strike="noStrike"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Шестой уровень структуры</a:t>
            </a:r>
            <a:endParaRPr b="0" lang="ru-RU" sz="1800" spc="-1" strike="noStrike"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Седьмой уровень структуры</a:t>
            </a:r>
            <a:endParaRPr b="0" lang="ru-RU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icture 1" descr=""/>
          <p:cNvPicPr/>
          <p:nvPr/>
        </p:nvPicPr>
        <p:blipFill>
          <a:blip r:embed="rId2"/>
          <a:stretch/>
        </p:blipFill>
        <p:spPr>
          <a:xfrm>
            <a:off x="-36360" y="0"/>
            <a:ext cx="10185120" cy="7596000"/>
          </a:xfrm>
          <a:prstGeom prst="rect">
            <a:avLst/>
          </a:prstGeom>
          <a:ln w="9525">
            <a:noFill/>
          </a:ln>
        </p:spPr>
      </p:pic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700200" y="419760"/>
            <a:ext cx="8675640" cy="12499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7621560" y="7147080"/>
            <a:ext cx="2344680" cy="517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</a:tabLst>
            </a:pPr>
            <a:fld id="{1467E245-4F27-4210-A5A1-2D9BD2544BAE}" type="slidenum">
              <a:rPr b="0" lang="ru-RU" sz="1400" spc="-1" strike="noStrike">
                <a:solidFill>
                  <a:srgbClr val="dddddd"/>
                </a:solidFill>
                <a:latin typeface="DejaVu Sans"/>
                <a:ea typeface="DejaVu Sans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167" name="CustomShape 2"/>
          <p:cNvSpPr/>
          <p:nvPr/>
        </p:nvSpPr>
        <p:spPr>
          <a:xfrm>
            <a:off x="700200" y="446040"/>
            <a:ext cx="8677080" cy="119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8" name="CustomShape 3"/>
          <p:cNvSpPr/>
          <p:nvPr/>
        </p:nvSpPr>
        <p:spPr>
          <a:xfrm>
            <a:off x="700200" y="1841400"/>
            <a:ext cx="8677080" cy="4451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80" bIns="0">
            <a:noAutofit/>
          </a:bodyPr>
          <a:p>
            <a:pPr marL="431640" indent="-322200" algn="ctr">
              <a:lnSpc>
                <a:spcPct val="98000"/>
              </a:lnSpc>
              <a:spcAft>
                <a:spcPts val="1426"/>
              </a:spcAft>
              <a:tabLst>
                <a:tab algn="l" pos="0"/>
              </a:tabLst>
            </a:pPr>
            <a:r>
              <a:rPr b="1" lang="ru-RU" sz="3200" spc="-1" strike="noStrike">
                <a:solidFill>
                  <a:srgbClr val="000000"/>
                </a:solidFill>
                <a:latin typeface="DejaVu Sans"/>
                <a:ea typeface="DejaVu Sans"/>
              </a:rPr>
              <a:t>Особенности избирательной кампании по выборам депутатов Государственной Думы Федерального Собрания Российской Федерации восьмого созыва и депутатов Законодательного Собрания Свердловской области в              единый день голосования         </a:t>
            </a:r>
            <a:endParaRPr b="0" lang="ru-RU" sz="3200" spc="-1" strike="noStrike">
              <a:latin typeface="Arial"/>
            </a:endParaRPr>
          </a:p>
          <a:p>
            <a:pPr marL="431640" indent="-322200" algn="ctr">
              <a:lnSpc>
                <a:spcPct val="98000"/>
              </a:lnSpc>
              <a:spcAft>
                <a:spcPts val="1426"/>
              </a:spcAft>
              <a:tabLst>
                <a:tab algn="l" pos="0"/>
              </a:tabLst>
            </a:pPr>
            <a:r>
              <a:rPr b="1" lang="ru-RU" sz="3200" spc="-1" strike="noStrike">
                <a:solidFill>
                  <a:srgbClr val="000000"/>
                </a:solidFill>
                <a:latin typeface="DejaVu Sans"/>
                <a:ea typeface="DejaVu Sans"/>
              </a:rPr>
              <a:t>19 сентября 2021 года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7621560" y="7147080"/>
            <a:ext cx="2344680" cy="517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</a:tabLst>
            </a:pPr>
            <a:fld id="{F936F3AE-3061-439B-B7DD-E5A350178811}" type="slidenum">
              <a:rPr b="0" lang="ru-RU" sz="1400" spc="-1" strike="noStrike">
                <a:solidFill>
                  <a:srgbClr val="dddddd"/>
                </a:solidFill>
                <a:latin typeface="DejaVu Sans"/>
                <a:ea typeface="DejaVu Sans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700200" y="446040"/>
            <a:ext cx="8677080" cy="119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1" name="CustomShape 3"/>
          <p:cNvSpPr/>
          <p:nvPr/>
        </p:nvSpPr>
        <p:spPr>
          <a:xfrm>
            <a:off x="700200" y="1841400"/>
            <a:ext cx="8677080" cy="2122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480" bIns="0">
            <a:noAutofit/>
          </a:bodyPr>
          <a:p>
            <a:pPr marL="431640" indent="-322200">
              <a:lnSpc>
                <a:spcPct val="98000"/>
              </a:lnSpc>
              <a:spcAft>
                <a:spcPts val="1426"/>
              </a:spcAft>
              <a:buClr>
                <a:srgbClr val="666666"/>
              </a:buClr>
              <a:buSzPct val="45000"/>
              <a:buFont typeface="Wingdings" charset="2"/>
              <a:buChar char=""/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</a:tabLst>
            </a:pPr>
            <a:r>
              <a:rPr b="0" lang="ru-RU" sz="2600" spc="-1" strike="noStrike">
                <a:solidFill>
                  <a:srgbClr val="000000"/>
                </a:solidFill>
                <a:latin typeface="DejaVu Sans"/>
                <a:ea typeface="DejaVu Sans"/>
              </a:rPr>
              <a:t>Указ Президента Российской Федерации от 17 июня 2021 года № 367 « О назначении выборов депутатов Государственной Думы Федерального Собрания Российской Федерации нового созыва»</a:t>
            </a:r>
            <a:endParaRPr b="0" lang="ru-RU" sz="2600" spc="-1" strike="noStrike">
              <a:latin typeface="Arial"/>
            </a:endParaRPr>
          </a:p>
        </p:txBody>
      </p:sp>
      <p:sp>
        <p:nvSpPr>
          <p:cNvPr id="172" name="CustomShape 4"/>
          <p:cNvSpPr/>
          <p:nvPr/>
        </p:nvSpPr>
        <p:spPr>
          <a:xfrm>
            <a:off x="700200" y="4167360"/>
            <a:ext cx="8677080" cy="21222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480" bIns="0">
            <a:noAutofit/>
          </a:bodyPr>
          <a:p>
            <a:pPr marL="431640" indent="-322200">
              <a:lnSpc>
                <a:spcPct val="98000"/>
              </a:lnSpc>
              <a:spcAft>
                <a:spcPts val="1426"/>
              </a:spcAft>
              <a:buClr>
                <a:srgbClr val="666666"/>
              </a:buClr>
              <a:buSzPct val="45000"/>
              <a:buFont typeface="Wingdings" charset="2"/>
              <a:buChar char=""/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</a:tabLst>
            </a:pPr>
            <a:r>
              <a:rPr b="0" lang="ru-RU" sz="2600" spc="-1" strike="noStrike">
                <a:solidFill>
                  <a:srgbClr val="000000"/>
                </a:solidFill>
                <a:latin typeface="DejaVu Sans"/>
                <a:ea typeface="DejaVu Sans"/>
              </a:rPr>
              <a:t>Постановление Законодательного Собрания Свердловской области от 16 июня 2021 года № 3189-ПЗС « О назначении очередных выборов депутатов Законодательного Собрания Свердловской области»</a:t>
            </a:r>
            <a:endParaRPr b="0" lang="ru-RU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7621560" y="7147080"/>
            <a:ext cx="2344680" cy="517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</a:tabLst>
            </a:pPr>
            <a:fld id="{A02069D7-6C00-4457-B82B-F654F1CBA970}" type="slidenum">
              <a:rPr b="0" lang="ru-RU" sz="1400" spc="-1" strike="noStrike">
                <a:solidFill>
                  <a:srgbClr val="dddddd"/>
                </a:solidFill>
                <a:latin typeface="DejaVu Sans"/>
                <a:ea typeface="DejaVu Sans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700200" y="446040"/>
            <a:ext cx="8677080" cy="119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7200" bIns="0" anchor="ctr">
            <a:noAutofit/>
          </a:bodyPr>
          <a:p>
            <a:pPr algn="ct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</a:tabLst>
            </a:pPr>
            <a:r>
              <a:rPr b="1" lang="ru-RU" sz="2800" spc="-1" strike="noStrike">
                <a:solidFill>
                  <a:srgbClr val="333333"/>
                </a:solidFill>
                <a:latin typeface="DejaVu Sans"/>
                <a:ea typeface="DejaVu Sans"/>
              </a:rPr>
              <a:t>Выборы будут проходить по смешанной избирательной системе: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75" name="CustomShape 3"/>
          <p:cNvSpPr/>
          <p:nvPr/>
        </p:nvSpPr>
        <p:spPr>
          <a:xfrm>
            <a:off x="700200" y="1841400"/>
            <a:ext cx="4233600" cy="13968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7200" bIns="0">
            <a:noAutofit/>
          </a:bodyPr>
          <a:p>
            <a:pPr marL="431640" indent="-322200" algn="ctr">
              <a:lnSpc>
                <a:spcPct val="98000"/>
              </a:lnSpc>
              <a:spcAft>
                <a:spcPts val="1426"/>
              </a:spcAft>
              <a:tabLst>
                <a:tab algn="l" pos="0"/>
              </a:tabLst>
            </a:pPr>
            <a:r>
              <a:rPr b="1" lang="ru-RU" sz="2200" spc="-1" strike="noStrike">
                <a:solidFill>
                  <a:srgbClr val="000000"/>
                </a:solidFill>
                <a:latin typeface="DejaVu Sans"/>
                <a:ea typeface="DejaVu Sans"/>
              </a:rPr>
              <a:t>450 депутатов Государственной Думы 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176" name="CustomShape 4"/>
          <p:cNvSpPr/>
          <p:nvPr/>
        </p:nvSpPr>
        <p:spPr>
          <a:xfrm>
            <a:off x="5148360" y="1841400"/>
            <a:ext cx="4233600" cy="13255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80" bIns="0">
            <a:noAutofit/>
          </a:bodyPr>
          <a:p>
            <a:pPr marL="431640" indent="-322200" algn="ctr">
              <a:lnSpc>
                <a:spcPct val="98000"/>
              </a:lnSpc>
              <a:spcAft>
                <a:spcPts val="1426"/>
              </a:spcAft>
              <a:tabLst>
                <a:tab algn="l" pos="0"/>
              </a:tabLst>
            </a:pPr>
            <a:r>
              <a:rPr b="1" lang="ru-RU" sz="2200" spc="-1" strike="noStrike">
                <a:solidFill>
                  <a:srgbClr val="000000"/>
                </a:solidFill>
                <a:latin typeface="DejaVu Sans"/>
                <a:ea typeface="DejaVu Sans"/>
              </a:rPr>
              <a:t>50 депутатов Законодательного Собрания Свердловской области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177" name="CustomShape 5"/>
          <p:cNvSpPr/>
          <p:nvPr/>
        </p:nvSpPr>
        <p:spPr>
          <a:xfrm>
            <a:off x="700200" y="3311640"/>
            <a:ext cx="4233600" cy="2977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760" bIns="0">
            <a:noAutofit/>
          </a:bodyPr>
          <a:p>
            <a:pPr marL="431640" indent="-322200">
              <a:lnSpc>
                <a:spcPct val="98000"/>
              </a:lnSpc>
              <a:spcAft>
                <a:spcPts val="1426"/>
              </a:spcAft>
              <a:buClr>
                <a:srgbClr val="666666"/>
              </a:buClr>
              <a:buSzPct val="45000"/>
              <a:buFont typeface="Wingdings" charset="2"/>
              <a:buChar char=""/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</a:tabLst>
            </a:pPr>
            <a:r>
              <a:rPr b="0" lang="ru-RU" sz="2200" spc="-1" strike="noStrike">
                <a:solidFill>
                  <a:srgbClr val="000000"/>
                </a:solidFill>
                <a:latin typeface="DejaVu Sans"/>
                <a:ea typeface="DejaVu Sans"/>
              </a:rPr>
              <a:t>225  избираются по одномандатным округам.</a:t>
            </a:r>
            <a:endParaRPr b="0" lang="ru-RU" sz="2200" spc="-1" strike="noStrike">
              <a:latin typeface="Arial"/>
            </a:endParaRPr>
          </a:p>
          <a:p>
            <a:pPr marL="431640" indent="-322200">
              <a:lnSpc>
                <a:spcPct val="98000"/>
              </a:lnSpc>
              <a:spcAft>
                <a:spcPts val="1426"/>
              </a:spcAft>
              <a:buClr>
                <a:srgbClr val="666666"/>
              </a:buClr>
              <a:buSzPct val="45000"/>
              <a:buFont typeface="Wingdings" charset="2"/>
              <a:buChar char=""/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</a:tabLst>
            </a:pPr>
            <a:r>
              <a:rPr b="0" lang="ru-RU" sz="2200" spc="-1" strike="noStrike">
                <a:solidFill>
                  <a:srgbClr val="000000"/>
                </a:solidFill>
                <a:latin typeface="DejaVu Sans"/>
                <a:ea typeface="DejaVu Sans"/>
              </a:rPr>
              <a:t>225 избираются по федеральному избирательному округу, пропорционально числу голосов избирателей, поданных за списки кандидатов.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178" name="CustomShape 6"/>
          <p:cNvSpPr/>
          <p:nvPr/>
        </p:nvSpPr>
        <p:spPr>
          <a:xfrm>
            <a:off x="5148360" y="3456000"/>
            <a:ext cx="4498920" cy="28335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760" bIns="0">
            <a:noAutofit/>
          </a:bodyPr>
          <a:p>
            <a:pPr marL="431640" indent="-322200">
              <a:lnSpc>
                <a:spcPct val="98000"/>
              </a:lnSpc>
              <a:spcAft>
                <a:spcPts val="1426"/>
              </a:spcAft>
              <a:buClr>
                <a:srgbClr val="666666"/>
              </a:buClr>
              <a:buSzPct val="45000"/>
              <a:buFont typeface="Wingdings" charset="2"/>
              <a:buChar char=""/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</a:tabLst>
            </a:pPr>
            <a:r>
              <a:rPr b="0" lang="ru-RU" sz="2200" spc="-1" strike="noStrike">
                <a:solidFill>
                  <a:srgbClr val="000000"/>
                </a:solidFill>
                <a:latin typeface="DejaVu Sans"/>
                <a:ea typeface="DejaVu Sans"/>
              </a:rPr>
              <a:t>25 избираются по одномандатным округам.</a:t>
            </a:r>
            <a:endParaRPr b="0" lang="ru-RU" sz="2200" spc="-1" strike="noStrike">
              <a:latin typeface="Arial"/>
            </a:endParaRPr>
          </a:p>
          <a:p>
            <a:pPr marL="431640" indent="-322200">
              <a:lnSpc>
                <a:spcPct val="98000"/>
              </a:lnSpc>
              <a:spcAft>
                <a:spcPts val="1426"/>
              </a:spcAft>
              <a:buClr>
                <a:srgbClr val="666666"/>
              </a:buClr>
              <a:buSzPct val="45000"/>
              <a:buFont typeface="Wingdings" charset="2"/>
              <a:buChar char=""/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</a:tabLst>
            </a:pPr>
            <a:r>
              <a:rPr b="0" lang="ru-RU" sz="2200" spc="-1" strike="noStrike">
                <a:solidFill>
                  <a:srgbClr val="000000"/>
                </a:solidFill>
                <a:latin typeface="DejaVu Sans"/>
                <a:ea typeface="DejaVu Sans"/>
              </a:rPr>
              <a:t>25 избираются по единому (общеобластному) избирательному округу   по спискам избирательных объединений.</a:t>
            </a:r>
            <a:endParaRPr b="0" lang="ru-RU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7621560" y="7147080"/>
            <a:ext cx="2344680" cy="517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</a:tabLst>
            </a:pPr>
            <a:fld id="{DB69FBAD-0622-45D8-86CD-29BBB56FDBB5}" type="slidenum">
              <a:rPr b="0" lang="ru-RU" sz="1400" spc="-1" strike="noStrike">
                <a:solidFill>
                  <a:srgbClr val="dddddd"/>
                </a:solidFill>
                <a:latin typeface="DejaVu Sans"/>
                <a:ea typeface="DejaVu Sans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700200" y="446040"/>
            <a:ext cx="8677080" cy="119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0080" bIns="0" anchor="ctr">
            <a:noAutofit/>
          </a:bodyPr>
          <a:p>
            <a:pPr algn="ct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</a:tabLst>
            </a:pPr>
            <a:r>
              <a:rPr b="1" lang="ru-RU" sz="4000" spc="-1" strike="noStrike">
                <a:solidFill>
                  <a:srgbClr val="333333"/>
                </a:solidFill>
                <a:latin typeface="DejaVu Sans"/>
                <a:ea typeface="DejaVu Sans"/>
              </a:rPr>
              <a:t>Формы голосования</a:t>
            </a:r>
            <a:endParaRPr b="0" lang="ru-RU" sz="4000" spc="-1" strike="noStrike">
              <a:latin typeface="Arial"/>
            </a:endParaRPr>
          </a:p>
        </p:txBody>
      </p:sp>
      <p:sp>
        <p:nvSpPr>
          <p:cNvPr id="181" name="CustomShape 3"/>
          <p:cNvSpPr/>
          <p:nvPr/>
        </p:nvSpPr>
        <p:spPr>
          <a:xfrm>
            <a:off x="792000" y="1655640"/>
            <a:ext cx="8677080" cy="1942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80" bIns="0">
            <a:noAutofit/>
          </a:bodyPr>
          <a:p>
            <a:pPr marL="431640" indent="-322200">
              <a:lnSpc>
                <a:spcPct val="98000"/>
              </a:lnSpc>
              <a:spcAft>
                <a:spcPts val="1426"/>
              </a:spcAft>
              <a:buClr>
                <a:srgbClr val="666666"/>
              </a:buClr>
              <a:buSzPct val="45000"/>
              <a:buFont typeface="Wingdings" charset="2"/>
              <a:buChar char=""/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</a:tabLst>
            </a:pPr>
            <a:r>
              <a:rPr b="1" lang="ru-RU" sz="2600" spc="-1" strike="noStrike">
                <a:solidFill>
                  <a:srgbClr val="000000"/>
                </a:solidFill>
                <a:latin typeface="DejaVu Sans"/>
                <a:ea typeface="DejaVu Sans"/>
              </a:rPr>
              <a:t>Голосование в помещении для голосования</a:t>
            </a:r>
            <a:endParaRPr b="0" lang="ru-RU" sz="2600" spc="-1" strike="noStrike">
              <a:latin typeface="Arial"/>
            </a:endParaRPr>
          </a:p>
          <a:p>
            <a:pPr marL="431640" indent="-322200">
              <a:lnSpc>
                <a:spcPct val="98000"/>
              </a:lnSpc>
              <a:spcAft>
                <a:spcPts val="1426"/>
              </a:spcAft>
              <a:buClr>
                <a:srgbClr val="666666"/>
              </a:buClr>
              <a:buSzPct val="45000"/>
              <a:buFont typeface="Wingdings" charset="2"/>
              <a:buChar char=""/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</a:tabLst>
            </a:pPr>
            <a:r>
              <a:rPr b="1" lang="ru-RU" sz="2600" spc="-1" strike="noStrike">
                <a:solidFill>
                  <a:srgbClr val="000000"/>
                </a:solidFill>
                <a:latin typeface="DejaVu Sans"/>
                <a:ea typeface="DejaVu Sans"/>
              </a:rPr>
              <a:t>Голосование вне помещения для голосования(на дому)</a:t>
            </a:r>
            <a:endParaRPr b="0" lang="ru-RU" sz="2600" spc="-1" strike="noStrike">
              <a:latin typeface="Arial"/>
            </a:endParaRPr>
          </a:p>
        </p:txBody>
      </p:sp>
      <p:sp>
        <p:nvSpPr>
          <p:cNvPr id="182" name="CustomShape 4"/>
          <p:cNvSpPr/>
          <p:nvPr/>
        </p:nvSpPr>
        <p:spPr>
          <a:xfrm>
            <a:off x="763560" y="3754440"/>
            <a:ext cx="8677080" cy="21222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80" bIns="0">
            <a:noAutofit/>
          </a:bodyPr>
          <a:p>
            <a:pPr marL="431640" indent="-322200">
              <a:lnSpc>
                <a:spcPct val="98000"/>
              </a:lnSpc>
              <a:spcAft>
                <a:spcPts val="1426"/>
              </a:spcAft>
              <a:buClr>
                <a:srgbClr val="666666"/>
              </a:buClr>
              <a:buSzPct val="45000"/>
              <a:buFont typeface="Wingdings" charset="2"/>
              <a:buChar char=""/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</a:tabLst>
            </a:pPr>
            <a:r>
              <a:rPr b="1" lang="ru-RU" sz="2600" spc="-1" strike="noStrike">
                <a:solidFill>
                  <a:srgbClr val="000000"/>
                </a:solidFill>
                <a:latin typeface="DejaVu Sans"/>
                <a:ea typeface="DejaVu Sans"/>
              </a:rPr>
              <a:t>17 и 18 сентября 2021 года- голосование групп избирателей,которые проживают(находятся) в населенных пунктах и иных местах, где отсутствуют помещения для голосования  и транспортное сообщение с которыми затруднено</a:t>
            </a:r>
            <a:endParaRPr b="0" lang="ru-RU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7621560" y="7147080"/>
            <a:ext cx="2344680" cy="517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</a:tabLst>
            </a:pPr>
            <a:fld id="{6114AE4E-CC13-445A-B4E6-20C56205BC38}" type="slidenum">
              <a:rPr b="0" lang="ru-RU" sz="1400" spc="-1" strike="noStrike">
                <a:solidFill>
                  <a:srgbClr val="dddddd"/>
                </a:solidFill>
                <a:latin typeface="DejaVu Sans"/>
                <a:ea typeface="DejaVu Sans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184" name="CustomShape 2"/>
          <p:cNvSpPr/>
          <p:nvPr/>
        </p:nvSpPr>
        <p:spPr>
          <a:xfrm>
            <a:off x="700200" y="446040"/>
            <a:ext cx="8677080" cy="119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0080" bIns="0" anchor="ctr">
            <a:noAutofit/>
          </a:bodyPr>
          <a:p>
            <a:pPr algn="ct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</a:tabLst>
            </a:pPr>
            <a:r>
              <a:rPr b="1" lang="ru-RU" sz="4000" spc="-1" strike="noStrike">
                <a:solidFill>
                  <a:srgbClr val="333333"/>
                </a:solidFill>
                <a:latin typeface="DejaVu Sans"/>
                <a:ea typeface="DejaVu Sans"/>
              </a:rPr>
              <a:t>Голосование проводится</a:t>
            </a:r>
            <a:endParaRPr b="0" lang="ru-RU" sz="4000" spc="-1" strike="noStrike">
              <a:latin typeface="Arial"/>
            </a:endParaRPr>
          </a:p>
        </p:txBody>
      </p:sp>
      <p:sp>
        <p:nvSpPr>
          <p:cNvPr id="185" name="CustomShape 3"/>
          <p:cNvSpPr/>
          <p:nvPr/>
        </p:nvSpPr>
        <p:spPr>
          <a:xfrm>
            <a:off x="700200" y="1841400"/>
            <a:ext cx="9089640" cy="4451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0080" bIns="0">
            <a:noAutofit/>
          </a:bodyPr>
          <a:p>
            <a:pPr marL="431640" indent="-322200" algn="ctr">
              <a:lnSpc>
                <a:spcPct val="98000"/>
              </a:lnSpc>
              <a:spcAft>
                <a:spcPts val="1426"/>
              </a:spcAft>
              <a:tabLst>
                <a:tab algn="l" pos="0"/>
              </a:tabLst>
            </a:pPr>
            <a:r>
              <a:rPr b="1" lang="ru-RU" sz="4000" spc="-1" strike="noStrike">
                <a:solidFill>
                  <a:srgbClr val="000000"/>
                </a:solidFill>
                <a:latin typeface="DejaVu Sans"/>
                <a:ea typeface="DejaVu Sans"/>
              </a:rPr>
              <a:t>В течение трех дней </a:t>
            </a:r>
            <a:endParaRPr b="0" lang="ru-RU" sz="4000" spc="-1" strike="noStrike">
              <a:latin typeface="Arial"/>
            </a:endParaRPr>
          </a:p>
          <a:p>
            <a:pPr marL="431640" indent="-322200" algn="ctr">
              <a:lnSpc>
                <a:spcPct val="98000"/>
              </a:lnSpc>
              <a:spcAft>
                <a:spcPts val="1426"/>
              </a:spcAft>
              <a:tabLst>
                <a:tab algn="l" pos="0"/>
              </a:tabLst>
            </a:pPr>
            <a:r>
              <a:rPr b="1" lang="ru-RU" sz="3700" spc="-1" strike="noStrike">
                <a:solidFill>
                  <a:srgbClr val="000000"/>
                </a:solidFill>
                <a:latin typeface="DejaVu Sans"/>
                <a:ea typeface="DejaVu Sans"/>
              </a:rPr>
              <a:t>17,18 и 19 сентября 2021 года</a:t>
            </a:r>
            <a:endParaRPr b="0" lang="ru-RU" sz="3700" spc="-1" strike="noStrike">
              <a:latin typeface="Arial"/>
            </a:endParaRPr>
          </a:p>
          <a:p>
            <a:pPr marL="431640" indent="-322200" algn="ctr">
              <a:lnSpc>
                <a:spcPct val="98000"/>
              </a:lnSpc>
              <a:spcAft>
                <a:spcPts val="1426"/>
              </a:spcAft>
              <a:tabLst>
                <a:tab algn="l" pos="0"/>
              </a:tabLst>
            </a:pPr>
            <a:endParaRPr b="0" lang="ru-RU" sz="3700" spc="-1" strike="noStrike">
              <a:latin typeface="Arial"/>
            </a:endParaRPr>
          </a:p>
          <a:p>
            <a:pPr marL="431640" indent="-322200" algn="ctr">
              <a:lnSpc>
                <a:spcPct val="98000"/>
              </a:lnSpc>
              <a:spcAft>
                <a:spcPts val="1426"/>
              </a:spcAft>
              <a:tabLst>
                <a:tab algn="l" pos="0"/>
              </a:tabLst>
            </a:pPr>
            <a:r>
              <a:rPr b="1" lang="ru-RU" sz="4000" spc="-1" strike="noStrike">
                <a:solidFill>
                  <a:srgbClr val="000000"/>
                </a:solidFill>
                <a:latin typeface="DejaVu Sans"/>
                <a:ea typeface="DejaVu Sans"/>
              </a:rPr>
              <a:t>с 8.00 до 20.00 часов по местному времени</a:t>
            </a:r>
            <a:endParaRPr b="0" lang="ru-RU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7621560" y="7147080"/>
            <a:ext cx="2344680" cy="517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</a:tabLst>
            </a:pPr>
            <a:fld id="{E86ADFFA-4464-44AE-ADDF-3F4CC44BB3A5}" type="slidenum">
              <a:rPr b="0" lang="ru-RU" sz="1400" spc="-1" strike="noStrike">
                <a:solidFill>
                  <a:srgbClr val="dddddd"/>
                </a:solidFill>
                <a:latin typeface="DejaVu Sans"/>
                <a:ea typeface="DejaVu Sans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503280" y="334800"/>
            <a:ext cx="9142200" cy="1420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7200" bIns="0" anchor="ctr">
            <a:noAutofit/>
          </a:bodyPr>
          <a:p>
            <a:pPr algn="ct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ru-RU" sz="2900" spc="-1" strike="noStrike">
                <a:solidFill>
                  <a:srgbClr val="333333"/>
                </a:solidFill>
                <a:latin typeface="DejaVu Sans"/>
                <a:ea typeface="DejaVu Sans"/>
              </a:rPr>
              <a:t>  </a:t>
            </a:r>
            <a:r>
              <a:rPr b="1" lang="ru-RU" sz="2900" spc="-1" strike="noStrike">
                <a:solidFill>
                  <a:srgbClr val="000000"/>
                </a:solidFill>
                <a:latin typeface="DejaVu Sans"/>
                <a:ea typeface="DejaVu Sans"/>
              </a:rPr>
              <a:t>Заявления,для включения в списки </a:t>
            </a:r>
            <a:br/>
            <a:r>
              <a:rPr b="1" lang="ru-RU" sz="2900" spc="-1" strike="noStrike">
                <a:solidFill>
                  <a:srgbClr val="000000"/>
                </a:solidFill>
                <a:latin typeface="DejaVu Sans"/>
                <a:ea typeface="DejaVu Sans"/>
              </a:rPr>
              <a:t>по месту нахождения</a:t>
            </a:r>
            <a:endParaRPr b="0" lang="ru-RU" sz="2900" spc="-1" strike="noStrike"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700200" y="1841400"/>
            <a:ext cx="8677080" cy="2122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680" bIns="0">
            <a:noAutofit/>
          </a:bodyPr>
          <a:p>
            <a:pPr marL="431640" indent="-322200">
              <a:lnSpc>
                <a:spcPct val="98000"/>
              </a:lnSpc>
              <a:spcAft>
                <a:spcPts val="1426"/>
              </a:spcAft>
              <a:buClr>
                <a:srgbClr val="666666"/>
              </a:buClr>
              <a:buSzPct val="45000"/>
              <a:buFont typeface="Wingdings" charset="2"/>
              <a:buChar char=""/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</a:tabLst>
            </a:pPr>
            <a:r>
              <a:rPr b="1" lang="ru-RU" sz="1800" spc="-1" strike="noStrike">
                <a:solidFill>
                  <a:srgbClr val="000000"/>
                </a:solidFill>
                <a:latin typeface="DejaVu Sans"/>
                <a:ea typeface="DejaVu Sans"/>
              </a:rPr>
              <a:t>в любую территориальную комиссию, не ранее чем за 45 дней и не позднее чем за 3 дня до первого дня голосования(со 2 августа до 13 сентября 2021г);</a:t>
            </a:r>
            <a:endParaRPr b="0" lang="ru-RU" sz="1800" spc="-1" strike="noStrike">
              <a:latin typeface="Arial"/>
            </a:endParaRPr>
          </a:p>
          <a:p>
            <a:pPr marL="431640" indent="-322200">
              <a:lnSpc>
                <a:spcPct val="98000"/>
              </a:lnSpc>
              <a:spcAft>
                <a:spcPts val="1426"/>
              </a:spcAft>
              <a:buClr>
                <a:srgbClr val="666666"/>
              </a:buClr>
              <a:buSzPct val="45000"/>
              <a:buFont typeface="Wingdings" charset="2"/>
              <a:buChar char=""/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</a:tabLst>
            </a:pPr>
            <a:r>
              <a:rPr b="1" lang="ru-RU" sz="1800" spc="-1" strike="noStrike">
                <a:solidFill>
                  <a:srgbClr val="000000"/>
                </a:solidFill>
                <a:latin typeface="DejaVu Sans"/>
                <a:ea typeface="DejaVu Sans"/>
              </a:rPr>
              <a:t>через многофункциональный центр предоставления государственных и муниципальных услуг не ранее чем за 45 дней и не позднее чем за 3 дня до первого дня голосования(со 2 августа до 13 сентября 2021г);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00200" y="4167360"/>
            <a:ext cx="8677080" cy="21222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680" bIns="0">
            <a:noAutofit/>
          </a:bodyPr>
          <a:p>
            <a:pPr marL="431640" indent="-322200">
              <a:lnSpc>
                <a:spcPct val="98000"/>
              </a:lnSpc>
              <a:spcAft>
                <a:spcPts val="1426"/>
              </a:spcAft>
              <a:buClr>
                <a:srgbClr val="666666"/>
              </a:buClr>
              <a:buSzPct val="45000"/>
              <a:buFont typeface="Wingdings" charset="2"/>
              <a:buChar char=""/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</a:tabLst>
            </a:pPr>
            <a:r>
              <a:rPr b="1" lang="ru-RU" sz="1800" spc="-1" strike="noStrike">
                <a:solidFill>
                  <a:srgbClr val="000000"/>
                </a:solidFill>
                <a:latin typeface="DejaVu Sans"/>
                <a:ea typeface="DejaVu Sans"/>
              </a:rPr>
              <a:t>через федеральную государственную информационную систему «Единый портал государственных и муниципальных услуг(функций)»не ранее чем за 45 дней и не позднее 24 часов по московскому времени за 3 дня до первого дня голосования</a:t>
            </a:r>
            <a:r>
              <a:rPr b="1" lang="ru-RU" sz="2000" spc="-1" strike="noStrike">
                <a:solidFill>
                  <a:srgbClr val="000000"/>
                </a:solidFill>
                <a:latin typeface="DejaVu Sans"/>
                <a:ea typeface="DejaVu Sans"/>
              </a:rPr>
              <a:t>(со 2 августа до 13 сентября 2021г.)</a:t>
            </a:r>
            <a:r>
              <a:rPr b="1" lang="ru-RU" sz="1800" spc="-1" strike="noStrike">
                <a:solidFill>
                  <a:srgbClr val="000000"/>
                </a:solidFill>
                <a:latin typeface="DejaVu Sans"/>
                <a:ea typeface="DejaVu Sans"/>
              </a:rPr>
              <a:t>;</a:t>
            </a:r>
            <a:endParaRPr b="0" lang="ru-RU" sz="1800" spc="-1" strike="noStrike">
              <a:latin typeface="Arial"/>
            </a:endParaRPr>
          </a:p>
          <a:p>
            <a:pPr marL="431640" indent="-322200">
              <a:lnSpc>
                <a:spcPct val="98000"/>
              </a:lnSpc>
              <a:spcAft>
                <a:spcPts val="1426"/>
              </a:spcAft>
              <a:buClr>
                <a:srgbClr val="666666"/>
              </a:buClr>
              <a:buSzPct val="45000"/>
              <a:buFont typeface="Wingdings" charset="2"/>
              <a:buChar char=""/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</a:tabLst>
            </a:pPr>
            <a:r>
              <a:rPr b="1" lang="ru-RU" sz="1800" spc="-1" strike="noStrike">
                <a:solidFill>
                  <a:srgbClr val="000000"/>
                </a:solidFill>
                <a:latin typeface="DejaVu Sans"/>
                <a:ea typeface="DejaVu Sans"/>
              </a:rPr>
              <a:t>в любую участковую избирательную комиссию не ранее 10 дней до дня( последнего дня) и не позднее чем за 3 дня до первого дня голосования ( с 8 по 13 сентября 2021г.).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7621560" y="7147080"/>
            <a:ext cx="2344680" cy="517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</a:tabLst>
            </a:pPr>
            <a:fld id="{004BCB28-13D6-4664-99E4-D052B65B88A0}" type="slidenum">
              <a:rPr b="0" lang="ru-RU" sz="1400" spc="-1" strike="noStrike">
                <a:solidFill>
                  <a:srgbClr val="dddddd"/>
                </a:solidFill>
                <a:latin typeface="DejaVu Sans"/>
                <a:ea typeface="DejaVu Sans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191" name="CustomShape 2"/>
          <p:cNvSpPr/>
          <p:nvPr/>
        </p:nvSpPr>
        <p:spPr>
          <a:xfrm>
            <a:off x="700200" y="431640"/>
            <a:ext cx="8677080" cy="2230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600" bIns="0" anchor="ctr">
            <a:noAutofit/>
          </a:bodyPr>
          <a:p>
            <a:pPr algn="ct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</a:tabLst>
            </a:pPr>
            <a:r>
              <a:rPr b="1" lang="ru-RU" sz="1400" spc="-1" strike="noStrike">
                <a:solidFill>
                  <a:srgbClr val="333333"/>
                </a:solidFill>
                <a:latin typeface="DejaVu Sans"/>
                <a:ea typeface="DejaVu Sans"/>
              </a:rPr>
              <a:t> </a:t>
            </a:r>
            <a:r>
              <a:rPr b="1" lang="ru-RU" sz="1600" spc="-1" strike="noStrike">
                <a:solidFill>
                  <a:srgbClr val="333333"/>
                </a:solidFill>
                <a:latin typeface="DejaVu Sans"/>
                <a:ea typeface="DejaVu Sans"/>
              </a:rPr>
              <a:t>План работы Ирбитской РТИК по реализации Календарного плана мероприятий по подготовке и проведению выборов депутатов  Государственной Думы Федерального Собрания Российской Федерации восьмого созыва  и Календаря основных мероприятий по подготовке и проведению выборов депутатов Законодательного Собрания Свердловской области  19 сентября 2021 года на территории Ирбитского муниципального образования, утвержден Решением Ирбитской РТИК от 26.06.2021 года № 7/47</a:t>
            </a:r>
            <a:endParaRPr b="0" lang="ru-RU" sz="1600" spc="-1" strike="noStrike">
              <a:latin typeface="Arial"/>
            </a:endParaRPr>
          </a:p>
        </p:txBody>
      </p:sp>
      <p:graphicFrame>
        <p:nvGraphicFramePr>
          <p:cNvPr id="192" name="Table 3"/>
          <p:cNvGraphicFramePr/>
          <p:nvPr/>
        </p:nvGraphicFramePr>
        <p:xfrm>
          <a:off x="503280" y="2952720"/>
          <a:ext cx="8711640" cy="3571200"/>
        </p:xfrm>
        <a:graphic>
          <a:graphicData uri="http://schemas.openxmlformats.org/drawingml/2006/table">
            <a:tbl>
              <a:tblPr/>
              <a:tblGrid>
                <a:gridCol w="4641840"/>
                <a:gridCol w="2016000"/>
                <a:gridCol w="2054160"/>
              </a:tblGrid>
              <a:tr h="85248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93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Прием документов по выдвижению кандидатов </a:t>
                      </a:r>
                      <a:endParaRPr b="0" lang="ru-R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93000"/>
                        </a:lnSpc>
                        <a:tabLst>
                          <a:tab algn="l" pos="0"/>
                        </a:tabLst>
                      </a:pPr>
                      <a:endParaRPr b="0" lang="ru-RU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93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 20.06.2021г. </a:t>
                      </a:r>
                      <a:endParaRPr b="0" lang="ru-R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93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 18.00 час. 30.07.2021 г.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Граждане Российской Федерации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110628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93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Сбор подписей в поддержку выдвижения кандидатов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93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Со дня оплаты изготовления подписных листов</a:t>
                      </a:r>
                      <a:endParaRPr b="0" lang="ru-R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93000"/>
                        </a:lnSpc>
                        <a:tabLst>
                          <a:tab algn="l" pos="0"/>
                        </a:tabLst>
                      </a:pPr>
                      <a:endParaRPr b="0" lang="ru-RU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Лица, собирающие подписи  избирателей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161280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93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Представление документов в Ирбитскую районную ТИК с полномочиями ОИК для регистрации кандидатов в депутаты Законодательного Собрания Свердловской области по Ирбитскому одномандатному избирательному округу №13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93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Не позднее 18.00 час. 04.08.2021г. 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93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Кандидаты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7621560" y="7147080"/>
            <a:ext cx="2344680" cy="517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</a:tabLst>
            </a:pPr>
            <a:fld id="{B0CC1AFC-EA21-42B3-A36D-79BA6C46798A}" type="slidenum">
              <a:rPr b="0" lang="ru-RU" sz="1400" spc="-1" strike="noStrike">
                <a:solidFill>
                  <a:srgbClr val="dddddd"/>
                </a:solidFill>
                <a:latin typeface="DejaVu Sans"/>
                <a:ea typeface="DejaVu Sans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194" name="CustomShape 2"/>
          <p:cNvSpPr/>
          <p:nvPr/>
        </p:nvSpPr>
        <p:spPr>
          <a:xfrm>
            <a:off x="700200" y="446040"/>
            <a:ext cx="8677080" cy="119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0080" bIns="0" anchor="ctr">
            <a:noAutofit/>
          </a:bodyPr>
          <a:p>
            <a:pPr algn="ct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</a:tabLst>
            </a:pPr>
            <a:r>
              <a:rPr b="1" lang="ru-RU" sz="4000" spc="-1" strike="noStrike">
                <a:solidFill>
                  <a:srgbClr val="000000"/>
                </a:solidFill>
                <a:latin typeface="DejaVu Sans"/>
                <a:ea typeface="DejaVu Sans"/>
              </a:rPr>
              <a:t>Взаимодействие с ОМС</a:t>
            </a:r>
            <a:endParaRPr b="0" lang="ru-RU" sz="4000" spc="-1" strike="noStrike">
              <a:latin typeface="Arial"/>
            </a:endParaRPr>
          </a:p>
        </p:txBody>
      </p:sp>
      <p:sp>
        <p:nvSpPr>
          <p:cNvPr id="195" name="CustomShape 3"/>
          <p:cNvSpPr/>
          <p:nvPr/>
        </p:nvSpPr>
        <p:spPr>
          <a:xfrm>
            <a:off x="700200" y="1841400"/>
            <a:ext cx="8677080" cy="2122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80" bIns="0">
            <a:noAutofit/>
          </a:bodyPr>
          <a:p>
            <a:pPr marL="431640" indent="-322200">
              <a:lnSpc>
                <a:spcPct val="98000"/>
              </a:lnSpc>
              <a:spcAft>
                <a:spcPts val="1426"/>
              </a:spcAft>
              <a:buClr>
                <a:srgbClr val="666666"/>
              </a:buClr>
              <a:buSzPct val="45000"/>
              <a:buFont typeface="Wingdings" charset="2"/>
              <a:buChar char=""/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</a:tabLst>
            </a:pPr>
            <a:r>
              <a:rPr b="0" lang="ru-RU" sz="3200" spc="-1" strike="noStrike">
                <a:solidFill>
                  <a:srgbClr val="666666"/>
                </a:solidFill>
                <a:latin typeface="DejaVu Sans"/>
                <a:ea typeface="DejaVu Sans"/>
              </a:rPr>
              <a:t>       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196" name="CustomShape 4"/>
          <p:cNvSpPr/>
          <p:nvPr/>
        </p:nvSpPr>
        <p:spPr>
          <a:xfrm>
            <a:off x="700200" y="4167360"/>
            <a:ext cx="8677080" cy="21222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680" bIns="0">
            <a:noAutofit/>
          </a:bodyPr>
          <a:p>
            <a:pPr marL="431640" indent="-322200">
              <a:lnSpc>
                <a:spcPct val="98000"/>
              </a:lnSpc>
              <a:buClr>
                <a:srgbClr val="666666"/>
              </a:buClr>
              <a:buSzPct val="45000"/>
              <a:buFont typeface="Wingdings" charset="2"/>
              <a:buChar char=""/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</a:tabLst>
            </a:pPr>
            <a:r>
              <a:rPr b="1" lang="ru-RU" sz="1600" spc="-1" strike="noStrike">
                <a:solidFill>
                  <a:srgbClr val="000000"/>
                </a:solidFill>
                <a:latin typeface="DejaVu Sans"/>
                <a:ea typeface="DejaVu Sans"/>
              </a:rPr>
              <a:t>Постановление администрации от 01.07.2021г. № 449-ПА «О мерах по оказанию содействия  избирательным комиссиям в организации подготовки и проведения выборов депутатов Государственной Думы Федерального Собрания Российской Федерации восьмого созыва и  депутатов Законодательного Собрания Свердловской области 19 сентября 2021 года»</a:t>
            </a:r>
            <a:r>
              <a:rPr b="0" lang="ru-RU" sz="1600" spc="-1" strike="noStrike">
                <a:solidFill>
                  <a:srgbClr val="666666"/>
                </a:solidFill>
                <a:latin typeface="DejaVu Sans"/>
                <a:ea typeface="DejaVu Sans"/>
              </a:rPr>
              <a:t>    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197" name="CustomShape 5"/>
          <p:cNvSpPr/>
          <p:nvPr/>
        </p:nvSpPr>
        <p:spPr>
          <a:xfrm>
            <a:off x="700200" y="1841400"/>
            <a:ext cx="8677080" cy="21222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80" bIns="0">
            <a:noAutofit/>
          </a:bodyPr>
          <a:p>
            <a:pPr marL="431640" indent="-322200">
              <a:lnSpc>
                <a:spcPct val="98000"/>
              </a:lnSpc>
              <a:spcAft>
                <a:spcPts val="1426"/>
              </a:spcAft>
              <a:buClr>
                <a:srgbClr val="666666"/>
              </a:buClr>
              <a:buSzPct val="45000"/>
              <a:buFont typeface="Wingdings" charset="2"/>
              <a:buChar char=""/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</a:tabLst>
            </a:pPr>
            <a:r>
              <a:rPr b="0" lang="ru-RU" sz="3200" spc="-1" strike="noStrike">
                <a:solidFill>
                  <a:srgbClr val="666666"/>
                </a:solidFill>
                <a:latin typeface="DejaVu Sans"/>
                <a:ea typeface="DejaVu Sans"/>
              </a:rPr>
              <a:t>       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198" name="CustomShape 6"/>
          <p:cNvSpPr/>
          <p:nvPr/>
        </p:nvSpPr>
        <p:spPr>
          <a:xfrm>
            <a:off x="700200" y="1841400"/>
            <a:ext cx="8677080" cy="21222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80" bIns="0">
            <a:noAutofit/>
          </a:bodyPr>
          <a:p>
            <a:pPr marL="431640" indent="-322200">
              <a:lnSpc>
                <a:spcPct val="98000"/>
              </a:lnSpc>
              <a:spcAft>
                <a:spcPts val="1426"/>
              </a:spcAft>
              <a:buClr>
                <a:srgbClr val="666666"/>
              </a:buClr>
              <a:buSzPct val="45000"/>
              <a:buFont typeface="Wingdings" charset="2"/>
              <a:buChar char=""/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</a:tabLst>
            </a:pPr>
            <a:r>
              <a:rPr b="0" lang="ru-RU" sz="3200" spc="-1" strike="noStrike">
                <a:solidFill>
                  <a:srgbClr val="666666"/>
                </a:solidFill>
                <a:latin typeface="DejaVu Sans"/>
                <a:ea typeface="DejaVu Sans"/>
              </a:rPr>
              <a:t>       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199" name="CustomShape 7"/>
          <p:cNvSpPr/>
          <p:nvPr/>
        </p:nvSpPr>
        <p:spPr>
          <a:xfrm>
            <a:off x="700200" y="1841400"/>
            <a:ext cx="8677080" cy="21222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80" bIns="0">
            <a:noAutofit/>
          </a:bodyPr>
          <a:p>
            <a:pPr marL="431640" indent="-322200">
              <a:lnSpc>
                <a:spcPct val="98000"/>
              </a:lnSpc>
              <a:spcAft>
                <a:spcPts val="1426"/>
              </a:spcAft>
              <a:buClr>
                <a:srgbClr val="666666"/>
              </a:buClr>
              <a:buSzPct val="45000"/>
              <a:buFont typeface="Wingdings" charset="2"/>
              <a:buChar char=""/>
              <a:tabLst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</a:tabLst>
            </a:pPr>
            <a:r>
              <a:rPr b="0" lang="ru-RU" sz="3200" spc="-1" strike="noStrike">
                <a:solidFill>
                  <a:srgbClr val="666666"/>
                </a:solidFill>
                <a:latin typeface="DejaVu Sans"/>
                <a:ea typeface="DejaVu Sans"/>
              </a:rPr>
              <a:t>       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200" name="CustomShape 8"/>
          <p:cNvSpPr/>
          <p:nvPr/>
        </p:nvSpPr>
        <p:spPr>
          <a:xfrm>
            <a:off x="700200" y="1841400"/>
            <a:ext cx="8677080" cy="21222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680" bIns="0">
            <a:noAutofit/>
          </a:bodyPr>
          <a:p>
            <a:pPr marL="431640" indent="-322200">
              <a:lnSpc>
                <a:spcPct val="98000"/>
              </a:lnSpc>
              <a:spcAft>
                <a:spcPts val="1426"/>
              </a:spcAft>
              <a:tabLst>
                <a:tab algn="l" pos="0"/>
              </a:tabLst>
            </a:pPr>
            <a:r>
              <a:rPr b="1" lang="ru-RU" sz="1800" spc="-1" strike="noStrike">
                <a:solidFill>
                  <a:srgbClr val="000000"/>
                </a:solidFill>
                <a:latin typeface="DejaVu Sans"/>
                <a:ea typeface="DejaVu Sans"/>
              </a:rPr>
              <a:t>    </a:t>
            </a:r>
            <a:r>
              <a:rPr b="1" lang="ru-RU" sz="1600" spc="-1" strike="noStrike">
                <a:solidFill>
                  <a:srgbClr val="000000"/>
                </a:solidFill>
                <a:latin typeface="DejaVu Sans"/>
                <a:ea typeface="DejaVu Sans"/>
              </a:rPr>
              <a:t>Постановление администрации от 18.06.2021г. № 412-ПА «Об утверждении Перечня помещений находящихся в государственной и муниципальной собственности для проведения публичных мероприятий в форме собраний  и встреч представителей избирательных объединений и кандидатов  с избирателями в период избирательной компании по выборам депутатов Государственной Думы Федерального Собрания Российской Федерации восьмого созыва и депутатов Законодательного Собрания Свердловской области 19 сентября 2021 года»</a:t>
            </a:r>
            <a:endParaRPr b="0" lang="ru-RU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7621560" y="7147080"/>
            <a:ext cx="2344680" cy="517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98000"/>
              </a:lnSpc>
              <a:tabLst>
                <a:tab algn="l" pos="449280"/>
                <a:tab algn="l" pos="898560"/>
                <a:tab algn="l" pos="1347840"/>
                <a:tab algn="l" pos="1797120"/>
                <a:tab algn="l" pos="2246400"/>
              </a:tabLst>
            </a:pPr>
            <a:fld id="{395A626E-2BE2-4D84-AF36-B2F6F65F43B1}" type="slidenum">
              <a:rPr b="0" lang="ru-RU" sz="1400" spc="-1" strike="noStrike">
                <a:solidFill>
                  <a:srgbClr val="dddddd"/>
                </a:solidFill>
                <a:latin typeface="DejaVu Sans"/>
                <a:ea typeface="DejaVu Sans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700200" y="446040"/>
            <a:ext cx="8677080" cy="119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3" name="CustomShape 3"/>
          <p:cNvSpPr/>
          <p:nvPr/>
        </p:nvSpPr>
        <p:spPr>
          <a:xfrm>
            <a:off x="700200" y="1841400"/>
            <a:ext cx="8677080" cy="2122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80" bIns="0">
            <a:noAutofit/>
          </a:bodyPr>
          <a:p>
            <a:pPr marL="431640" indent="-322200" algn="ctr">
              <a:lnSpc>
                <a:spcPct val="98000"/>
              </a:lnSpc>
              <a:spcAft>
                <a:spcPts val="1426"/>
              </a:spcAft>
              <a:tabLst>
                <a:tab algn="l" pos="0"/>
              </a:tabLst>
            </a:pPr>
            <a:endParaRPr b="0" lang="ru-RU" sz="1800" spc="-1" strike="noStrike">
              <a:latin typeface="Arial"/>
            </a:endParaRPr>
          </a:p>
          <a:p>
            <a:pPr marL="431640" indent="-322200" algn="ctr">
              <a:lnSpc>
                <a:spcPct val="98000"/>
              </a:lnSpc>
              <a:spcAft>
                <a:spcPts val="1426"/>
              </a:spcAft>
              <a:tabLst>
                <a:tab algn="l" pos="0"/>
              </a:tabLst>
            </a:pPr>
            <a:r>
              <a:rPr b="1" lang="ru-RU" sz="4400" spc="-1" strike="noStrike">
                <a:solidFill>
                  <a:srgbClr val="000000"/>
                </a:solidFill>
                <a:latin typeface="DejaVu Sans"/>
                <a:ea typeface="DejaVu Sans"/>
              </a:rPr>
              <a:t>СПАСИБО ЗА ВНИМАНИЕ!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00200" y="4167360"/>
            <a:ext cx="8677080" cy="21222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040" bIns="0">
            <a:noAutofit/>
          </a:bodyPr>
          <a:p>
            <a:pPr marL="431640" indent="-322200">
              <a:lnSpc>
                <a:spcPct val="98000"/>
              </a:lnSpc>
              <a:spcAft>
                <a:spcPts val="1426"/>
              </a:spcAft>
              <a:tabLst>
                <a:tab algn="l" pos="0"/>
              </a:tabLst>
            </a:pPr>
            <a:endParaRPr b="0" lang="ru-RU" sz="1800" spc="-1" strike="noStrike">
              <a:latin typeface="Arial"/>
            </a:endParaRPr>
          </a:p>
          <a:p>
            <a:pPr marL="431640" indent="-322200">
              <a:lnSpc>
                <a:spcPct val="98000"/>
              </a:lnSpc>
              <a:spcAft>
                <a:spcPts val="1426"/>
              </a:spcAft>
              <a:tabLst>
                <a:tab algn="l" pos="0"/>
              </a:tabLst>
            </a:pPr>
            <a:endParaRPr b="0" lang="ru-RU" sz="1800" spc="-1" strike="noStrike">
              <a:latin typeface="Arial"/>
            </a:endParaRPr>
          </a:p>
          <a:p>
            <a:pPr marL="431640" indent="-322200" algn="ctr">
              <a:lnSpc>
                <a:spcPct val="98000"/>
              </a:lnSpc>
              <a:spcAft>
                <a:spcPts val="1426"/>
              </a:spcAft>
              <a:tabLst>
                <a:tab algn="l" pos="0"/>
              </a:tabLst>
            </a:pPr>
            <a:r>
              <a:rPr b="0" lang="ru-RU" sz="1600" spc="-1" strike="noStrike">
                <a:solidFill>
                  <a:srgbClr val="000000"/>
                </a:solidFill>
                <a:latin typeface="DejaVu Sans"/>
                <a:ea typeface="DejaVu Sans"/>
              </a:rPr>
              <a:t>Ответственный за выпуск Епифанова Л.Б., председатель Ирбитской  РТИК </a:t>
            </a:r>
            <a:endParaRPr b="0" lang="ru-RU" sz="1600" spc="-1" strike="noStrike">
              <a:latin typeface="Arial"/>
            </a:endParaRPr>
          </a:p>
          <a:p>
            <a:pPr marL="431640" indent="-322200" algn="ctr">
              <a:lnSpc>
                <a:spcPct val="98000"/>
              </a:lnSpc>
              <a:spcAft>
                <a:spcPts val="1426"/>
              </a:spcAft>
              <a:tabLst>
                <a:tab algn="l" pos="0"/>
              </a:tabLst>
            </a:pPr>
            <a:r>
              <a:rPr b="1" lang="ru-RU" sz="1600" spc="-1" strike="noStrike">
                <a:solidFill>
                  <a:srgbClr val="000000"/>
                </a:solidFill>
                <a:latin typeface="DejaVu Sans"/>
                <a:ea typeface="DejaVu Sans"/>
              </a:rPr>
              <a:t>2021 ГОД</a:t>
            </a:r>
            <a:endParaRPr b="0" lang="ru-RU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</Template>
  <TotalTime>8</TotalTime>
  <Application>LibreOffice/7.0.1.2$Windows_X86_64 LibreOffice_project/7cbcfc562f6eb6708b5ff7d7397325de9e764452</Application>
  <Words>607</Words>
  <Paragraphs>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2021-07-12T09:14:02Z</dcterms:created>
  <dc:creator>admin</dc:creator>
  <dc:description/>
  <dc:language>ru-RU</dc:language>
  <cp:lastModifiedBy/>
  <cp:lastPrinted>1601-01-01T00:00:00Z</cp:lastPrinted>
  <dcterms:modified xsi:type="dcterms:W3CDTF">2021-07-15T09:27:02Z</dcterms:modified>
  <cp:revision>6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9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9</vt:i4>
  </property>
</Properties>
</file>