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6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2420888"/>
            <a:ext cx="8074899" cy="2504569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Контрольные </a:t>
            </a:r>
            <a:b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                тесты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561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кандидатов в депутаты Энского городского округа один из кандидатов в депутаты был зарегистрирован по одномандатному избирательному округу, в состав которого входит избирательный участок, где один из членов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голоса находится в непосредственном подчинении у кандидата.</a:t>
            </a:r>
          </a:p>
          <a:p>
            <a:pPr algn="just"/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в этом случае член УИК исполнять полномочия члена УИК </a:t>
            </a:r>
            <a:r>
              <a:rPr lang="ru-RU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голоса? </a:t>
            </a:r>
            <a:endParaRPr lang="ru-RU" sz="1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находится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непосредственном подчинении у кандидата, но не является его близким родственником – он сохраняет свои полномочия, предусмотренные законодательством, и продолжает участвовать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УИК.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да, если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находится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непосредственном подчинении у кандидата, но не является его близким родственником – он сохраняет свои полномочия, предусмотренные законодательством, и продолжает участвовать в работе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дня голосования. В день голосования его полномочия приостанавливаются письменным распоряжением председателя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этапе подсчета голосов избирателей. Данное распоряжение доводится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ТИК,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наблюдателей, членов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совещательного голоса, представителей средств массовой информации.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нет, членами УИК 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не могут быть на соответствующих выборах лица, которые находятся в непосредственном подчинении у кандидатов.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Норма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распространяются на членов участковых избирательных комиссий, если кандидат выдвигается либо зарегистрирован по другому избирательному округу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2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20688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ответ: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«в».</a:t>
            </a:r>
          </a:p>
          <a:p>
            <a:pPr algn="just"/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нет, </a:t>
            </a:r>
          </a:p>
          <a:p>
            <a:pPr algn="just"/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членами УИК с правом решающего голоса не могут быть на соответствующих выборах лица, которые находятся в непосредственном подчинении у кандидатов.</a:t>
            </a:r>
          </a:p>
          <a:p>
            <a:pPr algn="just"/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Норма не распространяются на членов УИК, если кандидат выдвигается либо зарегистрирован по другому избирательному округу.</a:t>
            </a:r>
          </a:p>
          <a:p>
            <a:pPr algn="just"/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Под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непосредственным подчинением понимаются служебные отношения между руководителем и подчиненным, при которых руководитель обладает в отношении подчиненного властно-распорядительными полномочиями, то есть имеет право приема на работу и увольнения подчиненного или в пределах должностных полномочий вправе отдавать ему приказы, распоряжения и указания, обязательные для исполнения, поощрять и применять дисциплинарные взыскания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случае полномочия члена УИК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приостанавливаются по решению УИК на ближайшем заседании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получения сведений о наличии таких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оснований.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529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6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утраты членом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гражданства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РФ,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приобретения им гражданства иностранного государства либо получения им вида на жительство или иного документа, подтверждающего право на постоянное проживание гражданина РФ на территории иностранного государства: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освобождается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обязанностей члена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до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истечения срока своих полномочий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полномочия данного члена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немедленно прекращаются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не предусмотрено.</a:t>
            </a:r>
          </a:p>
        </p:txBody>
      </p:sp>
    </p:spTree>
    <p:extLst>
      <p:ext uri="{BB962C8B-B14F-4D97-AF65-F5344CB8AC3E}">
        <p14:creationId xmlns:p14="http://schemas.microsoft.com/office/powerpoint/2010/main" val="19570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ответ: 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«б»</a:t>
            </a:r>
          </a:p>
          <a:p>
            <a:pPr algn="just"/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</a:t>
            </a:r>
            <a:r>
              <a:rPr lang="ru-RU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члена УИК с правом решающего голоса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немедленно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прекращаются</a:t>
            </a:r>
            <a:r>
              <a:rPr lang="ru-RU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утраты членом УИК с правом решающего голоса гражданства РФ, приобретения им гражданства иностранного государства либо получения им вида на жительство или иного документа, подтверждающего право на постоянное проживание гражданина РФ на территории иностранного </a:t>
            </a:r>
            <a:r>
              <a:rPr lang="ru-RU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государства.</a:t>
            </a:r>
            <a:endParaRPr lang="ru-RU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9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7388" y="260648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 </a:t>
            </a: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Члена УИК с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попросили поучаствовать в сборе подписей в поддержку кандидата, представлять интересы кандидата, зарегистрированного в другом городе, а также провести предвыборную агитацию. При этом, на территории города, где он является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членом УИК,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выборы не проводятся.</a:t>
            </a:r>
          </a:p>
          <a:p>
            <a:pPr algn="just"/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Может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член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в данном случае участвовать в сборе подписей в поддержку кандидата, представлять интересы кандидата, зарегистрированного в другом городе, а также провести предвыборную агитацию?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так как в данном случае он не осуществляет полномочия члена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в связи с тем, что выборы проходят в другом городе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так как в данном случае он не осуществляет полномочия члена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в связи с тем, что выборы проходят в другом городе и при условии, если его полномочия будут приостановлены решением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его участия в сборе подписей в поддержку кандидата, представлении интересов кандидата, а также в проведении предвыборной агитации в другом городе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не может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3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412776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тем, что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назначается сроком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пять лет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 в течение пяти лет</a:t>
            </a: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независимо от того, проводятся выборы или нет на территории данного избирательного участка </a:t>
            </a: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вправе:</a:t>
            </a:r>
          </a:p>
          <a:p>
            <a:pPr algn="just"/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проводить предвыборную агитацию, выпускать и распространять любые агитационные материалы;</a:t>
            </a:r>
          </a:p>
          <a:p>
            <a:pPr algn="just"/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выступать от имени соответствующей избирательной комиссии в ходе публичных мероприятий, проводимых органами государственной власти, органами местного самоуправления, политическими партиями или иными общественными объединениями, а также в средствах массовой информации без поручения соответствующей избирательной комиссии;</a:t>
            </a:r>
          </a:p>
          <a:p>
            <a:pPr algn="just"/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представлять интересы кандидата, зарегистрированного кандидата, избирательного объединения.</a:t>
            </a:r>
          </a:p>
          <a:p>
            <a:pPr algn="just"/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участвовать в сборе подписей в поддержку выдвижения кандидатов.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77311" y="482992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ответ: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«в»</a:t>
            </a:r>
            <a:endParaRPr lang="ru-RU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Нет, не может</a:t>
            </a:r>
          </a:p>
        </p:txBody>
      </p:sp>
    </p:spTree>
    <p:extLst>
      <p:ext uri="{BB962C8B-B14F-4D97-AF65-F5344CB8AC3E}">
        <p14:creationId xmlns:p14="http://schemas.microsoft.com/office/powerpoint/2010/main" val="274785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079" y="692696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фразу: «Член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правом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решающего голоса до окончания срока своих полномочий, член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совещательного голоса в период избирательной кампании…»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могут быть уволены с работы по инициативе работодателя, но без их согласия могут быть переведены на другую работу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могут быть уволены с работы по инициативе работодателя или без их согласия переведены на другую работу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уволены с работы по инициативе работодателя или без их согласия переведены на другую работу.</a:t>
            </a:r>
          </a:p>
        </p:txBody>
      </p:sp>
    </p:spTree>
    <p:extLst>
      <p:ext uri="{BB962C8B-B14F-4D97-AF65-F5344CB8AC3E}">
        <p14:creationId xmlns:p14="http://schemas.microsoft.com/office/powerpoint/2010/main" val="31139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208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ответ: 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«б»</a:t>
            </a:r>
            <a:endParaRPr lang="ru-RU" sz="3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правом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решающего голоса 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окончания срока своих полномочий, член УИК с правом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совещательного голоса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период избирательной 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уволен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работы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инициативе работодателя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согласия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другую работу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(пункт18 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30 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Избирательного 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Свердловской области)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00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2413337"/>
            <a:ext cx="408797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i="1" dirty="0" smtClean="0">
                <a:solidFill>
                  <a:srgbClr val="FF0000"/>
                </a:solidFill>
              </a:rPr>
              <a:t>Спасибо</a:t>
            </a:r>
            <a:endParaRPr lang="ru-RU" sz="8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0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925" y="548680"/>
            <a:ext cx="77768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тем, что в день голосования на избирательный участок пришло большое количество избирателей, член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совещательного голоса предложил председателю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помощь в выдаче бюллетеней избирателям.</a:t>
            </a:r>
          </a:p>
          <a:p>
            <a:pPr algn="just"/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Как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поступить председатель участковой избирательной комиссии?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4339" y="2852936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дать указание выдать бюллетени для голосования члену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совещательного голоса.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Отказаться от помощи члена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совещательного голоса.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комиссии с правом совещательного голоса обладает равными правами с членом комиссии с правом решающего голоса по вопросам подготовки и проведения выборов, за исключением права выдавать избирательные бюллетени.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незамедлительно принять решение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комиссии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выдаче бюллетеней для голосования члену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совещательного голоса.</a:t>
            </a:r>
          </a:p>
        </p:txBody>
      </p:sp>
    </p:spTree>
    <p:extLst>
      <p:ext uri="{BB962C8B-B14F-4D97-AF65-F5344CB8AC3E}">
        <p14:creationId xmlns:p14="http://schemas.microsoft.com/office/powerpoint/2010/main" val="375087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6632"/>
            <a:ext cx="763284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ответ: </a:t>
            </a:r>
            <a: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«б». </a:t>
            </a:r>
            <a:endParaRPr lang="ru-RU" sz="32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Отказаться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помощи члена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совещательного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голоса.</a:t>
            </a:r>
          </a:p>
          <a:p>
            <a:pPr algn="just"/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комиссии с правом совещательного голоса обладает равными правами с членом комиссии с правом решающего голоса по вопросам подготовки и проведения выборов, за исключением права выдавать избирательные </a:t>
            </a:r>
            <a:r>
              <a:rPr lang="ru-RU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бюллетени, подписывать протокол об итогах голосования.</a:t>
            </a:r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20 статьи 30 Избирательного кодекса Свердловской области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73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нижеперечисленного относится к исключительным правам члена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голоса: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выступать на заседании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вносить предложения по вопросам, отнесенным к компетенции комиссии, и требовать проведения по данным вопросам голосования.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выдавать и подписывать избирательные бюллетени,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подписывать протокол об итогах голосования.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задавать другим участникам заседания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в соответствии с повесткой дня и получать на них ответы по существу.</a:t>
            </a:r>
          </a:p>
        </p:txBody>
      </p:sp>
    </p:spTree>
    <p:extLst>
      <p:ext uri="{BB962C8B-B14F-4D97-AF65-F5344CB8AC3E}">
        <p14:creationId xmlns:p14="http://schemas.microsoft.com/office/powerpoint/2010/main" val="143935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84186"/>
            <a:ext cx="777686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ответ: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</a:t>
            </a:r>
            <a:r>
              <a:rPr lang="ru-RU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исключительное право </a:t>
            </a:r>
            <a:r>
              <a:rPr lang="ru-RU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члена УИК с правом решающего </a:t>
            </a:r>
            <a:r>
              <a:rPr lang="ru-RU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голоса </a:t>
            </a:r>
          </a:p>
          <a:p>
            <a:pPr algn="just"/>
            <a:r>
              <a:rPr lang="ru-RU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выдавать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подписывать избирательные бюллетени,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подписывать протокол об итогах голосования.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72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6632"/>
            <a:ext cx="81369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кандидатов в депутаты Энского городского округа один из кандидатов в депутаты был зарегистрирован по одномандатному избирательному округу, в состав которого входит избирательный участок, где членом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голоса числится дедушка кандидата.</a:t>
            </a:r>
          </a:p>
          <a:p>
            <a:pPr algn="just"/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Может </a:t>
            </a:r>
            <a:r>
              <a:rPr lang="ru-RU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в данном случае дедушка кандидата быть членом </a:t>
            </a:r>
            <a:r>
              <a:rPr lang="ru-RU" sz="1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голоса?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может. Ограничений, предусмотренных законодательством нет.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может, если член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голоса (дедушка) напишет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расписку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что он, являясь родственником кандидата, обязуется не нарушать действующее законодательство и не сообщать какую-либо информацию своему внуку (кандидату), полученную в период избирательной кампании.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не может.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Членами УИК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голоса не могут быть на соответствующих выборах супруги и близкие родственники кандидатов, близкие родственники супругов кандидатов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этом случае полномочия члена УИК с правом решающего голоса приостанавливаются по решению УИК на ближайшем заседании УИК после получения сведений о наличии таких оснований.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48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4935" y="404664"/>
            <a:ext cx="763284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</a:t>
            </a:r>
            <a:r>
              <a:rPr lang="ru-RU" sz="24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«в»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может. </a:t>
            </a:r>
          </a:p>
          <a:p>
            <a:pPr algn="just"/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Членами УИК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голоса не могут быть на соответствующих выборах супруги и близкие родственники кандидатов, близкие родственники супругов кандидатов*.</a:t>
            </a:r>
          </a:p>
          <a:p>
            <a:pPr algn="just"/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*Согласно статье 14 Семейного кодекса </a:t>
            </a:r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близкими родственниками являются родственники по прямой восходящей и нисходящей линии (родители и дети, дедушка, бабушка и внуки), братья и сестры.</a:t>
            </a:r>
          </a:p>
          <a:p>
            <a:pPr algn="just"/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 не распространяются на членов </a:t>
            </a:r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УИК,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кандидат выдвигается либо зарегистрирован по другому избирательному округу.</a:t>
            </a:r>
          </a:p>
          <a:p>
            <a:pPr algn="just"/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 статьи 30 Избирательного кодекса Свердловской области)</a:t>
            </a:r>
          </a:p>
          <a:p>
            <a:pPr algn="just"/>
            <a:endParaRPr lang="ru-RU" sz="1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 данном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полномочия члена </a:t>
            </a:r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голоса приостанавливаются по решению </a:t>
            </a:r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УИК.</a:t>
            </a:r>
            <a:endParaRPr lang="ru-RU" sz="1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Решение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приостановлении полномочий члена </a:t>
            </a:r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правом решающего голоса принимается на ближайшем заседании </a:t>
            </a:r>
            <a:r>
              <a:rPr lang="ru-RU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</a:t>
            </a:r>
            <a:r>
              <a:rPr lang="ru-RU" sz="1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получения сведений о наличии таких оснований.</a:t>
            </a:r>
          </a:p>
          <a:p>
            <a:pPr algn="just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13 Постановления ЦИК России от 17 февраля 2010 года № 192/1337-5 «О методических рекомендациях о порядке формирования территориальных избирательных комиссий, избирательных комиссий муниципальных образований, окружных и участковых избирательных комиссий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»);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7 статьи 30 Избирательного кодекса Свердловской области)</a:t>
            </a:r>
          </a:p>
        </p:txBody>
      </p:sp>
    </p:spTree>
    <p:extLst>
      <p:ext uri="{BB962C8B-B14F-4D97-AF65-F5344CB8AC3E}">
        <p14:creationId xmlns:p14="http://schemas.microsoft.com/office/powerpoint/2010/main" val="151073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5608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член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совещательного голоса знакомиться с документами и материалами, непосредственно связанными с выборами, а также получать копии данных документов и требовать заверения указанных копий?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наравне с членом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данное положение относится к полномочиям члена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не предусмотрено.</a:t>
            </a:r>
          </a:p>
        </p:txBody>
      </p:sp>
    </p:spTree>
    <p:extLst>
      <p:ext uri="{BB962C8B-B14F-4D97-AF65-F5344CB8AC3E}">
        <p14:creationId xmlns:p14="http://schemas.microsoft.com/office/powerpoint/2010/main" val="278102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852" y="332656"/>
            <a:ext cx="79636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u="sng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</a:t>
            </a:r>
            <a:r>
              <a:rPr lang="ru-RU" sz="40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«а».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наравне с членом УИК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решающего голоса.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УИК с правом совещательного голоса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знакомиться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документами и материалами, непосредственно связанными с выборами, а также получать копии данных документов и требовать заверения указанных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копий.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(пункты 20,21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30 Избирательного кодекса Свердловской области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307</TotalTime>
  <Words>1737</Words>
  <Application>Microsoft Office PowerPoint</Application>
  <PresentationFormat>Экран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Контрольные                     тесты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Контрольные                     тесты</dc:title>
  <dc:creator>User</dc:creator>
  <cp:lastModifiedBy>User</cp:lastModifiedBy>
  <cp:revision>54</cp:revision>
  <dcterms:created xsi:type="dcterms:W3CDTF">2016-04-15T05:44:02Z</dcterms:created>
  <dcterms:modified xsi:type="dcterms:W3CDTF">2018-07-23T10:57:21Z</dcterms:modified>
</cp:coreProperties>
</file>