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6" r:id="rId3"/>
    <p:sldId id="277" r:id="rId4"/>
    <p:sldId id="259" r:id="rId5"/>
    <p:sldId id="267" r:id="rId6"/>
    <p:sldId id="268" r:id="rId7"/>
    <p:sldId id="262" r:id="rId8"/>
    <p:sldId id="263" r:id="rId9"/>
    <p:sldId id="269" r:id="rId10"/>
    <p:sldId id="270" r:id="rId11"/>
    <p:sldId id="266" r:id="rId12"/>
    <p:sldId id="271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FFFF"/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1207-206D-4DFE-BD33-35DD2C7DB866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8B4F-8EE8-4373-8B76-005D073FF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6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8B4F-8EE8-4373-8B76-005D073FFE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2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8B4F-8EE8-4373-8B76-005D073FFE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1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4482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Работа со списком  избирателей 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</a:rPr>
              <a:t>до дня голосования </a:t>
            </a:r>
            <a:endParaRPr lang="ru-RU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Лица без регистрации</a:t>
            </a:r>
          </a:p>
        </p:txBody>
      </p:sp>
      <p:pic>
        <p:nvPicPr>
          <p:cNvPr id="19460" name="Picture 2" descr="http://static01.rupor.sampo.ru/5227/B-i-S_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5" y="980728"/>
            <a:ext cx="871114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03" y="536372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66"/>
                </a:solidFill>
              </a:rPr>
              <a:t>могут быть включены в список избирательном участке, определенном решением избирательной комиссии Свердловской области для  проведения  голосования таких избирателей,  на основании личного письменного заявления, поданного в  УИК не  позднее  чем  в  день голосования 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4408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27" y="1052735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Исключение из списка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Только на основании официальных документов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 течение 24 часов (2 часа в день голосования)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Поводы для исключения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изменение сведений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включение в список на другом участке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выбытие из места временного пребывания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отбывающий наказание в местах лишение свободы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 связи с призывом на военную службу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в связи с признанием судом недееспособным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0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4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780928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Благодарю за внимание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80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3600" b="1" dirty="0" smtClean="0">
                <a:cs typeface="Aharoni" panose="02010803020104030203" pitchFamily="2" charset="-79"/>
              </a:rPr>
              <a:t>Федеральное регулирование</a:t>
            </a:r>
          </a:p>
          <a:p>
            <a:endParaRPr lang="ru-RU" sz="2000" b="1" dirty="0" smtClean="0">
              <a:cs typeface="Aharoni" panose="02010803020104030203" pitchFamily="2" charset="-79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ru-RU" sz="3600" b="1" dirty="0" smtClean="0">
                <a:cs typeface="Aharoni" panose="02010803020104030203" pitchFamily="2" charset="-79"/>
              </a:rPr>
              <a:t>Активное избирательное право конкретного избирателя</a:t>
            </a:r>
          </a:p>
          <a:p>
            <a:pPr algn="just"/>
            <a:endParaRPr lang="ru-RU" sz="2000" b="1" dirty="0" smtClean="0">
              <a:cs typeface="Aharoni" panose="02010803020104030203" pitchFamily="2" charset="-79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ru-RU" sz="3600" b="1" dirty="0" smtClean="0">
                <a:cs typeface="Aharoni" panose="02010803020104030203" pitchFamily="2" charset="-79"/>
              </a:rPr>
              <a:t>Включение в список только на одном избирательном участке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449239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     </a:t>
            </a:r>
            <a:r>
              <a:rPr lang="ru-RU" sz="4400" b="1" dirty="0" smtClean="0">
                <a:solidFill>
                  <a:srgbClr val="0000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Главное</a:t>
            </a:r>
            <a:endParaRPr lang="ru-RU" sz="4400" b="1" dirty="0">
              <a:solidFill>
                <a:srgbClr val="00009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10969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709" y="98072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</a:rPr>
              <a:t>Нормативная база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454" y="184482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000099"/>
                </a:solidFill>
              </a:rPr>
              <a:t>Федеральный закон «Об основных гарантия избирательных прав и права на участие в референдуме граждан российской федерации»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400" b="1" dirty="0">
                <a:solidFill>
                  <a:srgbClr val="000099"/>
                </a:solidFill>
              </a:rPr>
              <a:t>Федеральный закон </a:t>
            </a:r>
            <a:r>
              <a:rPr lang="ru-RU" sz="2400" b="1" dirty="0" smtClean="0">
                <a:solidFill>
                  <a:srgbClr val="000099"/>
                </a:solidFill>
              </a:rPr>
              <a:t>«О выборах Президента Российской Федерации»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000099"/>
                </a:solidFill>
              </a:rPr>
              <a:t>Инструкция </a:t>
            </a:r>
            <a:r>
              <a:rPr lang="ru-RU" sz="2400" b="1" dirty="0">
                <a:solidFill>
                  <a:srgbClr val="000099"/>
                </a:solidFill>
              </a:rPr>
              <a:t>по составлению, уточнению и использованию списков избирателей на выборах Президента Российской </a:t>
            </a:r>
            <a:r>
              <a:rPr lang="ru-RU" sz="2400" b="1" dirty="0" smtClean="0">
                <a:solidFill>
                  <a:srgbClr val="000099"/>
                </a:solidFill>
              </a:rPr>
              <a:t>Федерации (постановление ЦИК России № 114/936-7 от 13 декабря 2017 года)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407193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7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Места временного пребывания</a:t>
            </a:r>
          </a:p>
          <a:p>
            <a:pPr algn="ctr"/>
            <a:endParaRPr lang="ru-RU" sz="36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Больницы, санатории, дома отдыха;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Вокзалы, аэропорты;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Места содержания под стражей подозреваемых и обвиняемых.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Могут относиться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Госпитали, родильные дома, реабилитационные центры;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Организации социального обслуживания;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Гостиницы , пансионаты;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Учебно-воспитательные учреждения закрытого типа;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Помещения таможни, рудники, вахтовые поселки.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5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4888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3360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Регистрация по месту пребывания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Регистрация по месту пребывания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936104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3200" dirty="0" smtClean="0"/>
              <a:t>Активное избирательное право </a:t>
            </a:r>
          </a:p>
        </p:txBody>
      </p:sp>
      <p:pic>
        <p:nvPicPr>
          <p:cNvPr id="14340" name="Picture 2" descr="http://yuzhnoebutovomedia.ru/upload/medialibrary/3d8/3d8193fe5e6540d037654fbec0af97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3960440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325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597150" cy="22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268760"/>
            <a:ext cx="87129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Включение в список избирателей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участковой избирательной комиссии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в местах временного пребывания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по заявлению по месту нахождения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3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453</TotalTime>
  <Words>258</Words>
  <Application>Microsoft Office PowerPoint</Application>
  <PresentationFormat>Экран (4:3)</PresentationFormat>
  <Paragraphs>53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по месту пребывания</vt:lpstr>
      <vt:lpstr>Презентация PowerPoint</vt:lpstr>
      <vt:lpstr>Презентация PowerPoint</vt:lpstr>
      <vt:lpstr>Презентация PowerPoint</vt:lpstr>
      <vt:lpstr>Лица без регистрации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2017-07-06T08:02:11Z</dcterms:created>
  <dcterms:modified xsi:type="dcterms:W3CDTF">2018-01-17T07:04:20Z</dcterms:modified>
</cp:coreProperties>
</file>