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6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FF99"/>
    <a:srgbClr val="0000FF"/>
    <a:srgbClr val="CC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B868-6B3F-4A24-8D3F-9B126D34B55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821E-97AB-42CA-98BC-5F3CBDE2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99B2-2609-4C21-AD81-E8F62EB64DF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A059-64B7-4D88-B24C-96F3A6449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7427-A35B-45C2-9823-5A04E311D19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9B45-FB83-4AEF-BC45-5CACE7A2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9DD-96DF-489D-A903-0F348522597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F859-61D4-4DA4-80D2-413418FF6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CCAA-5BA1-4586-A000-5E5479641B1F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951B-7BBC-414B-8103-F85CF8F1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3AE9-F3AE-4A29-93AA-587CDAA78F68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9512-9260-4A05-99AD-6C74B5BE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23E6-2AC0-4460-9C41-C3F03910C46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3E5C-F951-4ECF-AAE7-B544D42E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1E2-EF8F-4D17-B1B4-457937F4BFB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DD24-871D-4A81-9F88-66E27BB6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F787-98F4-4249-890A-20211DE3DAF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3CC3-6998-4918-B4DF-2B35F473D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7713-F820-46C4-BFBD-392D12A171D0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F4EB-5F9D-45F9-ABA4-BBBBC814B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F71D-41A6-4A77-95B1-A55D8B20791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56B3-E991-4C85-9677-227CB611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84FF2-541C-40BD-BFE5-B896F243BFF1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52066-7E84-4960-A504-5B214610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734050"/>
            <a:ext cx="5637213" cy="574675"/>
          </a:xfrm>
        </p:spPr>
        <p:txBody>
          <a:bodyPr/>
          <a:lstStyle/>
          <a:p>
            <a:pPr algn="ctr"/>
            <a:r>
              <a:rPr lang="ru-RU" smtClean="0"/>
              <a:t>Обучение УИК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7714859" cy="504056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Организация работы участковой избирательной комиссии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9200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77163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между членами УИК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полномочий членов УИК с правом решающего голоса  можно разделить на две части: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Распределяются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между членами УИК соответствующими решениями в соответствии с Регламентом 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80321" y="2780928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148064" y="2780928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3532508"/>
            <a:ext cx="2664296" cy="6668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Период подготовки и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проведения выборов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597025"/>
            <a:ext cx="2566728" cy="6309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just"/>
            <a:endParaRPr lang="ru-RU" sz="900" dirty="0" smtClean="0">
              <a:solidFill>
                <a:srgbClr val="000099"/>
              </a:solidFill>
            </a:endParaRPr>
          </a:p>
          <a:p>
            <a:r>
              <a:rPr lang="ru-RU" dirty="0" err="1" smtClean="0">
                <a:solidFill>
                  <a:srgbClr val="000099"/>
                </a:solidFill>
              </a:rPr>
              <a:t>Межвыборный</a:t>
            </a:r>
            <a:r>
              <a:rPr lang="ru-RU" dirty="0" smtClean="0">
                <a:solidFill>
                  <a:srgbClr val="000099"/>
                </a:solidFill>
              </a:rPr>
              <a:t> период</a:t>
            </a:r>
          </a:p>
          <a:p>
            <a:endParaRPr lang="ru-RU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404664"/>
            <a:ext cx="799306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участковой избирательной комиссии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мероприятий участковой комиссии можно разделить на два крупных раздела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УИК в </a:t>
            </a:r>
            <a:r>
              <a:rPr lang="ru-RU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межвыборный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период;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УИК в период подготовки и проведения выборов и референдумов.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39552" y="260648"/>
            <a:ext cx="799306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Делопроизводство в УИК </a:t>
            </a: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ведется в соответствии с Порядком ведения делопроизводства УИК, утвержденного ТИК, в котором устанавливается порядок работы с документами, основные правила их подготовки и оформления. </a:t>
            </a:r>
          </a:p>
          <a:p>
            <a:pPr algn="just">
              <a:buBlip>
                <a:blip r:embed="rId2"/>
              </a:buBlip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формирования дел в УИК составляется и утверждается Номенклатура дел УИК, в которой указываются наименование дел, сроки их хранения и количество дел в УИК.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564904"/>
            <a:ext cx="6716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09153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83568" y="260648"/>
            <a:ext cx="78486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endParaRPr lang="ru-RU" dirty="0"/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Каким документом определяется порядок деятельности УИК?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Какие поступающие документы УИК  обязана контролировать, и есть  ли сроки принятия по ним решений?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Какие вопросы УИК рассматриваются исключительно на заседании комиссии?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Когда заседание комиссии считается правомочным?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Каков срок полномочий членов комиссии УИК с правом совещательного голоса, когда заканчиваются их полномочия и могут они быть прекращены досрочно?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На основании, какого документа УИК организуется работа УИК?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Какие вопросы УИК может рассматривать на заседании комиссии?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536" y="404664"/>
            <a:ext cx="820871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8"/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оформляется заседание комиссии, и в какой срок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AutoNum type="arabicPeriod" startAt="8"/>
            </a:pP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 какой срок может и должно быть проведено первое организационное заседание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Какие вопросы УИК рассматриваются исключительно на заседании комиссии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Каким нормативным документом определяется ведение делопроизводства в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Что входит в обязанности члена УИК с правом решающего голоса в период избирательной кампании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Что входит в обязанности члена УИК с правом решающего голоса в </a:t>
            </a:r>
            <a:r>
              <a:rPr lang="ru-RU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межвыборный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В какой форме проводится голосование по избранию заместителя председателя УИК на основании какого документа?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Каким образом организуется избрание секретаря УИК и с использованием какого документа голосует член УИК с правом решающего голоса?</a:t>
            </a:r>
          </a:p>
          <a:p>
            <a:pPr algn="just"/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Каким документом УИК определяется, какие дела будут заведены в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Как УИК определяет количество дел УИК, которые должны быть заведены в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Как часто проводятся заседания УИК, по чей инициативе и кто вправе присутствовать на заседании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Каким документом определяется количество, выступающих на заседании УИК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Кто вправе определить сколько раз каждый член УИК может выступить в прениях по одному, и тому же вопросу, и какое количество времени ему для этого предоставляется?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15938" y="404813"/>
            <a:ext cx="80645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практических задач</a:t>
            </a:r>
          </a:p>
          <a:p>
            <a:endParaRPr lang="ru-RU" dirty="0"/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 1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Проводится первое организационное заседание УИК.  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 рассмотрения вопроса об избрании заместителя председателя, секретаря комиссии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подготовить все проекты решений к вашему протоколу.  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 2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На заседании УИК рассматривается вопрос о распределении обязанностей между членами УИК с правом решающего голоса в период подготовки и проведения выборов.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Подготовить (написать) протокол заседания УИК и подготовить проект решения УИК.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 3</a:t>
            </a:r>
          </a:p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На заседании УИК рассматривается вопрос об избрании заместителя председателя УИК.</a:t>
            </a:r>
          </a:p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Подготовить (написать) протокол заседания УИК и проект решения УИК.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6160"/>
            <a:ext cx="863066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878956"/>
            <a:ext cx="7992888" cy="14157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РЕГЛАМЕНТ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УЧАСТКОВОЙ ИЗБИРАТЕЛЬНОЙ КОМИСИИ</a:t>
            </a:r>
          </a:p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7993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 4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В УИК поступила письменная жалоба от Сидорова Н.И., члена комиссии с правом совещательного голоса УИК о том, что его не только не допускают к пересчету избирательных бюллетеней, полученных от ТИК, но даже не разрешают наблюдать за процессом их пересчета.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УИК и проект решения по  жалобе Сидорова Н.И.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 5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В день голосования на выборах Президента Российской Федерации в участковую избирательную комиссию обратился 17-летний гражданин Российской Федерации Матвеев Н.С. с письменной жалобой о не включении его в  список избирателей по месту жительства.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УИК и подготовить проект решения по жалобе Матвеева Н.С.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611188" y="692150"/>
            <a:ext cx="7993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Регламент участковой избирательной комиссии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устанавливает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порядок и определяет следующие аспекты деятельности комиссии: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•процедуру проведения первого организационного  заседания комиссии, избрания заместителя и секретаря комиссии;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полномочия (задачи и функции) председателя, заместителя председателя и секретаря комиссии;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вопрос временного отсутствия председателя комиссии, досрочное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освобождение от занимаемой должности;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распределение обязанностей по направлениям деятельности комиссии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иных обязанностей членов комиссии с правом решающего голоса;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организацию и проведение заседаний комиссии (состав участников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заседания, приглашение участников, регламент выступающих и т.п.);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ведение протокола заседаний;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голосование и принятие решений комиссии;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рассмотрение обращений (жалоб, заявлений) поступающих в комиссию;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иные вопросы деятельности комиссии.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712"/>
            <a:ext cx="8471152" cy="57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404466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ДЕЯТЕЛЬНОСТИ КОМИССИЯ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РУКОВОДСТВУЕТСЯ: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476250"/>
            <a:ext cx="7954962" cy="3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467544" y="4653136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 комиссии открывает и ведет назначенный </a:t>
            </a:r>
            <a:r>
              <a:rPr lang="ru-RU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Ирбитской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городской территориальной избирательной комиссией председатель комиссии.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288" y="440436"/>
            <a:ext cx="7883152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ЗАСЕДАНИЕ КОМИССИИ УИК</a:t>
            </a:r>
          </a:p>
          <a:p>
            <a:pPr algn="ctr"/>
            <a:endParaRPr lang="ru-RU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56" y="764704"/>
            <a:ext cx="83080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465660" y="5589240"/>
            <a:ext cx="8066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ИСКЛЮЧИТЕЛЬНО НА ЗАСЕДАНИЯХ КОМИССИИ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355" y="758414"/>
            <a:ext cx="806039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ВОПРОСЫ, РЕШАЕМЫЕ НА ЗАСЕДАНИЯХ УИК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84003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619381" y="5301208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член комиссии, а также приглашенные на заседание комиссии могут выступить в прениях по каждому вопросу не более двух раз.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18" y="476671"/>
            <a:ext cx="8289487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ЗАСЕДАНИЯ КОМИССИИ</a:t>
            </a:r>
          </a:p>
          <a:p>
            <a:pPr algn="ctr"/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7993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проведения первого заседания УИК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51762"/>
            <a:ext cx="78486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51141" y="2204864"/>
            <a:ext cx="7081672" cy="58477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Ознакомление членов УИК с правом решающего голоса с решением ТИК о формировании УИК и назначении председателя ИК.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44285" y="4725144"/>
            <a:ext cx="7088528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Для проведения тайного голосования по выборам зам. председателя и секретаря УИК председатель предлагает избрать счетную комиссию из числа членов УИК с правом решающего голоса (в составе 3-х чел.).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285" y="3580429"/>
            <a:ext cx="708852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Оглашение общей повестки первого заседания УИК 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41325"/>
            <a:ext cx="80645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809</TotalTime>
  <Words>921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Организация работы участковой избирательной комиссии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участковой избирательной комиссии</dc:title>
  <dc:creator>User</dc:creator>
  <cp:lastModifiedBy>User</cp:lastModifiedBy>
  <cp:revision>125</cp:revision>
  <dcterms:created xsi:type="dcterms:W3CDTF">2014-02-06T09:57:05Z</dcterms:created>
  <dcterms:modified xsi:type="dcterms:W3CDTF">2018-11-29T03:50:48Z</dcterms:modified>
</cp:coreProperties>
</file>