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8" r:id="rId19"/>
    <p:sldId id="274" r:id="rId20"/>
    <p:sldId id="275" r:id="rId21"/>
    <p:sldId id="276" r:id="rId22"/>
    <p:sldId id="277" r:id="rId2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6" autoAdjust="0"/>
    <p:restoredTop sz="94660"/>
  </p:normalViewPr>
  <p:slideViewPr>
    <p:cSldViewPr>
      <p:cViewPr varScale="1">
        <p:scale>
          <a:sx n="84" d="100"/>
          <a:sy n="84" d="100"/>
        </p:scale>
        <p:origin x="-4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Практические задания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268760"/>
            <a:ext cx="8064896" cy="193899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</a:rPr>
              <a:t>1. </a:t>
            </a:r>
            <a:r>
              <a:rPr lang="ru-RU" sz="2400" dirty="0">
                <a:solidFill>
                  <a:srgbClr val="000099"/>
                </a:solidFill>
              </a:rPr>
              <a:t>Составить протокол второго заседания УИК, на </a:t>
            </a:r>
            <a:r>
              <a:rPr lang="ru-RU" sz="2400" dirty="0" smtClean="0">
                <a:solidFill>
                  <a:srgbClr val="000099"/>
                </a:solidFill>
              </a:rPr>
              <a:t>котором рассматривали </a:t>
            </a:r>
            <a:r>
              <a:rPr lang="ru-RU" sz="2400" dirty="0">
                <a:solidFill>
                  <a:srgbClr val="000099"/>
                </a:solidFill>
              </a:rPr>
              <a:t>вопросы:  об организации работы по уточнению списков избирателей избирательного участка № 1833; о жалобе </a:t>
            </a:r>
            <a:r>
              <a:rPr lang="ru-RU" sz="2400" dirty="0" err="1">
                <a:solidFill>
                  <a:srgbClr val="000099"/>
                </a:solidFill>
              </a:rPr>
              <a:t>Удинцевой</a:t>
            </a:r>
            <a:r>
              <a:rPr lang="ru-RU" sz="2400" dirty="0">
                <a:solidFill>
                  <a:srgbClr val="000099"/>
                </a:solidFill>
              </a:rPr>
              <a:t> Г.С.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0337" y="3429000"/>
            <a:ext cx="8064896" cy="30469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</a:rPr>
              <a:t>2. </a:t>
            </a:r>
            <a:r>
              <a:rPr lang="ru-RU" sz="2400" dirty="0">
                <a:solidFill>
                  <a:srgbClr val="000099"/>
                </a:solidFill>
              </a:rPr>
              <a:t>Составить протокол первого заседания УИК, на котором рассматривали вопросы:  об утверждении плана работы членов участковой избирательной комиссии избирательного участка № 1833  на выборах, назначенных на </a:t>
            </a:r>
            <a:r>
              <a:rPr lang="ru-RU" sz="2400" dirty="0" smtClean="0">
                <a:solidFill>
                  <a:srgbClr val="000099"/>
                </a:solidFill>
              </a:rPr>
              <a:t>10 </a:t>
            </a:r>
            <a:r>
              <a:rPr lang="ru-RU" sz="2400" dirty="0">
                <a:solidFill>
                  <a:srgbClr val="000099"/>
                </a:solidFill>
              </a:rPr>
              <a:t>сентября </a:t>
            </a:r>
            <a:r>
              <a:rPr lang="ru-RU" sz="2400" dirty="0" smtClean="0">
                <a:solidFill>
                  <a:srgbClr val="000099"/>
                </a:solidFill>
              </a:rPr>
              <a:t>2017  </a:t>
            </a:r>
            <a:r>
              <a:rPr lang="ru-RU" sz="2400" dirty="0">
                <a:solidFill>
                  <a:srgbClr val="000099"/>
                </a:solidFill>
              </a:rPr>
              <a:t>года; о распределении обязанностей между членами участковой избирательной комиссии избирательного участка № 1833.</a:t>
            </a:r>
          </a:p>
        </p:txBody>
      </p:sp>
    </p:spTree>
    <p:extLst>
      <p:ext uri="{BB962C8B-B14F-4D97-AF65-F5344CB8AC3E}">
        <p14:creationId xmlns:p14="http://schemas.microsoft.com/office/powerpoint/2010/main" val="76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Ответ (письмо)</a:t>
            </a:r>
          </a:p>
          <a:p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2.09.2017 г. № 01/1                                                                                  г. Ирбит, </a:t>
            </a:r>
          </a:p>
          <a:p>
            <a:pPr algn="r"/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Белинского, 4 кв. 5 </a:t>
            </a:r>
          </a:p>
          <a:p>
            <a:pPr algn="r"/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Ивановой Т.И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Уважаемая Тамара Игоревна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Участковая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избирательная комиссия избирательного участка № 1833 на своем заседании рассмотрела ваше заявление о включении племянника Петрова Льва Александровича, 1980 года рождения, имеющего временную регистрацию по адресу: г. Ирбит,  ул. Белинского, 4 кв. 5, заявление самого Петрова Л.А. о включении его в список избирателей и копию его паспорта.</a:t>
            </a:r>
          </a:p>
          <a:p>
            <a:pPr algn="just"/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Комиссия сообщает , о том что в соответствии со статьей 16 Федерального закона  №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67-ФЗ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июня 2002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«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основных гарантиях избирательных прав и права на участие в референдуме граждан Российской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для включения в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избирателей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b="1" u="sng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 нахождения места жительства на территории избирательного участка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Петров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Л.А.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паспортом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постоянное место жительство в г. Кемерово, ул. Строителей д.15 кв. 30,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на территории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избирательного участка имеет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временную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регистрацию и не обладает активным избирательным правом,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Петров 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Л.А. не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включен в список избирателей.  </a:t>
            </a:r>
            <a:endParaRPr lang="ru-RU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участковой избирательной комиссии</a:t>
            </a:r>
          </a:p>
          <a:p>
            <a:pPr algn="just"/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избирательного участка № 1833                                           И.П. Иванов</a:t>
            </a:r>
            <a:endParaRPr lang="ru-RU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347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9691" y="476672"/>
            <a:ext cx="79208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4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(написать) проект решения УИК о плане мероприятий участковой избирательной комиссии избирательного участка № 1833 по подготовке и проведению выборов, назначенных на </a:t>
            </a:r>
            <a:r>
              <a:rPr lang="ru-RU" sz="4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4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4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4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</a:p>
        </p:txBody>
      </p:sp>
    </p:spTree>
    <p:extLst>
      <p:ext uri="{BB962C8B-B14F-4D97-AF65-F5344CB8AC3E}">
        <p14:creationId xmlns:p14="http://schemas.microsoft.com/office/powerpoint/2010/main" val="823837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04664"/>
            <a:ext cx="777686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РЕШЕНИЕ </a:t>
            </a:r>
          </a:p>
          <a:p>
            <a:pPr algn="ct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участковой избирательной комиссии избирательного участка № 1833</a:t>
            </a:r>
          </a:p>
          <a:p>
            <a:endParaRPr lang="ru-RU" sz="1000" dirty="0"/>
          </a:p>
          <a:p>
            <a:r>
              <a:rPr lang="ru-RU" dirty="0"/>
              <a:t>     </a:t>
            </a:r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августа 2017 года                                                                       № 1/1</a:t>
            </a:r>
          </a:p>
          <a:p>
            <a:endParaRPr lang="ru-RU" sz="12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плана мероприятий участковой избирательной комиссии избирательного участка № 1833 по подготовке и проведению выборов, назначенных на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года</a:t>
            </a:r>
          </a:p>
          <a:p>
            <a:pPr algn="ctr"/>
            <a:endParaRPr lang="ru-RU" sz="1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осуществления полномочий участковой избирательной комиссии  при подготовке и проведении выборов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Губернатора Свердловской области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выборов депутатов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Думы Муниципального образования город Ирбит руководствуясь ст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28 Избирательным кодексом Свердловской области, Решением </a:t>
            </a:r>
            <a:r>
              <a:rPr lang="ru-RU" sz="1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Ирбитской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городской территориальной избирательной комиссии от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 6/28 «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календаря основных мероприятий по подготовке и проведению выборов, назначенных на 10 сентября 2017 года», участковая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избирательная комиссия избирательного участка № 1833 РЕШИЛА: </a:t>
            </a:r>
            <a:endParaRPr lang="ru-RU" sz="14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Утвердить план мероприятий по подготовке и проведению выборов, назначенных на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участковой избирательной комиссии избирательного участка № 1833 (прилагается). </a:t>
            </a:r>
          </a:p>
          <a:p>
            <a:pPr algn="just"/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Контроль за исполнением настоящего решения возложить на председателя  комиссии Иванова А.П.</a:t>
            </a:r>
          </a:p>
          <a:p>
            <a:pPr algn="just"/>
            <a:endParaRPr lang="ru-RU" sz="1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                                                                                        Иванов А.П.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Секретарь комиссии                                                                                               Петрова Т.А.</a:t>
            </a:r>
          </a:p>
          <a:p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113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4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(написать) проект решения УИК о распределении обязанностей между членами участковой избирательной комиссии избирательного участка № 1833.</a:t>
            </a:r>
          </a:p>
        </p:txBody>
      </p:sp>
    </p:spTree>
    <p:extLst>
      <p:ext uri="{BB962C8B-B14F-4D97-AF65-F5344CB8AC3E}">
        <p14:creationId xmlns:p14="http://schemas.microsoft.com/office/powerpoint/2010/main" val="2625662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856895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участковой избирательной комиссии избирательного участка № 1833</a:t>
            </a:r>
          </a:p>
          <a:p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     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1/1</a:t>
            </a:r>
          </a:p>
          <a:p>
            <a:endParaRPr lang="ru-RU" sz="900" dirty="0"/>
          </a:p>
          <a:p>
            <a:pPr algn="ctr"/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плана мероприятий участковой избирательной комиссии избирательного участка № 1833 по подготовке и проведению выборов, назначенных на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algn="ctr"/>
            <a:endParaRPr lang="ru-RU" sz="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556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целях осуществления полномочий участковой избирательной комиссии  при подготовке и проведении выборов, назначенных на </a:t>
            </a:r>
            <a:r>
              <a:rPr lang="ru-RU" alt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altLang="ru-RU" sz="1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alt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altLang="ru-RU" sz="1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года и  руководствуясь ст. 27 Федерального закона «Об основных гарантиях избирательных прав и права на участие в референдуме граждан Российской Федерации»  участковая избирательная комиссия избирательного участка № 1833 </a:t>
            </a:r>
            <a:r>
              <a:rPr lang="ru-RU" altLang="ru-RU" sz="14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РЕШИЛА: </a:t>
            </a:r>
            <a:endParaRPr lang="ru-RU" altLang="ru-RU" sz="1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1. Распределить обязанности между членами избирательной комиссии в следующем порядке, поручить: </a:t>
            </a:r>
            <a:endParaRPr lang="ru-RU" altLang="ru-RU" sz="1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343926"/>
              </p:ext>
            </p:extLst>
          </p:nvPr>
        </p:nvGraphicFramePr>
        <p:xfrm>
          <a:off x="421182" y="2886621"/>
          <a:ext cx="8543306" cy="28737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43306"/>
              </a:tblGrid>
              <a:tr h="6143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 smtClean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200" b="1" u="sng" kern="0" dirty="0" smtClean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200" b="1" u="sng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информирования избирателей  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УИК Иванов А.П., заместитель председателя УИК Сидоров К.С., секретарь УИК Петрова Т.А., члены УИК с правом решающего голоса Теркина Т.И., </a:t>
                      </a:r>
                      <a:r>
                        <a:rPr lang="ru-RU" sz="1200" kern="0" dirty="0" err="1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Ёлкина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Н.И., </a:t>
                      </a:r>
                      <a:r>
                        <a:rPr lang="ru-RU" sz="1200" kern="0" dirty="0" err="1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Ведеркина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М.И., Круглов В.С., Пудовкин С.С., Травкин Т.Е., Мошкин А.А., Андреев П.П.</a:t>
                      </a:r>
                      <a:endParaRPr lang="ru-RU" sz="1200" kern="14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658" marR="56658" marT="0" marB="0"/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соблюдения порядка и правил ведения предвыборной агитации 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УИК Иванов А.П., заместитель председателя УИК Сидоров К.С., члены УИК с правом решающего голоса Теркина Т.И., </a:t>
                      </a:r>
                      <a:r>
                        <a:rPr lang="ru-RU" sz="1200" kern="0" dirty="0" err="1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Ёлкина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Н.И., </a:t>
                      </a:r>
                      <a:r>
                        <a:rPr lang="ru-RU" sz="1200" kern="0" dirty="0" err="1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Ведеркина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М.И., Круглов В.С., Пудовкин С.С., Травкин Т.Е., Мошкин А.А., Андреев П.П.</a:t>
                      </a:r>
                      <a:endParaRPr lang="ru-RU" sz="1200" kern="14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658" marR="56658" marT="0" marB="0"/>
                </a:tc>
              </a:tr>
              <a:tr h="3994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обращениями граждан 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УИК Иванов А.П., заместитель председателя УИК Сидоров К.С., секретарь УИК Петрова Т.А</a:t>
                      </a:r>
                      <a:endParaRPr lang="ru-RU" sz="1200" kern="14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658" marR="56658" marT="0" marB="0"/>
                </a:tc>
              </a:tr>
              <a:tr h="4223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по уточнению списков 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избирателей заместитель председателя УИК Сидоров К.С., члены УИК с правом решающего голоса Теркина Т.И., </a:t>
                      </a:r>
                      <a:r>
                        <a:rPr lang="ru-RU" sz="1200" kern="0" dirty="0" err="1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Ёлкина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Н.И., </a:t>
                      </a:r>
                      <a:r>
                        <a:rPr lang="ru-RU" sz="1200" kern="0" dirty="0" err="1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Ведеркина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М.И., Круглов В.С., Пудовкин С.С., Травкин Т.Е., Мошкин А.А., Андреев П.П.</a:t>
                      </a:r>
                      <a:endParaRPr lang="ru-RU" sz="1200" kern="14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658" marR="56658" marT="0" marB="0"/>
                </a:tc>
              </a:tr>
              <a:tr h="7688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избирательного участка к дню голосования 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УИК Иванов А.П., заместитель председателя УИК Сидоров К.С., секретарь УИК Петрова Т.А., члены УИК с правом решающего голоса Теркина Т.И., </a:t>
                      </a:r>
                      <a:r>
                        <a:rPr lang="ru-RU" sz="1200" kern="0" dirty="0" err="1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Ёлкина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Н.И., </a:t>
                      </a:r>
                      <a:r>
                        <a:rPr lang="ru-RU" sz="1200" kern="0" dirty="0" err="1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Ведеркина</a:t>
                      </a:r>
                      <a:r>
                        <a:rPr lang="ru-RU" sz="1200" kern="0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М.И., Круглов В.С., Пудовкин С.С., Травкин Т.Е., Мошкин А.А., Андреев П.П.</a:t>
                      </a:r>
                      <a:endParaRPr lang="ru-RU" sz="1200" kern="14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658" marR="56658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15322" y="5771882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Председатель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Иванов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А.П.</a:t>
            </a:r>
          </a:p>
          <a:p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Секретарь комиссии                                                                                                       Петрова </a:t>
            </a:r>
            <a:r>
              <a:rPr lang="ru-RU" sz="1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Т.А</a:t>
            </a:r>
            <a:r>
              <a:rPr lang="ru-RU" sz="1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013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089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4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решение УИК и  </a:t>
            </a:r>
            <a:r>
              <a:rPr lang="ru-RU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ответ гражданину Серову И.М. на его обращение (письменное) о включение его в список избирателей по месту жительства. </a:t>
            </a:r>
            <a:endParaRPr lang="ru-RU" sz="40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</a:t>
            </a:r>
            <a:r>
              <a:rPr lang="ru-RU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учет всех полученных документов участковой избирательной комиссией. </a:t>
            </a:r>
          </a:p>
        </p:txBody>
      </p:sp>
    </p:spTree>
    <p:extLst>
      <p:ext uri="{BB962C8B-B14F-4D97-AF65-F5344CB8AC3E}">
        <p14:creationId xmlns:p14="http://schemas.microsoft.com/office/powerpoint/2010/main" val="2279761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9829" y="620688"/>
            <a:ext cx="799288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участковую избирательную комиссию </a:t>
            </a:r>
          </a:p>
          <a:p>
            <a:pPr algn="r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избирательного участка № 1833</a:t>
            </a:r>
          </a:p>
          <a:p>
            <a:pPr algn="r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Серова  Ильи  Максимовича, </a:t>
            </a:r>
          </a:p>
          <a:p>
            <a:pPr algn="r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проживающей по адресу: г. Ирбит, </a:t>
            </a:r>
          </a:p>
          <a:p>
            <a:pPr algn="r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Советская, 87 кв.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r"/>
            <a:endParaRPr lang="ru-RU" sz="1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В связи с тем, что я не давно, переехал на новое место жительства, прошу включить меня в список избирателей на избирательном участке № 1833 и организовать для меня голосование вне помещения для голосования </a:t>
            </a:r>
            <a:r>
              <a:rPr lang="ru-RU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года, т.к. являюсь инвалидом и не могу ходить.</a:t>
            </a:r>
          </a:p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Приложение: </a:t>
            </a:r>
          </a:p>
          <a:p>
            <a:pPr marL="285750" indent="-285750" algn="just">
              <a:buFontTx/>
              <a:buChar char="-"/>
            </a:pPr>
            <a:r>
              <a:rPr lang="ru-RU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</a:t>
            </a:r>
            <a:r>
              <a:rPr lang="ru-RU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паспорта Серова И.М.-  все страницы.</a:t>
            </a:r>
            <a:r>
              <a:rPr lang="ru-RU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sz="16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sz="1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сентября 2017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                               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Серов И.М.</a:t>
            </a:r>
          </a:p>
          <a:p>
            <a:pPr algn="just"/>
            <a:endParaRPr lang="ru-RU" sz="1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039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Ирбит, </a:t>
            </a:r>
          </a:p>
          <a:p>
            <a:pPr algn="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Советская, 87  кв. 2 </a:t>
            </a:r>
          </a:p>
          <a:p>
            <a:pPr algn="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Серову  И.М.</a:t>
            </a:r>
          </a:p>
          <a:p>
            <a:endParaRPr lang="ru-RU" dirty="0"/>
          </a:p>
          <a:p>
            <a:endParaRPr lang="ru-RU" dirty="0"/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Уважаемый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Илья Максимович!</a:t>
            </a:r>
          </a:p>
          <a:p>
            <a:pPr algn="just"/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Участковая избирательная комиссия избирательного участка № 1833 рассмотрела ваше заявление о включении Вас в список избирателей и копию паспорта, решением комиссии от </a:t>
            </a:r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сентября 2017 </a:t>
            </a:r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3/18 «О включении в список избирателей избирательного участка № 1833 Серова И.М.» вы включены в список избирателей на избирательном участке № 1833.   </a:t>
            </a:r>
          </a:p>
          <a:p>
            <a:pPr algn="just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Кроме этого  вас включили в реестр голосования вне помещения для голосования и в день голосования к вам приедут домой члены участковой избирательной комиссии для организации голосования. </a:t>
            </a:r>
          </a:p>
          <a:p>
            <a:pPr algn="just"/>
            <a:endParaRPr lang="ru-RU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участковой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избирательной комиссии</a:t>
            </a:r>
          </a:p>
          <a:p>
            <a:pPr algn="just"/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избирательного участка № 1833                                      И.П. Иванов</a:t>
            </a:r>
          </a:p>
        </p:txBody>
      </p:sp>
    </p:spTree>
    <p:extLst>
      <p:ext uri="{BB962C8B-B14F-4D97-AF65-F5344CB8AC3E}">
        <p14:creationId xmlns:p14="http://schemas.microsoft.com/office/powerpoint/2010/main" val="82074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8208912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участковой избирательной комиссии избирательного участка № 1833</a:t>
            </a:r>
          </a:p>
          <a:p>
            <a:pPr algn="ctr"/>
            <a:endParaRPr lang="ru-RU" sz="9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 сентября 2017 года                                                                                  № </a:t>
            </a:r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3/18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Об отклонении заявления гражданина о включении в список                 избирателей по избирательному участку № 1833</a:t>
            </a:r>
          </a:p>
          <a:p>
            <a:pPr algn="ctr"/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Рассмотрев заявление гражданина Серова  Ильи  Максимовича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включении в список избирателей по избирательному участку № 1833, проверив представленные документы: 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 включении в список избирателей и предоставлении ему возможности голосования на дому, копию паспорта 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 отметкой  о  регистрации по  месту жительства на территории избирательного участка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руководствуясь статьями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16, 17 Федерального закона «Об основных гарантиях избирательных прав и права на участие в референдуме граждан Российской Федерации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участковая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избирательная комиссия   </a:t>
            </a:r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РЕШИЛА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в список избирателей избирательного участка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1833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Серова 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Илью  Максимовича и включить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реестр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организации голосования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 помещения для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голосования.</a:t>
            </a:r>
            <a:endParaRPr lang="ru-RU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гражданину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Серову И.М.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копию настоящего решения.</a:t>
            </a:r>
          </a:p>
          <a:p>
            <a:pPr algn="just"/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Контроль за исполнением настоящего решения возложить на секретаря участковой избирательной комиссии Петрову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Т.А.</a:t>
            </a:r>
            <a:endParaRPr lang="ru-RU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комиссии                                                                             Иванов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Секретарь комиссии                                                                                   Петрова Т.А.</a:t>
            </a:r>
            <a:endParaRPr lang="ru-RU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910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3869" y="404664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u="sng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акт об обнаружении повреждения оборудования избирательного участка, недостачи избирательной документации.</a:t>
            </a:r>
          </a:p>
          <a:p>
            <a:pPr algn="just"/>
            <a:r>
              <a:rPr lang="ru-RU" sz="24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2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Утром </a:t>
            </a:r>
            <a:r>
              <a:rPr lang="ru-RU" sz="20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сентября 2017 года в </a:t>
            </a:r>
            <a:r>
              <a:rPr lang="ru-RU" sz="2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 час. 10 мин. пришли члены УИК избирательного участка № 2012: Иванов Петр Николаевич, председатель комиссии, Петрова Татьяна Ивановна, Сидоров Иван Германович, члены комиссии с правом решающего голоса  и обнаружили повреждение технологического оборудования у 2-х секционной кабины сломана верхняя перекладина и нет штор; соломы два переносных ящика для голосования, из сейфа исчезли: печать УИК избирательного участка № 2012; одна книга № 1 в которой было 5 листов из списка избирателей избирательного участка № 2012.</a:t>
            </a:r>
          </a:p>
          <a:p>
            <a:pPr algn="just"/>
            <a:r>
              <a:rPr lang="ru-RU" sz="2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Вечером </a:t>
            </a:r>
            <a:r>
              <a:rPr lang="ru-RU" sz="20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сентября 2017 года в </a:t>
            </a:r>
            <a:r>
              <a:rPr lang="ru-RU" sz="2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час. 00 мин. Избирательный участок с избирательной документацией был передан на хранение представителю МО МВД России «</a:t>
            </a:r>
            <a:r>
              <a:rPr lang="ru-RU" sz="2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Ирбитский</a:t>
            </a:r>
            <a:r>
              <a:rPr lang="ru-RU" sz="2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Кузякину Евгению Ивановичу.</a:t>
            </a:r>
          </a:p>
        </p:txBody>
      </p:sp>
    </p:spTree>
    <p:extLst>
      <p:ext uri="{BB962C8B-B14F-4D97-AF65-F5344CB8AC3E}">
        <p14:creationId xmlns:p14="http://schemas.microsoft.com/office/powerpoint/2010/main" val="161890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052736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solidFill>
                  <a:srgbClr val="FF0000"/>
                </a:solidFill>
              </a:rPr>
              <a:t>3. </a:t>
            </a:r>
            <a:r>
              <a:rPr lang="ru-RU" sz="4000" dirty="0">
                <a:solidFill>
                  <a:srgbClr val="000099"/>
                </a:solidFill>
              </a:rPr>
              <a:t>Подготовить (написать) проект решения УИК по организации работы об уточнении списков избирателей избирательного участка № 1833 (с распределением улиц, домов).</a:t>
            </a:r>
          </a:p>
        </p:txBody>
      </p:sp>
    </p:spTree>
    <p:extLst>
      <p:ext uri="{BB962C8B-B14F-4D97-AF65-F5344CB8AC3E}">
        <p14:creationId xmlns:p14="http://schemas.microsoft.com/office/powerpoint/2010/main" val="415759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992887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обнаружении повреждения оборудования избирательного участка, недостачи либо подлога избирательной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</a:t>
            </a:r>
          </a:p>
          <a:p>
            <a:pPr algn="ctr"/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    7 час. 10 мин.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endParaRPr lang="ru-RU" sz="1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Мы, нижеподписавшиеся председатель участковой избирательной комиссии Иванов Петр Николаевич и члены комиссии: Петрова Татьяна Ивановна, Сидоров Иван Германович в присутствии представителя органов внутренних дел, закрепленного за избирательным участком № 2012, составили настоящий акт в том, что при открытии избирательного участка № 2012 </a:t>
            </a:r>
            <a:r>
              <a:rPr lang="ru-RU" sz="1400" b="1" u="sng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обнаружены следующие повреждения технологического оборудования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избирательного участка: 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повреждена 2-х секционная кабина слома верхняя перекладина, нет штор;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сломаны 2 переносных ящика.  </a:t>
            </a:r>
          </a:p>
          <a:p>
            <a:pPr algn="just"/>
            <a:r>
              <a:rPr lang="ru-RU" sz="1400" b="1" u="sng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Обнаружена утрата:</a:t>
            </a:r>
            <a:endParaRPr lang="ru-RU" sz="1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печати участковой избирательной комиссии № 2012.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списка избирателей  1 книг, в них 5 листов;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данном происшествии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в «7» часов «15» минут сообщено в </a:t>
            </a:r>
            <a:r>
              <a:rPr lang="ru-RU" sz="1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Ирбитскую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городскую территориальную избирательную комиссию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Иванову Петру Николаевичу, председателю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МО МВД России «</a:t>
            </a:r>
            <a:r>
              <a:rPr lang="ru-RU" sz="1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Ирбитский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Кузину Ивану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Ивановичу, дежурному по отделу.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 УИК       ______________               П.Н. Иванов                                  </a:t>
            </a:r>
          </a:p>
          <a:p>
            <a:pPr algn="just"/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                   ______________               Т.И. Петрова                         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               И.Г. Сидоров                         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МО МВД России «</a:t>
            </a:r>
            <a:r>
              <a:rPr lang="ru-RU" sz="1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Ирбитский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_______Д.В. </a:t>
            </a:r>
            <a:r>
              <a:rPr lang="ru-RU" sz="1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Икрин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57859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682" y="620688"/>
            <a:ext cx="79208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1" dirty="0">
                <a:solidFill>
                  <a:srgbClr val="FF0000"/>
                </a:solidFill>
              </a:rPr>
              <a:t>11. </a:t>
            </a:r>
            <a:r>
              <a:rPr lang="ru-RU" sz="4400" dirty="0">
                <a:solidFill>
                  <a:srgbClr val="000099"/>
                </a:solidFill>
              </a:rPr>
              <a:t>Подготовить (написать) проект решения УИК об отклонении заявления гражданина Иванова А.И о включении в список                   избирателей по избирательному участку № 1833.</a:t>
            </a:r>
          </a:p>
        </p:txBody>
      </p:sp>
    </p:spTree>
    <p:extLst>
      <p:ext uri="{BB962C8B-B14F-4D97-AF65-F5344CB8AC3E}">
        <p14:creationId xmlns:p14="http://schemas.microsoft.com/office/powerpoint/2010/main" val="3454300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806489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участковой избирательной комиссии избирательного участка № </a:t>
            </a:r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1833</a:t>
            </a:r>
          </a:p>
          <a:p>
            <a:pPr algn="ctr"/>
            <a:endParaRPr lang="ru-RU" sz="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сентября 2017 </a:t>
            </a:r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                                                                                 № 2/5</a:t>
            </a:r>
          </a:p>
          <a:p>
            <a:pPr algn="just"/>
            <a:endParaRPr lang="ru-RU" sz="1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Об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отклонении заявления гражданина о включении в список                 избирателей по избирательному участку №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1833</a:t>
            </a: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Рассмотрев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гражданина Иванова Александра Ивановича о включении в список избирателей по избирательному участку № 1833, проверив представленные документы:  паспорт  с  отметкой  о  регистрации по  месту жительства на территории избирательного участка комиссия установила, что оснований для включения гражданина Иванова А.И. в список избирателей не имеется, так как он не обладает активным избирательным правом: на день голосования ему не исполнилось 18 лет. В соответствии со статьями 16, 17 Федерального закона «Об основных гарантиях избирательных прав и права на участие в референдуме граждан Российской Федерации» участковая избирательная комиссия   </a:t>
            </a:r>
            <a:r>
              <a:rPr lang="ru-RU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РЕШИЛА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Отклонить заявление гражданина Иванова Александра Ивановича о  включении его в список избирателей по избирательному участку № 1833.</a:t>
            </a:r>
          </a:p>
          <a:p>
            <a:pPr algn="just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Вручить гражданину Иванову А.И. копию настоящего решения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3.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настоящего решения возложить на секретаря участковой избирательной комиссии Петрову А.И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комиссии 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Иванов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А.П.</a:t>
            </a:r>
          </a:p>
          <a:p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Секретарь комиссии                                                                                   Петрова </a:t>
            </a:r>
            <a:r>
              <a:rPr lang="ru-RU" sz="1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Т.А</a:t>
            </a:r>
            <a:r>
              <a:rPr lang="ru-RU" sz="1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7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55576" y="548680"/>
            <a:ext cx="792088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РЕШЕНИЕ </a:t>
            </a:r>
            <a:endParaRPr kumimoji="0" lang="ru-RU" altLang="ru-RU" sz="9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участковой избирательной комиссии избирательного участка № 1833</a:t>
            </a:r>
            <a:endParaRPr kumimoji="0" lang="ru-RU" altLang="ru-RU" sz="9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9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работы по уточнению списков избирателей </a:t>
            </a:r>
            <a:endParaRPr lang="ru-RU" sz="1600" b="1" kern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избирательного </a:t>
            </a:r>
            <a:r>
              <a:rPr lang="ru-RU" sz="16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участка № 1833 </a:t>
            </a:r>
            <a:endParaRPr lang="ru-RU" sz="1600" b="1" kern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kern="0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25 августа 2017 года                                                                                         № 2/7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kern="1400" dirty="0">
              <a:solidFill>
                <a:srgbClr val="000099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осуществления полномочий участковой избирательной комиссии  при подготовке и проведении выборов, назначенных на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и руководствуясь ст. 28 Федерального закона «Об основных гарантиях избирательных прав и права на участие в референдуме граждан Российской Федерации» участковая избирательная комиссия избирательного участка № 1833 РЕШИЛА</a:t>
            </a:r>
            <a:r>
              <a:rPr lang="ru-RU" b="1" dirty="0">
                <a:solidFill>
                  <a:srgbClr val="000099"/>
                </a:solidFill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Работу по уточнению списков избирателей возложить на членов комиссии с правом решающего голоса: заместитель председателя УИК Сидоров К.С., Теркина Т.И., </a:t>
            </a:r>
            <a:r>
              <a:rPr lang="ru-RU" sz="1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Ёлкина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Н.И., </a:t>
            </a:r>
            <a:r>
              <a:rPr lang="ru-RU" sz="1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Ведеркина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М.И., Круглов В.С., Пудовкин С.С., Травкин Т.Е., Мошкин А.А., Андреев П.П. (прилагается). </a:t>
            </a:r>
            <a:endParaRPr lang="ru-RU" sz="14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Контроль за исполнением настоящего решения возложить на председателя комиссии Иванова А.П.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комиссии: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______________                Иванов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А.П.</a:t>
            </a: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подпись                  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(фамилия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инициалы)</a:t>
            </a: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Секретарь комиссии:  	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______________                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Т.А.</a:t>
            </a: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                  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фамилия,  инициалы)</a:t>
            </a: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М.П. </a:t>
            </a:r>
          </a:p>
        </p:txBody>
      </p:sp>
    </p:spTree>
    <p:extLst>
      <p:ext uri="{BB962C8B-B14F-4D97-AF65-F5344CB8AC3E}">
        <p14:creationId xmlns:p14="http://schemas.microsoft.com/office/powerpoint/2010/main" val="14466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96752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(написать) проект решения УИК по организации работы участковой избирательной комиссии   избирательного участка № 1833  накануне и в день голосования.</a:t>
            </a:r>
          </a:p>
        </p:txBody>
      </p:sp>
    </p:spTree>
    <p:extLst>
      <p:ext uri="{BB962C8B-B14F-4D97-AF65-F5344CB8AC3E}">
        <p14:creationId xmlns:p14="http://schemas.microsoft.com/office/powerpoint/2010/main" val="294124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84887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участковой избирательной комиссии избирательного участка № </a:t>
            </a:r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1833</a:t>
            </a:r>
          </a:p>
          <a:p>
            <a:pPr algn="ctr"/>
            <a:endParaRPr lang="ru-RU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сентября 2017 года                                                                                                                 № 4/10</a:t>
            </a:r>
          </a:p>
          <a:p>
            <a:pPr algn="just"/>
            <a:endParaRPr lang="ru-RU" sz="1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rgbClr val="FF0000"/>
                </a:solidFill>
              </a:rPr>
              <a:t>Об организации работы участковой избирательной комиссии          избирательного участка № 1833  накануне и в день голосования 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pPr algn="ctr"/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осуществления полномочий участковой избирательной комиссии  при подготовке и проведении выборов, назначенных на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года, и руководствуясь ст. 27 Федерального закона «Об основных гарантиях избирательных прав и права на участие в референдуме граждан Российской Федерации» участковая избирательная комиссия избирательного участка № 1833 РЕШИЛА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Утвердить распределение обязанностей среди членов УИК с правом решающего голоса накануне и в день голосования и в ходе подсчета голосов избирателей (прилагается).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Контроль за исполнением настоящего решения возложить на председателя комиссии Иванова А.П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комиссии:    ______________                Иванов А.П.</a:t>
            </a: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подпись                    (фамилия,  инициалы)</a:t>
            </a: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Секретарь комиссии:  	    ______________                 Петрова Т.А.</a:t>
            </a: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подпись                     (фамилия,  инициалы)</a:t>
            </a:r>
          </a:p>
          <a:p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М.П. </a:t>
            </a:r>
          </a:p>
          <a:p>
            <a:pPr algn="ctr"/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0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4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(написать) проект решения УИК по жалобе </a:t>
            </a:r>
            <a:r>
              <a:rPr lang="ru-RU" sz="4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Удинцевой</a:t>
            </a:r>
            <a:r>
              <a:rPr lang="ru-RU" sz="4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Г.С. Регистрация входящих и исходящих документов.</a:t>
            </a:r>
          </a:p>
        </p:txBody>
      </p:sp>
    </p:spTree>
    <p:extLst>
      <p:ext uri="{BB962C8B-B14F-4D97-AF65-F5344CB8AC3E}">
        <p14:creationId xmlns:p14="http://schemas.microsoft.com/office/powerpoint/2010/main" val="38371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828092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РЕШЕНИЕ </a:t>
            </a:r>
          </a:p>
          <a:p>
            <a:pPr algn="ct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участковой избирательной комиссии избирательного участка № 1833</a:t>
            </a:r>
          </a:p>
          <a:p>
            <a:endParaRPr lang="ru-RU" sz="800" dirty="0"/>
          </a:p>
          <a:p>
            <a:r>
              <a:rPr lang="ru-RU" dirty="0"/>
              <a:t>   </a:t>
            </a:r>
            <a:r>
              <a:rPr lang="ru-RU" dirty="0" smtClean="0"/>
              <a:t>       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года                                                                                                       № 4/10</a:t>
            </a:r>
          </a:p>
          <a:p>
            <a:endParaRPr lang="ru-RU" sz="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работы участковой избирательной комиссии          избирательного участка № 1833  накануне и в день голосования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Рассмотрев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жалобу </a:t>
            </a:r>
            <a:r>
              <a:rPr lang="ru-RU" sz="1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Удинцевой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Галины Сергеевны, проживающей по адресу: г. Ирбит, ул. Белинского, 2 кв. 40 о размещении на её входной двери агитационного материала Иванова Петра Степановича, кандидата в депутаты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Думы Муниципального образования город Ирбит  по одномандатному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избирательному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округу № 11,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отмечает, что агитационный материал Иванова П.С. содержит все необходимые реквизиты и был представлен до начала распространения в </a:t>
            </a:r>
            <a:r>
              <a:rPr lang="ru-RU" sz="1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Ирбитскую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городскую ТИК с полномочиями окружной избирательной комиссии по одномандатному избирательному округу № 11.</a:t>
            </a:r>
            <a:endParaRPr lang="ru-RU" sz="1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Кроме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 рассмотрев письменное объяснение кандидата депутаты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Думы МО г. Ирбит по одномандатному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избирательному округу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11 Иванова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П.С. о том,  что он этот агитационный материал на дверь квартиры </a:t>
            </a:r>
            <a:r>
              <a:rPr lang="ru-RU" sz="1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Удинцевой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Г.С. не размещал сам и ни кому не поручал, но тем не менее, агитационный материал был размещен с нарушением пункта 8 статьи 54 Федерального закона «Об основных гарантиях избирательных прав и права на участие в референдуме граждан Российской Федерации», пункта 8 статьи 69 Избирательного кодекса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Свердловской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участковая избирательная комиссия избирательного участка № 1833 РЕШИЛА:</a:t>
            </a:r>
          </a:p>
          <a:p>
            <a:pPr algn="just"/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Жалобу </a:t>
            </a:r>
            <a:r>
              <a:rPr lang="ru-RU" sz="1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Удинцевой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Галины Сергеевны, проживающей по адресу: г. Ирбит, ул. Белинского, 2 кв. 40  признать обоснованной</a:t>
            </a:r>
            <a:r>
              <a:rPr lang="ru-RU" sz="1400" b="1" dirty="0">
                <a:solidFill>
                  <a:srgbClr val="000099"/>
                </a:solidFill>
              </a:rPr>
              <a:t>. </a:t>
            </a:r>
            <a:endParaRPr lang="ru-RU" sz="1400" b="1" dirty="0" smtClean="0">
              <a:solidFill>
                <a:srgbClr val="000099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Направить данное решение и копии материалов к нему в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МВД России «</a:t>
            </a:r>
            <a:r>
              <a:rPr lang="ru-RU" sz="1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Ирбитский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для принятия мер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 принятых мерах проинформировать комиссию.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Контроль за исполнением настоящего решения возложить на секретаря комиссии Петрову Т.А.</a:t>
            </a:r>
          </a:p>
          <a:p>
            <a:pPr algn="just"/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Председатель комиссии                                                                                         Иванов </a:t>
            </a:r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А.П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Секретарь комиссии                                                                                               Петрова Т.А.</a:t>
            </a:r>
            <a:endParaRPr lang="ru-RU" sz="1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3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52736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4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(написать письмо) ответ Ивановой Т.И. о включение Петрова Л.А. в список избирателей. Регистрация входящих и исходящих документов.</a:t>
            </a:r>
          </a:p>
        </p:txBody>
      </p:sp>
    </p:spTree>
    <p:extLst>
      <p:ext uri="{BB962C8B-B14F-4D97-AF65-F5344CB8AC3E}">
        <p14:creationId xmlns:p14="http://schemas.microsoft.com/office/powerpoint/2010/main" val="3045172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участковую избирательную комиссию </a:t>
            </a:r>
          </a:p>
          <a:p>
            <a:pPr algn="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избирательного участка № 1833</a:t>
            </a:r>
          </a:p>
          <a:p>
            <a:pPr algn="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Ивановой Тамары Игоревны, </a:t>
            </a:r>
          </a:p>
          <a:p>
            <a:pPr algn="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проживающей по адресу: г. Ирбит, </a:t>
            </a:r>
          </a:p>
          <a:p>
            <a:pPr algn="r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Белинского, 4 кв. </a:t>
            </a:r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algn="r"/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</a:p>
          <a:p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Прошу включить в список избирателей на избирательном участке № 1833 моего племянника Петрова Льва Александровича, 1980 года рождения, имеющего временную регистрацию в моей квартире и проживающего по адресу: г. Ирбит,  ул. Белинского, 4 кв. 5. </a:t>
            </a:r>
          </a:p>
          <a:p>
            <a:pPr algn="just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Приложение: </a:t>
            </a:r>
          </a:p>
          <a:p>
            <a:pPr algn="just"/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копия паспорта Петрова Л.А.-  все страницы;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Л.А. о включении его в список избирателей.</a:t>
            </a:r>
            <a:r>
              <a:rPr lang="ru-RU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                               </a:t>
            </a:r>
            <a:r>
              <a:rPr lang="ru-RU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Т.И. Иванова</a:t>
            </a:r>
          </a:p>
          <a:p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96069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234</TotalTime>
  <Words>2055</Words>
  <Application>Microsoft Office PowerPoint</Application>
  <PresentationFormat>Экран (4:3)</PresentationFormat>
  <Paragraphs>194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72</cp:revision>
  <cp:lastPrinted>2017-01-10T04:46:12Z</cp:lastPrinted>
  <dcterms:created xsi:type="dcterms:W3CDTF">2016-05-25T07:29:27Z</dcterms:created>
  <dcterms:modified xsi:type="dcterms:W3CDTF">2017-01-10T04:47:12Z</dcterms:modified>
</cp:coreProperties>
</file>