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4" r:id="rId1"/>
  </p:sldMasterIdLst>
  <p:notesMasterIdLst>
    <p:notesMasterId r:id="rId11"/>
  </p:notesMasterIdLst>
  <p:sldIdLst>
    <p:sldId id="256" r:id="rId2"/>
    <p:sldId id="257" r:id="rId3"/>
    <p:sldId id="311" r:id="rId4"/>
    <p:sldId id="312" r:id="rId5"/>
    <p:sldId id="313" r:id="rId6"/>
    <p:sldId id="314" r:id="rId7"/>
    <p:sldId id="318" r:id="rId8"/>
    <p:sldId id="315" r:id="rId9"/>
    <p:sldId id="310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79001-E9CD-4579-86DD-62D4330AA1D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E8B16E7-C5AD-48CB-AEEE-9EE57A82907D}">
      <dgm:prSet phldrT="[Текст]" custT="1"/>
      <dgm:spPr/>
      <dgm:t>
        <a:bodyPr/>
        <a:lstStyle/>
        <a:p>
          <a:r>
            <a:rPr lang="ru-RU" sz="2000" dirty="0" smtClean="0"/>
            <a:t>Конституционно-правовая (специальная) – отмена регистрации кандидата, расформирование избирательной комиссии и т.д.</a:t>
          </a:r>
          <a:endParaRPr lang="ru-RU" sz="2000" dirty="0"/>
        </a:p>
      </dgm:t>
    </dgm:pt>
    <dgm:pt modelId="{8A102621-EC6A-4651-95FB-7DF36F9321A1}" type="parTrans" cxnId="{1AB49C8D-54E3-4B9A-9B49-28321DEF49C5}">
      <dgm:prSet/>
      <dgm:spPr/>
      <dgm:t>
        <a:bodyPr/>
        <a:lstStyle/>
        <a:p>
          <a:endParaRPr lang="ru-RU"/>
        </a:p>
      </dgm:t>
    </dgm:pt>
    <dgm:pt modelId="{1F1787A3-27AA-44FC-83B3-7D4167F46B86}" type="sibTrans" cxnId="{1AB49C8D-54E3-4B9A-9B49-28321DEF49C5}">
      <dgm:prSet/>
      <dgm:spPr/>
      <dgm:t>
        <a:bodyPr/>
        <a:lstStyle/>
        <a:p>
          <a:endParaRPr lang="ru-RU"/>
        </a:p>
      </dgm:t>
    </dgm:pt>
    <dgm:pt modelId="{8442FA98-BD75-46EF-A560-6C2AF5F217D2}">
      <dgm:prSet phldrT="[Текст]"/>
      <dgm:spPr/>
      <dgm:t>
        <a:bodyPr/>
        <a:lstStyle/>
        <a:p>
          <a:r>
            <a:rPr lang="ru-RU" dirty="0" smtClean="0"/>
            <a:t>Административная (</a:t>
          </a:r>
          <a:r>
            <a:rPr lang="ru-RU" dirty="0" err="1" smtClean="0"/>
            <a:t>КоАП</a:t>
          </a:r>
          <a:r>
            <a:rPr lang="ru-RU" dirty="0" smtClean="0"/>
            <a:t> РФ)</a:t>
          </a:r>
          <a:endParaRPr lang="ru-RU" dirty="0"/>
        </a:p>
      </dgm:t>
    </dgm:pt>
    <dgm:pt modelId="{8AB2C89D-10E5-4E9A-9209-BE94E9DA86C2}" type="parTrans" cxnId="{3C91C705-2804-4559-B2BC-E5E96AA67E61}">
      <dgm:prSet/>
      <dgm:spPr/>
      <dgm:t>
        <a:bodyPr/>
        <a:lstStyle/>
        <a:p>
          <a:endParaRPr lang="ru-RU"/>
        </a:p>
      </dgm:t>
    </dgm:pt>
    <dgm:pt modelId="{1E098FB3-94F5-44CF-AE45-1C6391D5E336}" type="sibTrans" cxnId="{3C91C705-2804-4559-B2BC-E5E96AA67E61}">
      <dgm:prSet/>
      <dgm:spPr/>
      <dgm:t>
        <a:bodyPr/>
        <a:lstStyle/>
        <a:p>
          <a:endParaRPr lang="ru-RU"/>
        </a:p>
      </dgm:t>
    </dgm:pt>
    <dgm:pt modelId="{2110AA04-E40C-4C6B-8354-0903DA2AC149}">
      <dgm:prSet phldrT="[Текст]"/>
      <dgm:spPr/>
      <dgm:t>
        <a:bodyPr/>
        <a:lstStyle/>
        <a:p>
          <a:r>
            <a:rPr lang="ru-RU" dirty="0" smtClean="0"/>
            <a:t>Уголовная (УК РФ)</a:t>
          </a:r>
          <a:endParaRPr lang="ru-RU" dirty="0"/>
        </a:p>
      </dgm:t>
    </dgm:pt>
    <dgm:pt modelId="{021C3928-64CB-4AC0-9C08-8B37C8DE3FFC}" type="parTrans" cxnId="{82148658-B366-4AAE-AFC1-D01B55CAB23C}">
      <dgm:prSet/>
      <dgm:spPr/>
      <dgm:t>
        <a:bodyPr/>
        <a:lstStyle/>
        <a:p>
          <a:endParaRPr lang="ru-RU"/>
        </a:p>
      </dgm:t>
    </dgm:pt>
    <dgm:pt modelId="{D73FF495-C82F-4991-91B2-2F0C06ABB58B}" type="sibTrans" cxnId="{82148658-B366-4AAE-AFC1-D01B55CAB23C}">
      <dgm:prSet/>
      <dgm:spPr/>
      <dgm:t>
        <a:bodyPr/>
        <a:lstStyle/>
        <a:p>
          <a:endParaRPr lang="ru-RU"/>
        </a:p>
      </dgm:t>
    </dgm:pt>
    <dgm:pt modelId="{1B34F9E8-8C39-49F3-A5F6-82379D44C238}">
      <dgm:prSet/>
      <dgm:spPr/>
      <dgm:t>
        <a:bodyPr/>
        <a:lstStyle/>
        <a:p>
          <a:r>
            <a:rPr lang="ru-RU" dirty="0" smtClean="0"/>
            <a:t>Гражданско-правовая</a:t>
          </a:r>
          <a:endParaRPr lang="ru-RU" dirty="0"/>
        </a:p>
      </dgm:t>
    </dgm:pt>
    <dgm:pt modelId="{16D76474-2C66-4063-89C7-A8D2C68A7DCD}" type="parTrans" cxnId="{4BDCCE49-36B2-4D56-A035-AEB5E308DA89}">
      <dgm:prSet/>
      <dgm:spPr/>
      <dgm:t>
        <a:bodyPr/>
        <a:lstStyle/>
        <a:p>
          <a:endParaRPr lang="ru-RU"/>
        </a:p>
      </dgm:t>
    </dgm:pt>
    <dgm:pt modelId="{398D9BA4-7DF8-4566-806F-4DEE5ABDB69B}" type="sibTrans" cxnId="{4BDCCE49-36B2-4D56-A035-AEB5E308DA89}">
      <dgm:prSet/>
      <dgm:spPr/>
      <dgm:t>
        <a:bodyPr/>
        <a:lstStyle/>
        <a:p>
          <a:endParaRPr lang="ru-RU"/>
        </a:p>
      </dgm:t>
    </dgm:pt>
    <dgm:pt modelId="{77B3BC23-668C-42CC-B0C1-C01863C771E9}">
      <dgm:prSet/>
      <dgm:spPr/>
      <dgm:t>
        <a:bodyPr/>
        <a:lstStyle/>
        <a:p>
          <a:r>
            <a:rPr lang="ru-RU" dirty="0" smtClean="0"/>
            <a:t>Дисциплинарная (ТК РФ, законодательство о </a:t>
          </a:r>
          <a:r>
            <a:rPr lang="ru-RU" dirty="0" err="1" smtClean="0"/>
            <a:t>гос</a:t>
          </a:r>
          <a:r>
            <a:rPr lang="ru-RU" dirty="0" smtClean="0"/>
            <a:t>. службе)</a:t>
          </a:r>
          <a:endParaRPr lang="ru-RU" dirty="0"/>
        </a:p>
      </dgm:t>
    </dgm:pt>
    <dgm:pt modelId="{9AA9B8E4-3E1C-4756-A4AA-9BADDCAA953B}" type="parTrans" cxnId="{26C431DC-8F48-4107-BC65-E0F2E6500FB5}">
      <dgm:prSet/>
      <dgm:spPr/>
      <dgm:t>
        <a:bodyPr/>
        <a:lstStyle/>
        <a:p>
          <a:endParaRPr lang="ru-RU"/>
        </a:p>
      </dgm:t>
    </dgm:pt>
    <dgm:pt modelId="{DEA9A895-4805-446A-8CD7-432D7FB45230}" type="sibTrans" cxnId="{26C431DC-8F48-4107-BC65-E0F2E6500FB5}">
      <dgm:prSet/>
      <dgm:spPr/>
      <dgm:t>
        <a:bodyPr/>
        <a:lstStyle/>
        <a:p>
          <a:endParaRPr lang="ru-RU"/>
        </a:p>
      </dgm:t>
    </dgm:pt>
    <dgm:pt modelId="{DEEE46B0-9329-4C7C-872D-0897EA44BD05}" type="pres">
      <dgm:prSet presAssocID="{D0579001-E9CD-4579-86DD-62D4330AA1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4AED4-DF38-4E38-A79A-EE3FF730035E}" type="pres">
      <dgm:prSet presAssocID="{1E8B16E7-C5AD-48CB-AEEE-9EE57A82907D}" presName="parentLin" presStyleCnt="0"/>
      <dgm:spPr/>
    </dgm:pt>
    <dgm:pt modelId="{AB184211-89DF-491D-8CD9-84391AE51F1D}" type="pres">
      <dgm:prSet presAssocID="{1E8B16E7-C5AD-48CB-AEEE-9EE57A82907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998F7B9-378E-4F9F-889D-9CCED85B7736}" type="pres">
      <dgm:prSet presAssocID="{1E8B16E7-C5AD-48CB-AEEE-9EE57A82907D}" presName="parentText" presStyleLbl="node1" presStyleIdx="0" presStyleCnt="5" custScaleY="1835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5FE75-4792-4730-B50B-4C3BD51158BC}" type="pres">
      <dgm:prSet presAssocID="{1E8B16E7-C5AD-48CB-AEEE-9EE57A82907D}" presName="negativeSpace" presStyleCnt="0"/>
      <dgm:spPr/>
    </dgm:pt>
    <dgm:pt modelId="{4B166AF3-1C08-4805-A39F-924D3F0F0EF2}" type="pres">
      <dgm:prSet presAssocID="{1E8B16E7-C5AD-48CB-AEEE-9EE57A82907D}" presName="childText" presStyleLbl="conFgAcc1" presStyleIdx="0" presStyleCnt="5">
        <dgm:presLayoutVars>
          <dgm:bulletEnabled val="1"/>
        </dgm:presLayoutVars>
      </dgm:prSet>
      <dgm:spPr/>
    </dgm:pt>
    <dgm:pt modelId="{16A43704-F7C8-48BC-8F3C-E7AAA6392179}" type="pres">
      <dgm:prSet presAssocID="{1F1787A3-27AA-44FC-83B3-7D4167F46B86}" presName="spaceBetweenRectangles" presStyleCnt="0"/>
      <dgm:spPr/>
    </dgm:pt>
    <dgm:pt modelId="{57DBAC27-125D-4B2A-85A3-F6FA75855EC7}" type="pres">
      <dgm:prSet presAssocID="{8442FA98-BD75-46EF-A560-6C2AF5F217D2}" presName="parentLin" presStyleCnt="0"/>
      <dgm:spPr/>
    </dgm:pt>
    <dgm:pt modelId="{C4A5EA26-8149-4435-BCC2-821B50C1B845}" type="pres">
      <dgm:prSet presAssocID="{8442FA98-BD75-46EF-A560-6C2AF5F217D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8EF929F-2206-4F1F-9826-E7D51D752452}" type="pres">
      <dgm:prSet presAssocID="{8442FA98-BD75-46EF-A560-6C2AF5F217D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03631-4915-41FE-92BF-E8737CD55ED9}" type="pres">
      <dgm:prSet presAssocID="{8442FA98-BD75-46EF-A560-6C2AF5F217D2}" presName="negativeSpace" presStyleCnt="0"/>
      <dgm:spPr/>
    </dgm:pt>
    <dgm:pt modelId="{09FE3E51-F03B-4857-A3E8-FED6289B26DE}" type="pres">
      <dgm:prSet presAssocID="{8442FA98-BD75-46EF-A560-6C2AF5F217D2}" presName="childText" presStyleLbl="conFgAcc1" presStyleIdx="1" presStyleCnt="5">
        <dgm:presLayoutVars>
          <dgm:bulletEnabled val="1"/>
        </dgm:presLayoutVars>
      </dgm:prSet>
      <dgm:spPr/>
    </dgm:pt>
    <dgm:pt modelId="{68243437-9C1B-4BD0-A809-3D57CEB2EE6A}" type="pres">
      <dgm:prSet presAssocID="{1E098FB3-94F5-44CF-AE45-1C6391D5E336}" presName="spaceBetweenRectangles" presStyleCnt="0"/>
      <dgm:spPr/>
    </dgm:pt>
    <dgm:pt modelId="{AF35E7C9-AF84-4090-B67E-032177E6282D}" type="pres">
      <dgm:prSet presAssocID="{2110AA04-E40C-4C6B-8354-0903DA2AC149}" presName="parentLin" presStyleCnt="0"/>
      <dgm:spPr/>
    </dgm:pt>
    <dgm:pt modelId="{10636896-98EC-414E-8A4E-DC413254A0DB}" type="pres">
      <dgm:prSet presAssocID="{2110AA04-E40C-4C6B-8354-0903DA2AC14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1AF5F55-8627-4A24-A867-49136C236F5F}" type="pres">
      <dgm:prSet presAssocID="{2110AA04-E40C-4C6B-8354-0903DA2AC14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8D13F5-B144-4AA9-8766-63236FFC266A}" type="pres">
      <dgm:prSet presAssocID="{2110AA04-E40C-4C6B-8354-0903DA2AC149}" presName="negativeSpace" presStyleCnt="0"/>
      <dgm:spPr/>
    </dgm:pt>
    <dgm:pt modelId="{1042501B-4F21-420D-B1C9-F76258CB7B19}" type="pres">
      <dgm:prSet presAssocID="{2110AA04-E40C-4C6B-8354-0903DA2AC149}" presName="childText" presStyleLbl="conFgAcc1" presStyleIdx="2" presStyleCnt="5">
        <dgm:presLayoutVars>
          <dgm:bulletEnabled val="1"/>
        </dgm:presLayoutVars>
      </dgm:prSet>
      <dgm:spPr/>
    </dgm:pt>
    <dgm:pt modelId="{8917F170-0A3E-4EEA-8012-063C35D91A4A}" type="pres">
      <dgm:prSet presAssocID="{D73FF495-C82F-4991-91B2-2F0C06ABB58B}" presName="spaceBetweenRectangles" presStyleCnt="0"/>
      <dgm:spPr/>
    </dgm:pt>
    <dgm:pt modelId="{298A3DBD-438A-4450-9DE0-87050EE21AF4}" type="pres">
      <dgm:prSet presAssocID="{1B34F9E8-8C39-49F3-A5F6-82379D44C238}" presName="parentLin" presStyleCnt="0"/>
      <dgm:spPr/>
    </dgm:pt>
    <dgm:pt modelId="{0A5BA572-8300-4487-A445-C6490C18748C}" type="pres">
      <dgm:prSet presAssocID="{1B34F9E8-8C39-49F3-A5F6-82379D44C238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57D5068-0253-4AF2-A3BD-C8D2748C8D23}" type="pres">
      <dgm:prSet presAssocID="{1B34F9E8-8C39-49F3-A5F6-82379D44C23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5A071-741D-465E-A40F-4B2E4300DE62}" type="pres">
      <dgm:prSet presAssocID="{1B34F9E8-8C39-49F3-A5F6-82379D44C238}" presName="negativeSpace" presStyleCnt="0"/>
      <dgm:spPr/>
    </dgm:pt>
    <dgm:pt modelId="{7F5E9BA5-7D81-4EAD-B706-539C8D603E1A}" type="pres">
      <dgm:prSet presAssocID="{1B34F9E8-8C39-49F3-A5F6-82379D44C238}" presName="childText" presStyleLbl="conFgAcc1" presStyleIdx="3" presStyleCnt="5">
        <dgm:presLayoutVars>
          <dgm:bulletEnabled val="1"/>
        </dgm:presLayoutVars>
      </dgm:prSet>
      <dgm:spPr/>
    </dgm:pt>
    <dgm:pt modelId="{98DD1F7D-F317-47E0-80A7-234AA831E687}" type="pres">
      <dgm:prSet presAssocID="{398D9BA4-7DF8-4566-806F-4DEE5ABDB69B}" presName="spaceBetweenRectangles" presStyleCnt="0"/>
      <dgm:spPr/>
    </dgm:pt>
    <dgm:pt modelId="{35411F72-583D-4880-AC14-218890F639F3}" type="pres">
      <dgm:prSet presAssocID="{77B3BC23-668C-42CC-B0C1-C01863C771E9}" presName="parentLin" presStyleCnt="0"/>
      <dgm:spPr/>
    </dgm:pt>
    <dgm:pt modelId="{189D9AE9-CC78-45AE-9694-CD139DA556BA}" type="pres">
      <dgm:prSet presAssocID="{77B3BC23-668C-42CC-B0C1-C01863C771E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97D584D7-48C8-457F-9FD0-947A1071901A}" type="pres">
      <dgm:prSet presAssocID="{77B3BC23-668C-42CC-B0C1-C01863C771E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7D272-BF84-4AFB-B33C-A73534200F7E}" type="pres">
      <dgm:prSet presAssocID="{77B3BC23-668C-42CC-B0C1-C01863C771E9}" presName="negativeSpace" presStyleCnt="0"/>
      <dgm:spPr/>
    </dgm:pt>
    <dgm:pt modelId="{88816E9D-9605-4FAA-A449-EBD71423B08D}" type="pres">
      <dgm:prSet presAssocID="{77B3BC23-668C-42CC-B0C1-C01863C771E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300D55F-FEED-4440-AEB4-1739E945F6A8}" type="presOf" srcId="{8442FA98-BD75-46EF-A560-6C2AF5F217D2}" destId="{C4A5EA26-8149-4435-BCC2-821B50C1B845}" srcOrd="0" destOrd="0" presId="urn:microsoft.com/office/officeart/2005/8/layout/list1"/>
    <dgm:cxn modelId="{1AB49C8D-54E3-4B9A-9B49-28321DEF49C5}" srcId="{D0579001-E9CD-4579-86DD-62D4330AA1D5}" destId="{1E8B16E7-C5AD-48CB-AEEE-9EE57A82907D}" srcOrd="0" destOrd="0" parTransId="{8A102621-EC6A-4651-95FB-7DF36F9321A1}" sibTransId="{1F1787A3-27AA-44FC-83B3-7D4167F46B86}"/>
    <dgm:cxn modelId="{DEFB37B4-CEE9-4C7B-AD3F-23956E872B4D}" type="presOf" srcId="{1B34F9E8-8C39-49F3-A5F6-82379D44C238}" destId="{0A5BA572-8300-4487-A445-C6490C18748C}" srcOrd="0" destOrd="0" presId="urn:microsoft.com/office/officeart/2005/8/layout/list1"/>
    <dgm:cxn modelId="{4BDCCE49-36B2-4D56-A035-AEB5E308DA89}" srcId="{D0579001-E9CD-4579-86DD-62D4330AA1D5}" destId="{1B34F9E8-8C39-49F3-A5F6-82379D44C238}" srcOrd="3" destOrd="0" parTransId="{16D76474-2C66-4063-89C7-A8D2C68A7DCD}" sibTransId="{398D9BA4-7DF8-4566-806F-4DEE5ABDB69B}"/>
    <dgm:cxn modelId="{3C91C705-2804-4559-B2BC-E5E96AA67E61}" srcId="{D0579001-E9CD-4579-86DD-62D4330AA1D5}" destId="{8442FA98-BD75-46EF-A560-6C2AF5F217D2}" srcOrd="1" destOrd="0" parTransId="{8AB2C89D-10E5-4E9A-9209-BE94E9DA86C2}" sibTransId="{1E098FB3-94F5-44CF-AE45-1C6391D5E336}"/>
    <dgm:cxn modelId="{55B4BACC-097C-46E2-953F-B81117300983}" type="presOf" srcId="{77B3BC23-668C-42CC-B0C1-C01863C771E9}" destId="{189D9AE9-CC78-45AE-9694-CD139DA556BA}" srcOrd="0" destOrd="0" presId="urn:microsoft.com/office/officeart/2005/8/layout/list1"/>
    <dgm:cxn modelId="{F71C3D8B-6A40-463B-B4A8-791837864870}" type="presOf" srcId="{2110AA04-E40C-4C6B-8354-0903DA2AC149}" destId="{10636896-98EC-414E-8A4E-DC413254A0DB}" srcOrd="0" destOrd="0" presId="urn:microsoft.com/office/officeart/2005/8/layout/list1"/>
    <dgm:cxn modelId="{99BEFC05-4CD3-4D92-8536-34DD0B99C4B0}" type="presOf" srcId="{77B3BC23-668C-42CC-B0C1-C01863C771E9}" destId="{97D584D7-48C8-457F-9FD0-947A1071901A}" srcOrd="1" destOrd="0" presId="urn:microsoft.com/office/officeart/2005/8/layout/list1"/>
    <dgm:cxn modelId="{4954D890-92EF-40FE-81D8-4DECA581B46C}" type="presOf" srcId="{2110AA04-E40C-4C6B-8354-0903DA2AC149}" destId="{61AF5F55-8627-4A24-A867-49136C236F5F}" srcOrd="1" destOrd="0" presId="urn:microsoft.com/office/officeart/2005/8/layout/list1"/>
    <dgm:cxn modelId="{82148658-B366-4AAE-AFC1-D01B55CAB23C}" srcId="{D0579001-E9CD-4579-86DD-62D4330AA1D5}" destId="{2110AA04-E40C-4C6B-8354-0903DA2AC149}" srcOrd="2" destOrd="0" parTransId="{021C3928-64CB-4AC0-9C08-8B37C8DE3FFC}" sibTransId="{D73FF495-C82F-4991-91B2-2F0C06ABB58B}"/>
    <dgm:cxn modelId="{94BBC80E-5B07-4F6E-BA81-D72A01ADDB4A}" type="presOf" srcId="{D0579001-E9CD-4579-86DD-62D4330AA1D5}" destId="{DEEE46B0-9329-4C7C-872D-0897EA44BD05}" srcOrd="0" destOrd="0" presId="urn:microsoft.com/office/officeart/2005/8/layout/list1"/>
    <dgm:cxn modelId="{26C431DC-8F48-4107-BC65-E0F2E6500FB5}" srcId="{D0579001-E9CD-4579-86DD-62D4330AA1D5}" destId="{77B3BC23-668C-42CC-B0C1-C01863C771E9}" srcOrd="4" destOrd="0" parTransId="{9AA9B8E4-3E1C-4756-A4AA-9BADDCAA953B}" sibTransId="{DEA9A895-4805-446A-8CD7-432D7FB45230}"/>
    <dgm:cxn modelId="{F0F3D89D-1C2E-4DD5-9E69-1E9924038D7D}" type="presOf" srcId="{8442FA98-BD75-46EF-A560-6C2AF5F217D2}" destId="{48EF929F-2206-4F1F-9826-E7D51D752452}" srcOrd="1" destOrd="0" presId="urn:microsoft.com/office/officeart/2005/8/layout/list1"/>
    <dgm:cxn modelId="{B7D522D5-20AA-4C01-B11C-7E195DDC3B34}" type="presOf" srcId="{1E8B16E7-C5AD-48CB-AEEE-9EE57A82907D}" destId="{B998F7B9-378E-4F9F-889D-9CCED85B7736}" srcOrd="1" destOrd="0" presId="urn:microsoft.com/office/officeart/2005/8/layout/list1"/>
    <dgm:cxn modelId="{DC6E22F0-4FA3-44DF-A44B-F725CB5B1B65}" type="presOf" srcId="{1E8B16E7-C5AD-48CB-AEEE-9EE57A82907D}" destId="{AB184211-89DF-491D-8CD9-84391AE51F1D}" srcOrd="0" destOrd="0" presId="urn:microsoft.com/office/officeart/2005/8/layout/list1"/>
    <dgm:cxn modelId="{7E8C44B0-5A15-4B34-9372-D2B9B46FD3E5}" type="presOf" srcId="{1B34F9E8-8C39-49F3-A5F6-82379D44C238}" destId="{757D5068-0253-4AF2-A3BD-C8D2748C8D23}" srcOrd="1" destOrd="0" presId="urn:microsoft.com/office/officeart/2005/8/layout/list1"/>
    <dgm:cxn modelId="{B5575C40-1B6B-4A82-9A34-9E5F61D1B6AB}" type="presParOf" srcId="{DEEE46B0-9329-4C7C-872D-0897EA44BD05}" destId="{1794AED4-DF38-4E38-A79A-EE3FF730035E}" srcOrd="0" destOrd="0" presId="urn:microsoft.com/office/officeart/2005/8/layout/list1"/>
    <dgm:cxn modelId="{9F24BD70-FD71-4846-B94F-358BF896ADD1}" type="presParOf" srcId="{1794AED4-DF38-4E38-A79A-EE3FF730035E}" destId="{AB184211-89DF-491D-8CD9-84391AE51F1D}" srcOrd="0" destOrd="0" presId="urn:microsoft.com/office/officeart/2005/8/layout/list1"/>
    <dgm:cxn modelId="{9C84BB3F-2738-447B-9307-5DFF05899D5F}" type="presParOf" srcId="{1794AED4-DF38-4E38-A79A-EE3FF730035E}" destId="{B998F7B9-378E-4F9F-889D-9CCED85B7736}" srcOrd="1" destOrd="0" presId="urn:microsoft.com/office/officeart/2005/8/layout/list1"/>
    <dgm:cxn modelId="{2A75C08B-8EDC-49FF-8733-4EB2D582ED00}" type="presParOf" srcId="{DEEE46B0-9329-4C7C-872D-0897EA44BD05}" destId="{C6D5FE75-4792-4730-B50B-4C3BD51158BC}" srcOrd="1" destOrd="0" presId="urn:microsoft.com/office/officeart/2005/8/layout/list1"/>
    <dgm:cxn modelId="{A66042D8-CA40-40C2-B6BE-AA26E124205A}" type="presParOf" srcId="{DEEE46B0-9329-4C7C-872D-0897EA44BD05}" destId="{4B166AF3-1C08-4805-A39F-924D3F0F0EF2}" srcOrd="2" destOrd="0" presId="urn:microsoft.com/office/officeart/2005/8/layout/list1"/>
    <dgm:cxn modelId="{AE514BA0-F18D-4D1A-8A74-3B6903CB17B9}" type="presParOf" srcId="{DEEE46B0-9329-4C7C-872D-0897EA44BD05}" destId="{16A43704-F7C8-48BC-8F3C-E7AAA6392179}" srcOrd="3" destOrd="0" presId="urn:microsoft.com/office/officeart/2005/8/layout/list1"/>
    <dgm:cxn modelId="{B0B7629D-0554-4D75-A08E-9C74C99DDC8D}" type="presParOf" srcId="{DEEE46B0-9329-4C7C-872D-0897EA44BD05}" destId="{57DBAC27-125D-4B2A-85A3-F6FA75855EC7}" srcOrd="4" destOrd="0" presId="urn:microsoft.com/office/officeart/2005/8/layout/list1"/>
    <dgm:cxn modelId="{1BD0B55A-F639-41C8-B288-445A17CDCF72}" type="presParOf" srcId="{57DBAC27-125D-4B2A-85A3-F6FA75855EC7}" destId="{C4A5EA26-8149-4435-BCC2-821B50C1B845}" srcOrd="0" destOrd="0" presId="urn:microsoft.com/office/officeart/2005/8/layout/list1"/>
    <dgm:cxn modelId="{3BF7B656-4CF3-4585-BA70-DD0E79B823A4}" type="presParOf" srcId="{57DBAC27-125D-4B2A-85A3-F6FA75855EC7}" destId="{48EF929F-2206-4F1F-9826-E7D51D752452}" srcOrd="1" destOrd="0" presId="urn:microsoft.com/office/officeart/2005/8/layout/list1"/>
    <dgm:cxn modelId="{EC15AC23-5604-4802-8671-C3813269430A}" type="presParOf" srcId="{DEEE46B0-9329-4C7C-872D-0897EA44BD05}" destId="{83A03631-4915-41FE-92BF-E8737CD55ED9}" srcOrd="5" destOrd="0" presId="urn:microsoft.com/office/officeart/2005/8/layout/list1"/>
    <dgm:cxn modelId="{E8D9B1E8-C295-44D3-9F7C-597A7A98E1D7}" type="presParOf" srcId="{DEEE46B0-9329-4C7C-872D-0897EA44BD05}" destId="{09FE3E51-F03B-4857-A3E8-FED6289B26DE}" srcOrd="6" destOrd="0" presId="urn:microsoft.com/office/officeart/2005/8/layout/list1"/>
    <dgm:cxn modelId="{9729BF0C-AC44-4001-A9D7-51490FCA3652}" type="presParOf" srcId="{DEEE46B0-9329-4C7C-872D-0897EA44BD05}" destId="{68243437-9C1B-4BD0-A809-3D57CEB2EE6A}" srcOrd="7" destOrd="0" presId="urn:microsoft.com/office/officeart/2005/8/layout/list1"/>
    <dgm:cxn modelId="{6C2A9873-68FA-4829-B989-7EB25BC38185}" type="presParOf" srcId="{DEEE46B0-9329-4C7C-872D-0897EA44BD05}" destId="{AF35E7C9-AF84-4090-B67E-032177E6282D}" srcOrd="8" destOrd="0" presId="urn:microsoft.com/office/officeart/2005/8/layout/list1"/>
    <dgm:cxn modelId="{F4D9A956-5886-40EA-8EEE-A2C886D5F625}" type="presParOf" srcId="{AF35E7C9-AF84-4090-B67E-032177E6282D}" destId="{10636896-98EC-414E-8A4E-DC413254A0DB}" srcOrd="0" destOrd="0" presId="urn:microsoft.com/office/officeart/2005/8/layout/list1"/>
    <dgm:cxn modelId="{7D6215AA-C5D3-426D-9FE6-33299FDE0CF1}" type="presParOf" srcId="{AF35E7C9-AF84-4090-B67E-032177E6282D}" destId="{61AF5F55-8627-4A24-A867-49136C236F5F}" srcOrd="1" destOrd="0" presId="urn:microsoft.com/office/officeart/2005/8/layout/list1"/>
    <dgm:cxn modelId="{A9AA35DB-2855-4B35-9910-802168737089}" type="presParOf" srcId="{DEEE46B0-9329-4C7C-872D-0897EA44BD05}" destId="{2B8D13F5-B144-4AA9-8766-63236FFC266A}" srcOrd="9" destOrd="0" presId="urn:microsoft.com/office/officeart/2005/8/layout/list1"/>
    <dgm:cxn modelId="{17AE9CE1-0075-40FC-A998-E95D0AD468A9}" type="presParOf" srcId="{DEEE46B0-9329-4C7C-872D-0897EA44BD05}" destId="{1042501B-4F21-420D-B1C9-F76258CB7B19}" srcOrd="10" destOrd="0" presId="urn:microsoft.com/office/officeart/2005/8/layout/list1"/>
    <dgm:cxn modelId="{0FD5F60E-05A8-4721-BCBE-9E1BBD4BFB7C}" type="presParOf" srcId="{DEEE46B0-9329-4C7C-872D-0897EA44BD05}" destId="{8917F170-0A3E-4EEA-8012-063C35D91A4A}" srcOrd="11" destOrd="0" presId="urn:microsoft.com/office/officeart/2005/8/layout/list1"/>
    <dgm:cxn modelId="{A2DF3A33-B526-4AB1-90AF-22CA6AC5B0AB}" type="presParOf" srcId="{DEEE46B0-9329-4C7C-872D-0897EA44BD05}" destId="{298A3DBD-438A-4450-9DE0-87050EE21AF4}" srcOrd="12" destOrd="0" presId="urn:microsoft.com/office/officeart/2005/8/layout/list1"/>
    <dgm:cxn modelId="{57E92AC6-C0FF-48DC-937D-96F67006B839}" type="presParOf" srcId="{298A3DBD-438A-4450-9DE0-87050EE21AF4}" destId="{0A5BA572-8300-4487-A445-C6490C18748C}" srcOrd="0" destOrd="0" presId="urn:microsoft.com/office/officeart/2005/8/layout/list1"/>
    <dgm:cxn modelId="{4CC1686C-08DA-45F2-9EBF-0F366D679BB6}" type="presParOf" srcId="{298A3DBD-438A-4450-9DE0-87050EE21AF4}" destId="{757D5068-0253-4AF2-A3BD-C8D2748C8D23}" srcOrd="1" destOrd="0" presId="urn:microsoft.com/office/officeart/2005/8/layout/list1"/>
    <dgm:cxn modelId="{99CAB5E5-7494-4832-AD61-6C6A9C38424E}" type="presParOf" srcId="{DEEE46B0-9329-4C7C-872D-0897EA44BD05}" destId="{E1B5A071-741D-465E-A40F-4B2E4300DE62}" srcOrd="13" destOrd="0" presId="urn:microsoft.com/office/officeart/2005/8/layout/list1"/>
    <dgm:cxn modelId="{235E2E98-A61D-43E6-98BB-7CDCE203910E}" type="presParOf" srcId="{DEEE46B0-9329-4C7C-872D-0897EA44BD05}" destId="{7F5E9BA5-7D81-4EAD-B706-539C8D603E1A}" srcOrd="14" destOrd="0" presId="urn:microsoft.com/office/officeart/2005/8/layout/list1"/>
    <dgm:cxn modelId="{F96F410D-12FD-4100-B326-42D991BADBD2}" type="presParOf" srcId="{DEEE46B0-9329-4C7C-872D-0897EA44BD05}" destId="{98DD1F7D-F317-47E0-80A7-234AA831E687}" srcOrd="15" destOrd="0" presId="urn:microsoft.com/office/officeart/2005/8/layout/list1"/>
    <dgm:cxn modelId="{EC4E31E2-C075-40F6-963E-037B1E6BD115}" type="presParOf" srcId="{DEEE46B0-9329-4C7C-872D-0897EA44BD05}" destId="{35411F72-583D-4880-AC14-218890F639F3}" srcOrd="16" destOrd="0" presId="urn:microsoft.com/office/officeart/2005/8/layout/list1"/>
    <dgm:cxn modelId="{7335C89A-C763-4988-8247-B9933A1F5215}" type="presParOf" srcId="{35411F72-583D-4880-AC14-218890F639F3}" destId="{189D9AE9-CC78-45AE-9694-CD139DA556BA}" srcOrd="0" destOrd="0" presId="urn:microsoft.com/office/officeart/2005/8/layout/list1"/>
    <dgm:cxn modelId="{B331FF36-9509-4506-8144-C77C7EDF7DF0}" type="presParOf" srcId="{35411F72-583D-4880-AC14-218890F639F3}" destId="{97D584D7-48C8-457F-9FD0-947A1071901A}" srcOrd="1" destOrd="0" presId="urn:microsoft.com/office/officeart/2005/8/layout/list1"/>
    <dgm:cxn modelId="{F441CF92-86BF-42FA-955B-56505072B1B8}" type="presParOf" srcId="{DEEE46B0-9329-4C7C-872D-0897EA44BD05}" destId="{5D97D272-BF84-4AFB-B33C-A73534200F7E}" srcOrd="17" destOrd="0" presId="urn:microsoft.com/office/officeart/2005/8/layout/list1"/>
    <dgm:cxn modelId="{E47ADFDA-610A-4D31-8F3D-84C62A06603B}" type="presParOf" srcId="{DEEE46B0-9329-4C7C-872D-0897EA44BD05}" destId="{88816E9D-9605-4FAA-A449-EBD71423B08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D14D8C-EC99-42EE-88F8-66AC3F27B5F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CAA976-A61F-4CEE-84B6-067E1DA9CB1A}">
      <dgm:prSet phldrT="[Текст]" custT="1"/>
      <dgm:spPr/>
      <dgm:t>
        <a:bodyPr/>
        <a:lstStyle/>
        <a:p>
          <a:r>
            <a:rPr lang="ru-RU" sz="2800" b="1" dirty="0" smtClean="0"/>
            <a:t>Объект</a:t>
          </a:r>
          <a:endParaRPr lang="ru-RU" sz="2800" b="1" dirty="0"/>
        </a:p>
      </dgm:t>
    </dgm:pt>
    <dgm:pt modelId="{F3CE7784-B7EB-410D-B14A-2ADE30F4B16E}" type="parTrans" cxnId="{ACA1B56C-E253-456D-9359-5A431053FAC0}">
      <dgm:prSet/>
      <dgm:spPr/>
      <dgm:t>
        <a:bodyPr/>
        <a:lstStyle/>
        <a:p>
          <a:endParaRPr lang="ru-RU"/>
        </a:p>
      </dgm:t>
    </dgm:pt>
    <dgm:pt modelId="{2712671C-B886-4F63-836B-D3C86888FF84}" type="sibTrans" cxnId="{ACA1B56C-E253-456D-9359-5A431053FAC0}">
      <dgm:prSet/>
      <dgm:spPr/>
      <dgm:t>
        <a:bodyPr/>
        <a:lstStyle/>
        <a:p>
          <a:endParaRPr lang="ru-RU"/>
        </a:p>
      </dgm:t>
    </dgm:pt>
    <dgm:pt modelId="{4664884A-1230-4CC7-B9A8-3D8120CB7AD8}">
      <dgm:prSet phldrT="[Текст]" custT="1"/>
      <dgm:spPr/>
      <dgm:t>
        <a:bodyPr/>
        <a:lstStyle/>
        <a:p>
          <a:r>
            <a:rPr lang="ru-RU" sz="1600" dirty="0" smtClean="0"/>
            <a:t>Какие охраняемые законом общественные отношения нарушены неправомерными действиями? (отграничение составов)</a:t>
          </a:r>
          <a:endParaRPr lang="ru-RU" sz="1600" dirty="0"/>
        </a:p>
      </dgm:t>
    </dgm:pt>
    <dgm:pt modelId="{0CE20CCA-BCB4-4BCA-A900-A4827FA12A3E}" type="parTrans" cxnId="{61E444CA-A199-41B6-9F46-E0EE3F5DE410}">
      <dgm:prSet/>
      <dgm:spPr/>
      <dgm:t>
        <a:bodyPr/>
        <a:lstStyle/>
        <a:p>
          <a:endParaRPr lang="ru-RU"/>
        </a:p>
      </dgm:t>
    </dgm:pt>
    <dgm:pt modelId="{DFBF0EEE-AA9A-4CDB-BC34-A67829845F9C}" type="sibTrans" cxnId="{61E444CA-A199-41B6-9F46-E0EE3F5DE410}">
      <dgm:prSet/>
      <dgm:spPr/>
      <dgm:t>
        <a:bodyPr/>
        <a:lstStyle/>
        <a:p>
          <a:endParaRPr lang="ru-RU"/>
        </a:p>
      </dgm:t>
    </dgm:pt>
    <dgm:pt modelId="{C8CE5D04-419A-40E8-B512-18B946F1D6E3}">
      <dgm:prSet phldrT="[Текст]" custT="1"/>
      <dgm:spPr/>
      <dgm:t>
        <a:bodyPr/>
        <a:lstStyle/>
        <a:p>
          <a:r>
            <a:rPr lang="ru-RU" sz="2800" b="1" dirty="0" smtClean="0"/>
            <a:t>Субъект</a:t>
          </a:r>
          <a:endParaRPr lang="ru-RU" sz="2800" b="1" dirty="0"/>
        </a:p>
      </dgm:t>
    </dgm:pt>
    <dgm:pt modelId="{C6E68B68-3B08-4AE8-BA97-D40AB512DCE9}" type="parTrans" cxnId="{7C795931-2DE7-4D3C-95A2-5BF4F3773FDB}">
      <dgm:prSet/>
      <dgm:spPr/>
      <dgm:t>
        <a:bodyPr/>
        <a:lstStyle/>
        <a:p>
          <a:endParaRPr lang="ru-RU"/>
        </a:p>
      </dgm:t>
    </dgm:pt>
    <dgm:pt modelId="{B58C23FE-DE44-4CC6-84F6-BAE88E03901B}" type="sibTrans" cxnId="{7C795931-2DE7-4D3C-95A2-5BF4F3773FDB}">
      <dgm:prSet/>
      <dgm:spPr/>
      <dgm:t>
        <a:bodyPr/>
        <a:lstStyle/>
        <a:p>
          <a:endParaRPr lang="ru-RU"/>
        </a:p>
      </dgm:t>
    </dgm:pt>
    <dgm:pt modelId="{FF8C8280-6B84-45E9-AB16-F1D970F09E70}">
      <dgm:prSet phldrT="[Текст]" custT="1"/>
      <dgm:spPr/>
      <dgm:t>
        <a:bodyPr/>
        <a:lstStyle/>
        <a:p>
          <a:r>
            <a:rPr lang="ru-RU" sz="1600" dirty="0" smtClean="0"/>
            <a:t>Является ли лицо субъектом, на которого возложена соответствующая обязанность (или для которого установлен соответствующий запрет)?</a:t>
          </a:r>
          <a:endParaRPr lang="ru-RU" sz="1600" dirty="0"/>
        </a:p>
      </dgm:t>
    </dgm:pt>
    <dgm:pt modelId="{E776B656-39DE-41FE-9C66-C0F3582A9695}" type="parTrans" cxnId="{58BA016A-5B5C-4ED0-98CA-84F7F1B5D362}">
      <dgm:prSet/>
      <dgm:spPr/>
      <dgm:t>
        <a:bodyPr/>
        <a:lstStyle/>
        <a:p>
          <a:endParaRPr lang="ru-RU"/>
        </a:p>
      </dgm:t>
    </dgm:pt>
    <dgm:pt modelId="{C42B1E0A-2DCB-45EB-8204-97001782F288}" type="sibTrans" cxnId="{58BA016A-5B5C-4ED0-98CA-84F7F1B5D362}">
      <dgm:prSet/>
      <dgm:spPr/>
      <dgm:t>
        <a:bodyPr/>
        <a:lstStyle/>
        <a:p>
          <a:endParaRPr lang="ru-RU"/>
        </a:p>
      </dgm:t>
    </dgm:pt>
    <dgm:pt modelId="{6D352DDB-8247-4D4C-997C-BFCFDD224A97}">
      <dgm:prSet phldrT="[Текст]" custT="1"/>
      <dgm:spPr/>
      <dgm:t>
        <a:bodyPr/>
        <a:lstStyle/>
        <a:p>
          <a:r>
            <a:rPr lang="ru-RU" sz="1600" dirty="0" smtClean="0"/>
            <a:t>Подлежит ли лицо ответственности по вменяемому ему составу правонарушения?</a:t>
          </a:r>
          <a:endParaRPr lang="ru-RU" sz="1600" dirty="0"/>
        </a:p>
      </dgm:t>
    </dgm:pt>
    <dgm:pt modelId="{F77A3EFE-DFCF-45F8-BB88-E81022B2AC39}" type="parTrans" cxnId="{5DB411EB-BC61-4671-BB71-E58A6C062617}">
      <dgm:prSet/>
      <dgm:spPr/>
      <dgm:t>
        <a:bodyPr/>
        <a:lstStyle/>
        <a:p>
          <a:endParaRPr lang="ru-RU"/>
        </a:p>
      </dgm:t>
    </dgm:pt>
    <dgm:pt modelId="{FDE537C3-A5A8-470A-ADD1-5FCBB28BA44A}" type="sibTrans" cxnId="{5DB411EB-BC61-4671-BB71-E58A6C062617}">
      <dgm:prSet/>
      <dgm:spPr/>
      <dgm:t>
        <a:bodyPr/>
        <a:lstStyle/>
        <a:p>
          <a:endParaRPr lang="ru-RU"/>
        </a:p>
      </dgm:t>
    </dgm:pt>
    <dgm:pt modelId="{15A925CC-8842-4BB2-B26C-F78012F168F4}">
      <dgm:prSet phldrT="[Текст]" custT="1"/>
      <dgm:spPr/>
      <dgm:t>
        <a:bodyPr/>
        <a:lstStyle/>
        <a:p>
          <a:r>
            <a:rPr lang="ru-RU" sz="2800" b="1" dirty="0" smtClean="0"/>
            <a:t>Объективная сторона</a:t>
          </a:r>
          <a:endParaRPr lang="ru-RU" sz="2800" b="1" dirty="0"/>
        </a:p>
      </dgm:t>
    </dgm:pt>
    <dgm:pt modelId="{F6B1D762-44F4-4F25-99E9-26CF5C0A57A6}" type="parTrans" cxnId="{B544A2A8-E43B-4DB2-9275-3FF139DB110B}">
      <dgm:prSet/>
      <dgm:spPr/>
      <dgm:t>
        <a:bodyPr/>
        <a:lstStyle/>
        <a:p>
          <a:endParaRPr lang="ru-RU"/>
        </a:p>
      </dgm:t>
    </dgm:pt>
    <dgm:pt modelId="{CC93A6FF-D117-417E-8323-566978CD65BD}" type="sibTrans" cxnId="{B544A2A8-E43B-4DB2-9275-3FF139DB110B}">
      <dgm:prSet/>
      <dgm:spPr/>
      <dgm:t>
        <a:bodyPr/>
        <a:lstStyle/>
        <a:p>
          <a:endParaRPr lang="ru-RU"/>
        </a:p>
      </dgm:t>
    </dgm:pt>
    <dgm:pt modelId="{B1F87A9B-9810-49D3-8DE6-A698145ED964}">
      <dgm:prSet phldrT="[Текст]" custT="1"/>
      <dgm:spPr/>
      <dgm:t>
        <a:bodyPr/>
        <a:lstStyle/>
        <a:p>
          <a:r>
            <a:rPr lang="ru-RU" sz="1600" dirty="0" smtClean="0"/>
            <a:t>Какое было совершено действие/бездействие?</a:t>
          </a:r>
          <a:endParaRPr lang="ru-RU" sz="1600" dirty="0"/>
        </a:p>
      </dgm:t>
    </dgm:pt>
    <dgm:pt modelId="{30AF5C2F-A1F6-4EBB-9A26-C4B7418A8CDA}" type="parTrans" cxnId="{31CB4B93-4306-4BAB-BB51-7B985B3B7767}">
      <dgm:prSet/>
      <dgm:spPr/>
      <dgm:t>
        <a:bodyPr/>
        <a:lstStyle/>
        <a:p>
          <a:endParaRPr lang="ru-RU"/>
        </a:p>
      </dgm:t>
    </dgm:pt>
    <dgm:pt modelId="{F8595B98-FFF2-46C1-A5A6-05E792FFA862}" type="sibTrans" cxnId="{31CB4B93-4306-4BAB-BB51-7B985B3B7767}">
      <dgm:prSet/>
      <dgm:spPr/>
      <dgm:t>
        <a:bodyPr/>
        <a:lstStyle/>
        <a:p>
          <a:endParaRPr lang="ru-RU"/>
        </a:p>
      </dgm:t>
    </dgm:pt>
    <dgm:pt modelId="{416021E8-28DC-48EB-8A96-AD8B99E698F1}">
      <dgm:prSet phldrT="[Текст]" custT="1"/>
      <dgm:spPr/>
      <dgm:t>
        <a:bodyPr/>
        <a:lstStyle/>
        <a:p>
          <a:r>
            <a:rPr lang="ru-RU" sz="1600" dirty="0" smtClean="0"/>
            <a:t>Время, место, обстановка</a:t>
          </a:r>
          <a:endParaRPr lang="ru-RU" sz="1600" dirty="0"/>
        </a:p>
      </dgm:t>
    </dgm:pt>
    <dgm:pt modelId="{E5275945-6B35-462A-AA90-6BB4A415B7C3}" type="parTrans" cxnId="{FB4182E8-13C1-48C7-811B-46EAA311DFF7}">
      <dgm:prSet/>
      <dgm:spPr/>
      <dgm:t>
        <a:bodyPr/>
        <a:lstStyle/>
        <a:p>
          <a:endParaRPr lang="ru-RU"/>
        </a:p>
      </dgm:t>
    </dgm:pt>
    <dgm:pt modelId="{A1914633-1C2E-4FB7-A8F5-2405E0D1891F}" type="sibTrans" cxnId="{FB4182E8-13C1-48C7-811B-46EAA311DFF7}">
      <dgm:prSet/>
      <dgm:spPr/>
      <dgm:t>
        <a:bodyPr/>
        <a:lstStyle/>
        <a:p>
          <a:endParaRPr lang="ru-RU"/>
        </a:p>
      </dgm:t>
    </dgm:pt>
    <dgm:pt modelId="{489BCD45-F61A-4E98-816E-316838ACB5CA}">
      <dgm:prSet/>
      <dgm:spPr/>
      <dgm:t>
        <a:bodyPr/>
        <a:lstStyle/>
        <a:p>
          <a:r>
            <a:rPr lang="ru-RU" b="1" dirty="0" smtClean="0"/>
            <a:t>Субъективная сторона</a:t>
          </a:r>
          <a:endParaRPr lang="ru-RU" b="1" dirty="0"/>
        </a:p>
      </dgm:t>
    </dgm:pt>
    <dgm:pt modelId="{FCCEBF3A-3EE2-4118-8DFF-A7D3C4EF167C}" type="parTrans" cxnId="{31956E4E-D209-4643-ABC6-D3A133A27112}">
      <dgm:prSet/>
      <dgm:spPr/>
      <dgm:t>
        <a:bodyPr/>
        <a:lstStyle/>
        <a:p>
          <a:endParaRPr lang="ru-RU"/>
        </a:p>
      </dgm:t>
    </dgm:pt>
    <dgm:pt modelId="{210943FF-9883-4A24-B95F-3C833317FC34}" type="sibTrans" cxnId="{31956E4E-D209-4643-ABC6-D3A133A27112}">
      <dgm:prSet/>
      <dgm:spPr/>
      <dgm:t>
        <a:bodyPr/>
        <a:lstStyle/>
        <a:p>
          <a:endParaRPr lang="ru-RU"/>
        </a:p>
      </dgm:t>
    </dgm:pt>
    <dgm:pt modelId="{7A1CA9E3-4344-4025-82F5-9569C6B43FBA}">
      <dgm:prSet custT="1"/>
      <dgm:spPr/>
      <dgm:t>
        <a:bodyPr/>
        <a:lstStyle/>
        <a:p>
          <a:r>
            <a:rPr lang="ru-RU" sz="1600" b="0" dirty="0" smtClean="0"/>
            <a:t>Вина (умысел, неосторожность)</a:t>
          </a:r>
          <a:endParaRPr lang="ru-RU" sz="1600" b="0" dirty="0"/>
        </a:p>
      </dgm:t>
    </dgm:pt>
    <dgm:pt modelId="{22FB624D-8A8D-422A-A3E3-0FBB1918A6EF}" type="parTrans" cxnId="{AF0807EF-52FA-4A04-AC04-33170050456B}">
      <dgm:prSet/>
      <dgm:spPr/>
      <dgm:t>
        <a:bodyPr/>
        <a:lstStyle/>
        <a:p>
          <a:endParaRPr lang="ru-RU"/>
        </a:p>
      </dgm:t>
    </dgm:pt>
    <dgm:pt modelId="{EC7FA3DA-7C38-4921-BE95-41A9F5F9403C}" type="sibTrans" cxnId="{AF0807EF-52FA-4A04-AC04-33170050456B}">
      <dgm:prSet/>
      <dgm:spPr/>
      <dgm:t>
        <a:bodyPr/>
        <a:lstStyle/>
        <a:p>
          <a:endParaRPr lang="ru-RU"/>
        </a:p>
      </dgm:t>
    </dgm:pt>
    <dgm:pt modelId="{93352706-CD48-447C-9D2C-66514D71F8A7}">
      <dgm:prSet custT="1"/>
      <dgm:spPr/>
      <dgm:t>
        <a:bodyPr/>
        <a:lstStyle/>
        <a:p>
          <a:r>
            <a:rPr lang="ru-RU" sz="1600" b="0" dirty="0" smtClean="0"/>
            <a:t>Мотив, цель</a:t>
          </a:r>
          <a:endParaRPr lang="ru-RU" sz="1600" b="0" dirty="0"/>
        </a:p>
      </dgm:t>
    </dgm:pt>
    <dgm:pt modelId="{79751A34-3EB5-4720-ADAE-2CB318DFC4F7}" type="parTrans" cxnId="{FF625D33-8EA0-4C60-9673-05EE5D4BB95C}">
      <dgm:prSet/>
      <dgm:spPr/>
      <dgm:t>
        <a:bodyPr/>
        <a:lstStyle/>
        <a:p>
          <a:endParaRPr lang="ru-RU"/>
        </a:p>
      </dgm:t>
    </dgm:pt>
    <dgm:pt modelId="{57D1AA1B-F82C-4215-BE14-A882669E57F1}" type="sibTrans" cxnId="{FF625D33-8EA0-4C60-9673-05EE5D4BB95C}">
      <dgm:prSet/>
      <dgm:spPr/>
      <dgm:t>
        <a:bodyPr/>
        <a:lstStyle/>
        <a:p>
          <a:endParaRPr lang="ru-RU"/>
        </a:p>
      </dgm:t>
    </dgm:pt>
    <dgm:pt modelId="{87AF2E5A-2114-4C42-87F4-0A93FAA6269E}" type="pres">
      <dgm:prSet presAssocID="{33D14D8C-EC99-42EE-88F8-66AC3F27B5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39A374-AA8E-4659-B1A1-C74B665DA935}" type="pres">
      <dgm:prSet presAssocID="{EBCAA976-A61F-4CEE-84B6-067E1DA9CB1A}" presName="parentText" presStyleLbl="node1" presStyleIdx="0" presStyleCnt="4" custLinFactNeighborX="-884" custLinFactNeighborY="-140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0FB87-AF8C-4117-AF21-7C0B9C3A857C}" type="pres">
      <dgm:prSet presAssocID="{EBCAA976-A61F-4CEE-84B6-067E1DA9CB1A}" presName="childText" presStyleLbl="revTx" presStyleIdx="0" presStyleCnt="4" custScaleX="99479" custScaleY="68765" custLinFactNeighborX="605" custLinFactNeighborY="-27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5980A-6F73-436B-B05B-0F0D60941229}" type="pres">
      <dgm:prSet presAssocID="{C8CE5D04-419A-40E8-B512-18B946F1D6E3}" presName="parentText" presStyleLbl="node1" presStyleIdx="1" presStyleCnt="4" custLinFactNeighborX="-9" custLinFactNeighborY="-188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77853A-1A98-48C2-B753-6AB4416D213F}" type="pres">
      <dgm:prSet presAssocID="{C8CE5D04-419A-40E8-B512-18B946F1D6E3}" presName="childText" presStyleLbl="revTx" presStyleIdx="1" presStyleCnt="4" custScaleX="95979" custScaleY="103000" custLinFactNeighborX="1480" custLinFactNeighborY="-29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92E31-5C37-4503-8368-3FD0EAC2C302}" type="pres">
      <dgm:prSet presAssocID="{15A925CC-8842-4BB2-B26C-F78012F168F4}" presName="parentText" presStyleLbl="node1" presStyleIdx="2" presStyleCnt="4" custLinFactNeighborX="866" custLinFactNeighborY="-543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F42BB-F5A9-41B8-A662-24C73E1F0180}" type="pres">
      <dgm:prSet presAssocID="{15A925CC-8842-4BB2-B26C-F78012F168F4}" presName="childText" presStyleLbl="revTx" presStyleIdx="2" presStyleCnt="4" custLinFactNeighborX="-9" custLinFactNeighborY="-41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9F58A-639C-4004-817F-F206F9F9A611}" type="pres">
      <dgm:prSet presAssocID="{489BCD45-F61A-4E98-816E-316838ACB5CA}" presName="parentText" presStyleLbl="node1" presStyleIdx="3" presStyleCnt="4" custLinFactNeighborX="-9" custLinFactNeighborY="-596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3F21A-BDD9-4E27-BA53-9DC3A1CA39FB}" type="pres">
      <dgm:prSet presAssocID="{489BCD45-F61A-4E98-816E-316838ACB5CA}" presName="childText" presStyleLbl="revTx" presStyleIdx="3" presStyleCnt="4" custLinFactNeighborX="-884" custLinFactNeighborY="-36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44A2A8-E43B-4DB2-9275-3FF139DB110B}" srcId="{33D14D8C-EC99-42EE-88F8-66AC3F27B5F4}" destId="{15A925CC-8842-4BB2-B26C-F78012F168F4}" srcOrd="2" destOrd="0" parTransId="{F6B1D762-44F4-4F25-99E9-26CF5C0A57A6}" sibTransId="{CC93A6FF-D117-417E-8323-566978CD65BD}"/>
    <dgm:cxn modelId="{31CB4B93-4306-4BAB-BB51-7B985B3B7767}" srcId="{15A925CC-8842-4BB2-B26C-F78012F168F4}" destId="{B1F87A9B-9810-49D3-8DE6-A698145ED964}" srcOrd="0" destOrd="0" parTransId="{30AF5C2F-A1F6-4EBB-9A26-C4B7418A8CDA}" sibTransId="{F8595B98-FFF2-46C1-A5A6-05E792FFA862}"/>
    <dgm:cxn modelId="{C62E3D21-2821-4680-ADA7-B50ADF463D18}" type="presOf" srcId="{6D352DDB-8247-4D4C-997C-BFCFDD224A97}" destId="{7277853A-1A98-48C2-B753-6AB4416D213F}" srcOrd="0" destOrd="1" presId="urn:microsoft.com/office/officeart/2005/8/layout/vList2"/>
    <dgm:cxn modelId="{5DB411EB-BC61-4671-BB71-E58A6C062617}" srcId="{C8CE5D04-419A-40E8-B512-18B946F1D6E3}" destId="{6D352DDB-8247-4D4C-997C-BFCFDD224A97}" srcOrd="1" destOrd="0" parTransId="{F77A3EFE-DFCF-45F8-BB88-E81022B2AC39}" sibTransId="{FDE537C3-A5A8-470A-ADD1-5FCBB28BA44A}"/>
    <dgm:cxn modelId="{1199A1FB-E6A8-425B-A52F-74DB40261D73}" type="presOf" srcId="{33D14D8C-EC99-42EE-88F8-66AC3F27B5F4}" destId="{87AF2E5A-2114-4C42-87F4-0A93FAA6269E}" srcOrd="0" destOrd="0" presId="urn:microsoft.com/office/officeart/2005/8/layout/vList2"/>
    <dgm:cxn modelId="{31956E4E-D209-4643-ABC6-D3A133A27112}" srcId="{33D14D8C-EC99-42EE-88F8-66AC3F27B5F4}" destId="{489BCD45-F61A-4E98-816E-316838ACB5CA}" srcOrd="3" destOrd="0" parTransId="{FCCEBF3A-3EE2-4118-8DFF-A7D3C4EF167C}" sibTransId="{210943FF-9883-4A24-B95F-3C833317FC34}"/>
    <dgm:cxn modelId="{94E38470-92B3-4A20-A69E-691290BFA094}" type="presOf" srcId="{416021E8-28DC-48EB-8A96-AD8B99E698F1}" destId="{A34F42BB-F5A9-41B8-A662-24C73E1F0180}" srcOrd="0" destOrd="1" presId="urn:microsoft.com/office/officeart/2005/8/layout/vList2"/>
    <dgm:cxn modelId="{AF0807EF-52FA-4A04-AC04-33170050456B}" srcId="{489BCD45-F61A-4E98-816E-316838ACB5CA}" destId="{7A1CA9E3-4344-4025-82F5-9569C6B43FBA}" srcOrd="0" destOrd="0" parTransId="{22FB624D-8A8D-422A-A3E3-0FBB1918A6EF}" sibTransId="{EC7FA3DA-7C38-4921-BE95-41A9F5F9403C}"/>
    <dgm:cxn modelId="{7C795931-2DE7-4D3C-95A2-5BF4F3773FDB}" srcId="{33D14D8C-EC99-42EE-88F8-66AC3F27B5F4}" destId="{C8CE5D04-419A-40E8-B512-18B946F1D6E3}" srcOrd="1" destOrd="0" parTransId="{C6E68B68-3B08-4AE8-BA97-D40AB512DCE9}" sibTransId="{B58C23FE-DE44-4CC6-84F6-BAE88E03901B}"/>
    <dgm:cxn modelId="{E13CE13A-E10D-42D1-87B3-0DE1752432C8}" type="presOf" srcId="{4664884A-1230-4CC7-B9A8-3D8120CB7AD8}" destId="{0240FB87-AF8C-4117-AF21-7C0B9C3A857C}" srcOrd="0" destOrd="0" presId="urn:microsoft.com/office/officeart/2005/8/layout/vList2"/>
    <dgm:cxn modelId="{FF625D33-8EA0-4C60-9673-05EE5D4BB95C}" srcId="{489BCD45-F61A-4E98-816E-316838ACB5CA}" destId="{93352706-CD48-447C-9D2C-66514D71F8A7}" srcOrd="1" destOrd="0" parTransId="{79751A34-3EB5-4720-ADAE-2CB318DFC4F7}" sibTransId="{57D1AA1B-F82C-4215-BE14-A882669E57F1}"/>
    <dgm:cxn modelId="{61E444CA-A199-41B6-9F46-E0EE3F5DE410}" srcId="{EBCAA976-A61F-4CEE-84B6-067E1DA9CB1A}" destId="{4664884A-1230-4CC7-B9A8-3D8120CB7AD8}" srcOrd="0" destOrd="0" parTransId="{0CE20CCA-BCB4-4BCA-A900-A4827FA12A3E}" sibTransId="{DFBF0EEE-AA9A-4CDB-BC34-A67829845F9C}"/>
    <dgm:cxn modelId="{BC4659C0-6BAD-4EFE-884D-71DD2BAD8780}" type="presOf" srcId="{B1F87A9B-9810-49D3-8DE6-A698145ED964}" destId="{A34F42BB-F5A9-41B8-A662-24C73E1F0180}" srcOrd="0" destOrd="0" presId="urn:microsoft.com/office/officeart/2005/8/layout/vList2"/>
    <dgm:cxn modelId="{9FE5E903-7BA4-44C9-874A-AAC82EC5353C}" type="presOf" srcId="{C8CE5D04-419A-40E8-B512-18B946F1D6E3}" destId="{37A5980A-6F73-436B-B05B-0F0D60941229}" srcOrd="0" destOrd="0" presId="urn:microsoft.com/office/officeart/2005/8/layout/vList2"/>
    <dgm:cxn modelId="{BE5E34B6-964D-403D-9417-CFB4698255E2}" type="presOf" srcId="{7A1CA9E3-4344-4025-82F5-9569C6B43FBA}" destId="{D543F21A-BDD9-4E27-BA53-9DC3A1CA39FB}" srcOrd="0" destOrd="0" presId="urn:microsoft.com/office/officeart/2005/8/layout/vList2"/>
    <dgm:cxn modelId="{ACA1B56C-E253-456D-9359-5A431053FAC0}" srcId="{33D14D8C-EC99-42EE-88F8-66AC3F27B5F4}" destId="{EBCAA976-A61F-4CEE-84B6-067E1DA9CB1A}" srcOrd="0" destOrd="0" parTransId="{F3CE7784-B7EB-410D-B14A-2ADE30F4B16E}" sibTransId="{2712671C-B886-4F63-836B-D3C86888FF84}"/>
    <dgm:cxn modelId="{B80D884F-96EA-43EE-A9B8-5D2BEC264882}" type="presOf" srcId="{15A925CC-8842-4BB2-B26C-F78012F168F4}" destId="{E0292E31-5C37-4503-8368-3FD0EAC2C302}" srcOrd="0" destOrd="0" presId="urn:microsoft.com/office/officeart/2005/8/layout/vList2"/>
    <dgm:cxn modelId="{9D02A258-2D7B-45FF-A039-78431F6E11A3}" type="presOf" srcId="{FF8C8280-6B84-45E9-AB16-F1D970F09E70}" destId="{7277853A-1A98-48C2-B753-6AB4416D213F}" srcOrd="0" destOrd="0" presId="urn:microsoft.com/office/officeart/2005/8/layout/vList2"/>
    <dgm:cxn modelId="{205BC3EF-6224-4E77-9C44-8CD94E9648C4}" type="presOf" srcId="{EBCAA976-A61F-4CEE-84B6-067E1DA9CB1A}" destId="{0439A374-AA8E-4659-B1A1-C74B665DA935}" srcOrd="0" destOrd="0" presId="urn:microsoft.com/office/officeart/2005/8/layout/vList2"/>
    <dgm:cxn modelId="{58BA016A-5B5C-4ED0-98CA-84F7F1B5D362}" srcId="{C8CE5D04-419A-40E8-B512-18B946F1D6E3}" destId="{FF8C8280-6B84-45E9-AB16-F1D970F09E70}" srcOrd="0" destOrd="0" parTransId="{E776B656-39DE-41FE-9C66-C0F3582A9695}" sibTransId="{C42B1E0A-2DCB-45EB-8204-97001782F288}"/>
    <dgm:cxn modelId="{FB4182E8-13C1-48C7-811B-46EAA311DFF7}" srcId="{15A925CC-8842-4BB2-B26C-F78012F168F4}" destId="{416021E8-28DC-48EB-8A96-AD8B99E698F1}" srcOrd="1" destOrd="0" parTransId="{E5275945-6B35-462A-AA90-6BB4A415B7C3}" sibTransId="{A1914633-1C2E-4FB7-A8F5-2405E0D1891F}"/>
    <dgm:cxn modelId="{9AE2A587-49FA-42C8-8A15-E04DCFE4B47D}" type="presOf" srcId="{93352706-CD48-447C-9D2C-66514D71F8A7}" destId="{D543F21A-BDD9-4E27-BA53-9DC3A1CA39FB}" srcOrd="0" destOrd="1" presId="urn:microsoft.com/office/officeart/2005/8/layout/vList2"/>
    <dgm:cxn modelId="{5A6EC2FE-F6D9-4F67-B23B-E732AAD861C7}" type="presOf" srcId="{489BCD45-F61A-4E98-816E-316838ACB5CA}" destId="{01A9F58A-639C-4004-817F-F206F9F9A611}" srcOrd="0" destOrd="0" presId="urn:microsoft.com/office/officeart/2005/8/layout/vList2"/>
    <dgm:cxn modelId="{58997A94-26AB-4E1F-A4FC-D00F2CCF90D9}" type="presParOf" srcId="{87AF2E5A-2114-4C42-87F4-0A93FAA6269E}" destId="{0439A374-AA8E-4659-B1A1-C74B665DA935}" srcOrd="0" destOrd="0" presId="urn:microsoft.com/office/officeart/2005/8/layout/vList2"/>
    <dgm:cxn modelId="{294BA4E1-AE94-4A7B-AF2F-7A87D63E0D4C}" type="presParOf" srcId="{87AF2E5A-2114-4C42-87F4-0A93FAA6269E}" destId="{0240FB87-AF8C-4117-AF21-7C0B9C3A857C}" srcOrd="1" destOrd="0" presId="urn:microsoft.com/office/officeart/2005/8/layout/vList2"/>
    <dgm:cxn modelId="{EEDC324D-20AC-4631-A549-096A4F6DDDAE}" type="presParOf" srcId="{87AF2E5A-2114-4C42-87F4-0A93FAA6269E}" destId="{37A5980A-6F73-436B-B05B-0F0D60941229}" srcOrd="2" destOrd="0" presId="urn:microsoft.com/office/officeart/2005/8/layout/vList2"/>
    <dgm:cxn modelId="{36A1D95A-0E29-4729-B6FC-BA534C77543F}" type="presParOf" srcId="{87AF2E5A-2114-4C42-87F4-0A93FAA6269E}" destId="{7277853A-1A98-48C2-B753-6AB4416D213F}" srcOrd="3" destOrd="0" presId="urn:microsoft.com/office/officeart/2005/8/layout/vList2"/>
    <dgm:cxn modelId="{23F31397-BD27-47D9-9894-142F1985E3B4}" type="presParOf" srcId="{87AF2E5A-2114-4C42-87F4-0A93FAA6269E}" destId="{E0292E31-5C37-4503-8368-3FD0EAC2C302}" srcOrd="4" destOrd="0" presId="urn:microsoft.com/office/officeart/2005/8/layout/vList2"/>
    <dgm:cxn modelId="{A950720B-4637-4CC7-904F-07E5BA2D1F10}" type="presParOf" srcId="{87AF2E5A-2114-4C42-87F4-0A93FAA6269E}" destId="{A34F42BB-F5A9-41B8-A662-24C73E1F0180}" srcOrd="5" destOrd="0" presId="urn:microsoft.com/office/officeart/2005/8/layout/vList2"/>
    <dgm:cxn modelId="{5118D2CF-F207-496C-8395-8784FA1E3AC2}" type="presParOf" srcId="{87AF2E5A-2114-4C42-87F4-0A93FAA6269E}" destId="{01A9F58A-639C-4004-817F-F206F9F9A611}" srcOrd="6" destOrd="0" presId="urn:microsoft.com/office/officeart/2005/8/layout/vList2"/>
    <dgm:cxn modelId="{A870A6D8-F2B6-43C1-8620-C5B618A912C8}" type="presParOf" srcId="{87AF2E5A-2114-4C42-87F4-0A93FAA6269E}" destId="{D543F21A-BDD9-4E27-BA53-9DC3A1CA39F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166AF3-1C08-4805-A39F-924D3F0F0EF2}">
      <dsp:nvSpPr>
        <dsp:cNvPr id="0" name=""/>
        <dsp:cNvSpPr/>
      </dsp:nvSpPr>
      <dsp:spPr>
        <a:xfrm>
          <a:off x="0" y="838333"/>
          <a:ext cx="822960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8F7B9-378E-4F9F-889D-9CCED85B7736}">
      <dsp:nvSpPr>
        <dsp:cNvPr id="0" name=""/>
        <dsp:cNvSpPr/>
      </dsp:nvSpPr>
      <dsp:spPr>
        <a:xfrm>
          <a:off x="411480" y="10176"/>
          <a:ext cx="5760720" cy="113811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Конституционно-правовая (специальная) – отмена регистрации кандидата, расформирование избирательной комиссии и т.д.</a:t>
          </a:r>
          <a:endParaRPr lang="ru-RU" sz="2000" kern="1200" dirty="0"/>
        </a:p>
      </dsp:txBody>
      <dsp:txXfrm>
        <a:off x="411480" y="10176"/>
        <a:ext cx="5760720" cy="1138117"/>
      </dsp:txXfrm>
    </dsp:sp>
    <dsp:sp modelId="{09FE3E51-F03B-4857-A3E8-FED6289B26DE}">
      <dsp:nvSpPr>
        <dsp:cNvPr id="0" name=""/>
        <dsp:cNvSpPr/>
      </dsp:nvSpPr>
      <dsp:spPr>
        <a:xfrm>
          <a:off x="0" y="1790893"/>
          <a:ext cx="822960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F929F-2206-4F1F-9826-E7D51D752452}">
      <dsp:nvSpPr>
        <dsp:cNvPr id="0" name=""/>
        <dsp:cNvSpPr/>
      </dsp:nvSpPr>
      <dsp:spPr>
        <a:xfrm>
          <a:off x="411480" y="1480933"/>
          <a:ext cx="576072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Административная (</a:t>
          </a:r>
          <a:r>
            <a:rPr lang="ru-RU" sz="2100" kern="1200" dirty="0" err="1" smtClean="0"/>
            <a:t>КоАП</a:t>
          </a:r>
          <a:r>
            <a:rPr lang="ru-RU" sz="2100" kern="1200" dirty="0" smtClean="0"/>
            <a:t> РФ)</a:t>
          </a:r>
          <a:endParaRPr lang="ru-RU" sz="2100" kern="1200" dirty="0"/>
        </a:p>
      </dsp:txBody>
      <dsp:txXfrm>
        <a:off x="411480" y="1480933"/>
        <a:ext cx="5760720" cy="619920"/>
      </dsp:txXfrm>
    </dsp:sp>
    <dsp:sp modelId="{1042501B-4F21-420D-B1C9-F76258CB7B19}">
      <dsp:nvSpPr>
        <dsp:cNvPr id="0" name=""/>
        <dsp:cNvSpPr/>
      </dsp:nvSpPr>
      <dsp:spPr>
        <a:xfrm>
          <a:off x="0" y="2743453"/>
          <a:ext cx="822960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AF5F55-8627-4A24-A867-49136C236F5F}">
      <dsp:nvSpPr>
        <dsp:cNvPr id="0" name=""/>
        <dsp:cNvSpPr/>
      </dsp:nvSpPr>
      <dsp:spPr>
        <a:xfrm>
          <a:off x="411480" y="2433493"/>
          <a:ext cx="576072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Уголовная (УК РФ)</a:t>
          </a:r>
          <a:endParaRPr lang="ru-RU" sz="2100" kern="1200" dirty="0"/>
        </a:p>
      </dsp:txBody>
      <dsp:txXfrm>
        <a:off x="411480" y="2433493"/>
        <a:ext cx="5760720" cy="619920"/>
      </dsp:txXfrm>
    </dsp:sp>
    <dsp:sp modelId="{7F5E9BA5-7D81-4EAD-B706-539C8D603E1A}">
      <dsp:nvSpPr>
        <dsp:cNvPr id="0" name=""/>
        <dsp:cNvSpPr/>
      </dsp:nvSpPr>
      <dsp:spPr>
        <a:xfrm>
          <a:off x="0" y="3696013"/>
          <a:ext cx="822960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D5068-0253-4AF2-A3BD-C8D2748C8D23}">
      <dsp:nvSpPr>
        <dsp:cNvPr id="0" name=""/>
        <dsp:cNvSpPr/>
      </dsp:nvSpPr>
      <dsp:spPr>
        <a:xfrm>
          <a:off x="411480" y="3386053"/>
          <a:ext cx="576072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Гражданско-правовая</a:t>
          </a:r>
          <a:endParaRPr lang="ru-RU" sz="2100" kern="1200" dirty="0"/>
        </a:p>
      </dsp:txBody>
      <dsp:txXfrm>
        <a:off x="411480" y="3386053"/>
        <a:ext cx="5760720" cy="619920"/>
      </dsp:txXfrm>
    </dsp:sp>
    <dsp:sp modelId="{88816E9D-9605-4FAA-A449-EBD71423B08D}">
      <dsp:nvSpPr>
        <dsp:cNvPr id="0" name=""/>
        <dsp:cNvSpPr/>
      </dsp:nvSpPr>
      <dsp:spPr>
        <a:xfrm>
          <a:off x="0" y="4648573"/>
          <a:ext cx="8229600" cy="529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584D7-48C8-457F-9FD0-947A1071901A}">
      <dsp:nvSpPr>
        <dsp:cNvPr id="0" name=""/>
        <dsp:cNvSpPr/>
      </dsp:nvSpPr>
      <dsp:spPr>
        <a:xfrm>
          <a:off x="411480" y="4338613"/>
          <a:ext cx="576072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Дисциплинарная (ТК РФ, законодательство о </a:t>
          </a:r>
          <a:r>
            <a:rPr lang="ru-RU" sz="2100" kern="1200" dirty="0" err="1" smtClean="0"/>
            <a:t>гос</a:t>
          </a:r>
          <a:r>
            <a:rPr lang="ru-RU" sz="2100" kern="1200" dirty="0" smtClean="0"/>
            <a:t>. службе)</a:t>
          </a:r>
          <a:endParaRPr lang="ru-RU" sz="2100" kern="1200" dirty="0"/>
        </a:p>
      </dsp:txBody>
      <dsp:txXfrm>
        <a:off x="411480" y="4338613"/>
        <a:ext cx="5760720" cy="619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39A374-AA8E-4659-B1A1-C74B665DA935}">
      <dsp:nvSpPr>
        <dsp:cNvPr id="0" name=""/>
        <dsp:cNvSpPr/>
      </dsp:nvSpPr>
      <dsp:spPr>
        <a:xfrm>
          <a:off x="0" y="0"/>
          <a:ext cx="8229600" cy="7589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Объект</a:t>
          </a:r>
          <a:endParaRPr lang="ru-RU" sz="2800" b="1" kern="1200" dirty="0"/>
        </a:p>
      </dsp:txBody>
      <dsp:txXfrm>
        <a:off x="0" y="0"/>
        <a:ext cx="8229600" cy="758927"/>
      </dsp:txXfrm>
    </dsp:sp>
    <dsp:sp modelId="{0240FB87-AF8C-4117-AF21-7C0B9C3A857C}">
      <dsp:nvSpPr>
        <dsp:cNvPr id="0" name=""/>
        <dsp:cNvSpPr/>
      </dsp:nvSpPr>
      <dsp:spPr>
        <a:xfrm>
          <a:off x="42876" y="598673"/>
          <a:ext cx="8186723" cy="375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Какие охраняемые законом общественные отношения нарушены неправомерными действиями? (отграничение составов)</a:t>
          </a:r>
          <a:endParaRPr lang="ru-RU" sz="1600" kern="1200" dirty="0"/>
        </a:p>
      </dsp:txBody>
      <dsp:txXfrm>
        <a:off x="42876" y="598673"/>
        <a:ext cx="8186723" cy="375786"/>
      </dsp:txXfrm>
    </dsp:sp>
    <dsp:sp modelId="{37A5980A-6F73-436B-B05B-0F0D60941229}">
      <dsp:nvSpPr>
        <dsp:cNvPr id="0" name=""/>
        <dsp:cNvSpPr/>
      </dsp:nvSpPr>
      <dsp:spPr>
        <a:xfrm>
          <a:off x="0" y="1008113"/>
          <a:ext cx="8229600" cy="7589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Субъект</a:t>
          </a:r>
          <a:endParaRPr lang="ru-RU" sz="2800" b="1" kern="1200" dirty="0"/>
        </a:p>
      </dsp:txBody>
      <dsp:txXfrm>
        <a:off x="0" y="1008113"/>
        <a:ext cx="8229600" cy="758927"/>
      </dsp:txXfrm>
    </dsp:sp>
    <dsp:sp modelId="{7277853A-1A98-48C2-B753-6AB4416D213F}">
      <dsp:nvSpPr>
        <dsp:cNvPr id="0" name=""/>
        <dsp:cNvSpPr/>
      </dsp:nvSpPr>
      <dsp:spPr>
        <a:xfrm>
          <a:off x="287254" y="1717192"/>
          <a:ext cx="7898687" cy="94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Является ли лицо субъектом, на которого возложена соответствующая обязанность (или для которого установлен соответствующий запрет)?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Подлежит ли лицо ответственности по вменяемому ему составу правонарушения?</a:t>
          </a:r>
          <a:endParaRPr lang="ru-RU" sz="1600" kern="1200" dirty="0"/>
        </a:p>
      </dsp:txBody>
      <dsp:txXfrm>
        <a:off x="287254" y="1717192"/>
        <a:ext cx="7898687" cy="949850"/>
      </dsp:txXfrm>
    </dsp:sp>
    <dsp:sp modelId="{E0292E31-5C37-4503-8368-3FD0EAC2C302}">
      <dsp:nvSpPr>
        <dsp:cNvPr id="0" name=""/>
        <dsp:cNvSpPr/>
      </dsp:nvSpPr>
      <dsp:spPr>
        <a:xfrm>
          <a:off x="0" y="2593460"/>
          <a:ext cx="8229600" cy="7589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Объективная сторона</a:t>
          </a:r>
          <a:endParaRPr lang="ru-RU" sz="2800" b="1" kern="1200" dirty="0"/>
        </a:p>
      </dsp:txBody>
      <dsp:txXfrm>
        <a:off x="0" y="2593460"/>
        <a:ext cx="8229600" cy="758927"/>
      </dsp:txXfrm>
    </dsp:sp>
    <dsp:sp modelId="{A34F42BB-F5A9-41B8-A662-24C73E1F0180}">
      <dsp:nvSpPr>
        <dsp:cNvPr id="0" name=""/>
        <dsp:cNvSpPr/>
      </dsp:nvSpPr>
      <dsp:spPr>
        <a:xfrm>
          <a:off x="0" y="3332562"/>
          <a:ext cx="82296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Какое было совершено действие/бездействие?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Время, место, обстановка</a:t>
          </a:r>
          <a:endParaRPr lang="ru-RU" sz="1600" kern="1200" dirty="0"/>
        </a:p>
      </dsp:txBody>
      <dsp:txXfrm>
        <a:off x="0" y="3332562"/>
        <a:ext cx="8229600" cy="546480"/>
      </dsp:txXfrm>
    </dsp:sp>
    <dsp:sp modelId="{01A9F58A-639C-4004-817F-F206F9F9A611}">
      <dsp:nvSpPr>
        <dsp:cNvPr id="0" name=""/>
        <dsp:cNvSpPr/>
      </dsp:nvSpPr>
      <dsp:spPr>
        <a:xfrm>
          <a:off x="0" y="3870161"/>
          <a:ext cx="8229600" cy="7589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Субъективная сторона</a:t>
          </a:r>
          <a:endParaRPr lang="ru-RU" sz="3200" b="1" kern="1200" dirty="0"/>
        </a:p>
      </dsp:txBody>
      <dsp:txXfrm>
        <a:off x="0" y="3870161"/>
        <a:ext cx="8229600" cy="758927"/>
      </dsp:txXfrm>
    </dsp:sp>
    <dsp:sp modelId="{D543F21A-BDD9-4E27-BA53-9DC3A1CA39FB}">
      <dsp:nvSpPr>
        <dsp:cNvPr id="0" name=""/>
        <dsp:cNvSpPr/>
      </dsp:nvSpPr>
      <dsp:spPr>
        <a:xfrm>
          <a:off x="0" y="4680522"/>
          <a:ext cx="82296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/>
            <a:t>Вина (умысел, неосторожность)</a:t>
          </a:r>
          <a:endParaRPr lang="ru-RU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/>
            <a:t>Мотив, цель</a:t>
          </a:r>
          <a:endParaRPr lang="ru-RU" sz="1600" b="0" kern="1200" dirty="0"/>
        </a:p>
      </dsp:txBody>
      <dsp:txXfrm>
        <a:off x="0" y="4680522"/>
        <a:ext cx="8229600" cy="546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76882AC-3FC9-41A6-A2D9-CCE807A09D8D}" type="datetimeFigureOut">
              <a:rPr lang="ru-RU"/>
              <a:pPr>
                <a:defRPr/>
              </a:pPr>
              <a:t>23.05.2016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089F02-CA15-4074-9E91-D78E6CE71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13F4C82-DFAB-4E3E-918A-533475523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B613-C0CB-4CC5-9274-CFFEF5432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C31E-3B9E-46BD-ABA2-5C1773071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B0B1-A126-4A76-8485-BC3E96F800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AEE8-2DE4-419B-BE6F-875C7C8F1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E458D-DD95-4439-86FD-827820643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37D4ED-69B4-47BE-9266-4C55F1847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39594-EFC4-4E2E-96C8-EF0F08F58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F3896-1FDE-44EC-A6B3-1408E0D65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84F73-4E5A-4D85-B818-13972BD2A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7B74A-384F-4331-8B78-D341EDCF8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FA6FB75A-4D5B-43C2-BE10-6063DBA49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45" r:id="rId2"/>
    <p:sldLayoutId id="2147484046" r:id="rId3"/>
    <p:sldLayoutId id="2147484047" r:id="rId4"/>
    <p:sldLayoutId id="2147484054" r:id="rId5"/>
    <p:sldLayoutId id="2147484055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 kern="1200">
          <a:solidFill>
            <a:srgbClr val="B32C16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rtur.mochalov@usla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33375"/>
            <a:ext cx="8458200" cy="35385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</a:rPr>
              <a:t>Избирательная комиссия Свердловской области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Уральский государственный юридический университет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Юридическая ответственность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в избирательном праве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Семинар 26.11.2014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135937" cy="1752600"/>
          </a:xfrm>
        </p:spPr>
        <p:txBody>
          <a:bodyPr/>
          <a:lstStyle/>
          <a:p>
            <a:pPr marL="63500" eaLnBrk="1" hangingPunct="1"/>
            <a:endParaRPr lang="ru-RU" smtClean="0"/>
          </a:p>
          <a:p>
            <a:pPr marL="63500" eaLnBrk="1" hangingPunct="1"/>
            <a:r>
              <a:rPr lang="ru-RU" smtClean="0">
                <a:solidFill>
                  <a:schemeClr val="tx1"/>
                </a:solidFill>
              </a:rPr>
              <a:t>Мочалов Артур Николаевич,</a:t>
            </a:r>
          </a:p>
          <a:p>
            <a:pPr marL="63500" eaLnBrk="1" hangingPunct="1"/>
            <a:r>
              <a:rPr lang="ru-RU" sz="1600" smtClean="0">
                <a:solidFill>
                  <a:schemeClr val="tx1"/>
                </a:solidFill>
              </a:rPr>
              <a:t>кандидат юридических наук, доцент кафедры конституционного права УрГЮУ</a:t>
            </a:r>
          </a:p>
          <a:p>
            <a:pPr marL="63500" eaLnBrk="1" hangingPunct="1"/>
            <a:r>
              <a:rPr lang="en-US" sz="1600" u="sng" smtClean="0">
                <a:solidFill>
                  <a:schemeClr val="tx1"/>
                </a:solidFill>
              </a:rPr>
              <a:t>artur.mochalov@usla.ru </a:t>
            </a:r>
            <a:endParaRPr lang="ru-RU" sz="1600" u="sng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План занятия</a:t>
            </a:r>
          </a:p>
        </p:txBody>
      </p:sp>
      <p:sp>
        <p:nvSpPr>
          <p:cNvPr id="6147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14.30 – 15.50 – Общие вопросы применения мер юридической ответственности. Виды (формы) ответственности. Состав правонарушения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endParaRPr lang="ru-RU" sz="2000" smtClean="0"/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16.00 – 17.20 – Административная ответственность за нарушение условий и порядка проведения предвыборной агитации</a:t>
            </a:r>
          </a:p>
        </p:txBody>
      </p:sp>
      <p:sp>
        <p:nvSpPr>
          <p:cNvPr id="614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D674A8E-57BB-4602-9555-EF6097276C2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Юридическая ответственность</a:t>
            </a:r>
          </a:p>
        </p:txBody>
      </p:sp>
      <p:sp>
        <p:nvSpPr>
          <p:cNvPr id="7171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400" smtClean="0"/>
              <a:t>Это предусмотренные законом неблагоприятные последствия для лица в случае нарушения им требований закона (нарушения запрета, невыполнения обязанностей, злоупотребления правом)</a:t>
            </a:r>
          </a:p>
        </p:txBody>
      </p:sp>
      <p:sp>
        <p:nvSpPr>
          <p:cNvPr id="717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EB4FC7F-D8A6-4ACF-9320-6C72311524C1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Виды (формы) ответственности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518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91231A2-FC77-4FE0-8DFE-713CFFC9B2B3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Основание ответственности</a:t>
            </a:r>
          </a:p>
        </p:txBody>
      </p:sp>
      <p:sp>
        <p:nvSpPr>
          <p:cNvPr id="9219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Основанием применения мер ответственности является ПРАВОНАРУШЕНИЕ: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Нарушение норм избирательного законодательства, являющееся основанием для применения мер специальной ответственности;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Административное правонарушение;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Преступление;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Гражданско-правовой деликт;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Дисциплинарный проступок.</a:t>
            </a:r>
          </a:p>
        </p:txBody>
      </p:sp>
      <p:sp>
        <p:nvSpPr>
          <p:cNvPr id="922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394BECB-EA27-462D-858D-0743243678B4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795963" y="3789363"/>
            <a:ext cx="2808287" cy="10795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Непосредственный объект м.б. - отношения в сфере выборов или смежные отношения</a:t>
            </a:r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580063" y="3933825"/>
            <a:ext cx="144462" cy="79057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7921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Виды ответственности (в зависимости от субъекта)</a:t>
            </a:r>
          </a:p>
        </p:txBody>
      </p:sp>
      <p:sp>
        <p:nvSpPr>
          <p:cNvPr id="10243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1. ОТВЕТСТВЕННОСТЬ ФИЗИЧЕСКИХ ЛИЦ (административная, уголовная)</a:t>
            </a:r>
          </a:p>
          <a:p>
            <a:pPr marL="623888" indent="-514350" eaLnBrk="1" hangingPunct="1">
              <a:buFontTx/>
              <a:buChar char="-"/>
            </a:pPr>
            <a:r>
              <a:rPr lang="ru-RU" sz="2000" smtClean="0"/>
              <a:t>Ответственность кандидата, зарегистрированного кандидата;</a:t>
            </a:r>
          </a:p>
          <a:p>
            <a:pPr marL="623888" indent="-514350" eaLnBrk="1" hangingPunct="1">
              <a:spcAft>
                <a:spcPts val="600"/>
              </a:spcAft>
              <a:buFontTx/>
              <a:buChar char="-"/>
            </a:pPr>
            <a:r>
              <a:rPr lang="ru-RU" sz="2000" smtClean="0"/>
              <a:t>Ответственность доверенного лица, уполномоченного представителя, наблюдателя;</a:t>
            </a:r>
          </a:p>
          <a:p>
            <a:pPr marL="623888" indent="-514350" eaLnBrk="1" hangingPunct="1">
              <a:spcAft>
                <a:spcPts val="600"/>
              </a:spcAft>
              <a:buFontTx/>
              <a:buChar char="-"/>
            </a:pPr>
            <a:r>
              <a:rPr lang="ru-RU" sz="2000" smtClean="0"/>
              <a:t>Ответственность председателя, члена избирательной комиссии (также возможна дисциплинарная ответственность);</a:t>
            </a:r>
          </a:p>
          <a:p>
            <a:pPr marL="623888" indent="-514350" eaLnBrk="1" hangingPunct="1">
              <a:spcAft>
                <a:spcPts val="600"/>
              </a:spcAft>
              <a:buFontTx/>
              <a:buChar char="-"/>
            </a:pPr>
            <a:r>
              <a:rPr lang="ru-RU" sz="2000" smtClean="0"/>
              <a:t>Ответственность главного редактора/редактора СМИ, журналиста;</a:t>
            </a:r>
          </a:p>
          <a:p>
            <a:pPr marL="623888" indent="-514350" eaLnBrk="1" hangingPunct="1">
              <a:spcAft>
                <a:spcPts val="600"/>
              </a:spcAft>
              <a:buFontTx/>
              <a:buChar char="-"/>
            </a:pPr>
            <a:r>
              <a:rPr lang="ru-RU" sz="2000" smtClean="0"/>
              <a:t>Ответственность должностного лица органа власти (также возможна дисциплинарная ответственность);</a:t>
            </a:r>
          </a:p>
          <a:p>
            <a:pPr marL="623888" indent="-514350" eaLnBrk="1" hangingPunct="1">
              <a:spcAft>
                <a:spcPts val="600"/>
              </a:spcAft>
              <a:buFontTx/>
              <a:buChar char="-"/>
            </a:pPr>
            <a:r>
              <a:rPr lang="ru-RU" sz="2000" smtClean="0"/>
              <a:t>Ответственность иных лиц (агитаторов, сборщиков подписей и т.д.).</a:t>
            </a:r>
          </a:p>
        </p:txBody>
      </p:sp>
      <p:sp>
        <p:nvSpPr>
          <p:cNvPr id="1024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6C6A6CD-DE5F-47E0-846F-AC35DAE51D55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7921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Виды ответственности (в зависимости от субъекта)</a:t>
            </a:r>
          </a:p>
        </p:txBody>
      </p:sp>
      <p:sp>
        <p:nvSpPr>
          <p:cNvPr id="11267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2. ОТВЕТСТВЕННОСТЬ ЮРИДИЧЕСКИХ ЛИЦ (административная)</a:t>
            </a:r>
          </a:p>
          <a:p>
            <a:pPr marL="623888" indent="-514350" eaLnBrk="1" hangingPunct="1">
              <a:buFontTx/>
              <a:buChar char="-"/>
            </a:pPr>
            <a:r>
              <a:rPr lang="ru-RU" sz="2000" smtClean="0"/>
              <a:t>Ответственность избирательного объединения;</a:t>
            </a:r>
          </a:p>
          <a:p>
            <a:pPr marL="623888" indent="-514350" eaLnBrk="1" hangingPunct="1">
              <a:buFontTx/>
              <a:buChar char="-"/>
            </a:pPr>
            <a:r>
              <a:rPr lang="ru-RU" sz="2000" smtClean="0"/>
              <a:t>Ответственность редакции СМИ;</a:t>
            </a:r>
          </a:p>
          <a:p>
            <a:pPr marL="623888" indent="-514350" eaLnBrk="1" hangingPunct="1">
              <a:buFontTx/>
              <a:buChar char="-"/>
            </a:pPr>
            <a:r>
              <a:rPr lang="ru-RU" sz="2000" smtClean="0"/>
              <a:t>Ответственность иных организаций, участвующих в избирательном процессе (изготовителей продукции, распространителей и пр.).</a:t>
            </a:r>
          </a:p>
        </p:txBody>
      </p:sp>
      <p:sp>
        <p:nvSpPr>
          <p:cNvPr id="1126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8AB0960-7819-4D16-9F6B-20AAAC55CFCF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77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Состав правонарушения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8313" y="980728"/>
          <a:ext cx="8229600" cy="5548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FFEA9FB-354F-4DAC-9DC0-D1A5046654C5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33375"/>
            <a:ext cx="8458200" cy="35385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/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135937" cy="1752600"/>
          </a:xfrm>
        </p:spPr>
        <p:txBody>
          <a:bodyPr/>
          <a:lstStyle/>
          <a:p>
            <a:pPr marL="63500" eaLnBrk="1" hangingPunct="1"/>
            <a:endParaRPr lang="ru-RU" smtClean="0"/>
          </a:p>
          <a:p>
            <a:pPr marL="63500" eaLnBrk="1" hangingPunct="1"/>
            <a:r>
              <a:rPr lang="ru-RU" b="1" smtClean="0"/>
              <a:t>Спасибо за внимание!</a:t>
            </a:r>
          </a:p>
          <a:p>
            <a:pPr marL="63500" eaLnBrk="1" hangingPunct="1"/>
            <a:r>
              <a:rPr lang="ru-RU" sz="1600" smtClean="0"/>
              <a:t>©</a:t>
            </a:r>
            <a:r>
              <a:rPr lang="en-US" sz="1600" smtClean="0"/>
              <a:t> </a:t>
            </a:r>
            <a:r>
              <a:rPr lang="ru-RU" sz="1600" smtClean="0"/>
              <a:t>А.Н. Мочалов, 2014</a:t>
            </a:r>
          </a:p>
          <a:p>
            <a:pPr marL="63500" eaLnBrk="1" hangingPunct="1"/>
            <a:r>
              <a:rPr lang="en-US" sz="1600" smtClean="0">
                <a:hlinkClick r:id="rId2"/>
              </a:rPr>
              <a:t>artur.mochalov@usla.ru</a:t>
            </a:r>
            <a:r>
              <a:rPr lang="en-US" sz="1600" smtClean="0"/>
              <a:t> </a:t>
            </a: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1715</TotalTime>
  <Words>365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Georgia</vt:lpstr>
      <vt:lpstr>Wingdings 2</vt:lpstr>
      <vt:lpstr>Calibri</vt:lpstr>
      <vt:lpstr>Городская</vt:lpstr>
      <vt:lpstr>Избирательная комиссия Свердловской области  Уральский государственный юридический университет  Юридическая ответственность  в избирательном праве  Семинар 26.11.2014 </vt:lpstr>
      <vt:lpstr>План занятия</vt:lpstr>
      <vt:lpstr>Юридическая ответственность</vt:lpstr>
      <vt:lpstr>Виды (формы) ответственности</vt:lpstr>
      <vt:lpstr>Основание ответственности</vt:lpstr>
      <vt:lpstr>Виды ответственности (в зависимости от субъекта)</vt:lpstr>
      <vt:lpstr>Виды ответственности (в зависимости от субъекта)</vt:lpstr>
      <vt:lpstr>Состав правонарушения</vt:lpstr>
      <vt:lpstr>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информационной открытости конституционного правосудия</dc:title>
  <dc:creator>USER</dc:creator>
  <cp:lastModifiedBy>Вероника</cp:lastModifiedBy>
  <cp:revision>214</cp:revision>
  <dcterms:created xsi:type="dcterms:W3CDTF">2012-03-30T16:01:50Z</dcterms:created>
  <dcterms:modified xsi:type="dcterms:W3CDTF">2016-05-23T10:54:02Z</dcterms:modified>
</cp:coreProperties>
</file>