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4" r:id="rId1"/>
  </p:sldMasterIdLst>
  <p:notesMasterIdLst>
    <p:notesMasterId r:id="rId36"/>
  </p:notesMasterIdLst>
  <p:sldIdLst>
    <p:sldId id="256" r:id="rId2"/>
    <p:sldId id="257" r:id="rId3"/>
    <p:sldId id="259" r:id="rId4"/>
    <p:sldId id="258" r:id="rId5"/>
    <p:sldId id="262" r:id="rId6"/>
    <p:sldId id="291" r:id="rId7"/>
    <p:sldId id="263" r:id="rId8"/>
    <p:sldId id="264" r:id="rId9"/>
    <p:sldId id="268" r:id="rId10"/>
    <p:sldId id="292" r:id="rId11"/>
    <p:sldId id="293" r:id="rId12"/>
    <p:sldId id="294" r:id="rId13"/>
    <p:sldId id="295" r:id="rId14"/>
    <p:sldId id="296" r:id="rId15"/>
    <p:sldId id="297" r:id="rId16"/>
    <p:sldId id="267" r:id="rId17"/>
    <p:sldId id="300" r:id="rId18"/>
    <p:sldId id="301" r:id="rId19"/>
    <p:sldId id="302" r:id="rId20"/>
    <p:sldId id="303" r:id="rId21"/>
    <p:sldId id="305" r:id="rId22"/>
    <p:sldId id="298" r:id="rId23"/>
    <p:sldId id="269" r:id="rId24"/>
    <p:sldId id="270" r:id="rId25"/>
    <p:sldId id="304" r:id="rId26"/>
    <p:sldId id="272" r:id="rId27"/>
    <p:sldId id="306" r:id="rId28"/>
    <p:sldId id="271" r:id="rId29"/>
    <p:sldId id="273" r:id="rId30"/>
    <p:sldId id="274" r:id="rId31"/>
    <p:sldId id="307" r:id="rId32"/>
    <p:sldId id="308" r:id="rId33"/>
    <p:sldId id="309" r:id="rId34"/>
    <p:sldId id="310" r:id="rId3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143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392BD6-D42F-4CFC-A303-2AAF4FA4E12E}" type="doc">
      <dgm:prSet loTypeId="urn:microsoft.com/office/officeart/2005/8/layout/radial4" loCatId="relationship" qsTypeId="urn:microsoft.com/office/officeart/2005/8/quickstyle/simple1" qsCatId="simple" csTypeId="urn:microsoft.com/office/officeart/2005/8/colors/accent3_1" csCatId="accent3" phldr="1"/>
      <dgm:spPr/>
      <dgm:t>
        <a:bodyPr/>
        <a:lstStyle/>
        <a:p>
          <a:endParaRPr lang="ru-RU"/>
        </a:p>
      </dgm:t>
    </dgm:pt>
    <dgm:pt modelId="{7FC48387-601B-4BC8-93B5-87797FA8D044}">
      <dgm:prSet phldrT="[Текст]"/>
      <dgm:spPr/>
      <dgm:t>
        <a:bodyPr/>
        <a:lstStyle/>
        <a:p>
          <a:r>
            <a:rPr lang="ru-RU" dirty="0" smtClean="0"/>
            <a:t>Избирательное объединение</a:t>
          </a:r>
          <a:endParaRPr lang="ru-RU" dirty="0"/>
        </a:p>
      </dgm:t>
    </dgm:pt>
    <dgm:pt modelId="{688A2D7E-3FFB-469B-A711-AF7784916972}" type="parTrans" cxnId="{ED80D413-CD9A-4CE3-A796-9674AC17D211}">
      <dgm:prSet/>
      <dgm:spPr/>
      <dgm:t>
        <a:bodyPr/>
        <a:lstStyle/>
        <a:p>
          <a:endParaRPr lang="ru-RU"/>
        </a:p>
      </dgm:t>
    </dgm:pt>
    <dgm:pt modelId="{28665173-7532-4470-BB85-794B89C38DF9}" type="sibTrans" cxnId="{ED80D413-CD9A-4CE3-A796-9674AC17D211}">
      <dgm:prSet/>
      <dgm:spPr/>
      <dgm:t>
        <a:bodyPr/>
        <a:lstStyle/>
        <a:p>
          <a:endParaRPr lang="ru-RU"/>
        </a:p>
      </dgm:t>
    </dgm:pt>
    <dgm:pt modelId="{35A4E497-DA67-4EFD-8651-1471B512083B}">
      <dgm:prSet phldrT="[Текст]" custT="1"/>
      <dgm:spPr/>
      <dgm:t>
        <a:bodyPr/>
        <a:lstStyle/>
        <a:p>
          <a:r>
            <a:rPr lang="ru-RU" sz="1800" dirty="0" smtClean="0"/>
            <a:t>Политическая партия</a:t>
          </a:r>
          <a:endParaRPr lang="ru-RU" sz="1800" dirty="0"/>
        </a:p>
      </dgm:t>
    </dgm:pt>
    <dgm:pt modelId="{0166541A-3C48-4456-8EE1-1F87BBC9FC4D}" type="parTrans" cxnId="{FCC4A32A-7A10-4C45-82B5-C77EDFBD7F00}">
      <dgm:prSet/>
      <dgm:spPr/>
      <dgm:t>
        <a:bodyPr/>
        <a:lstStyle/>
        <a:p>
          <a:endParaRPr lang="ru-RU"/>
        </a:p>
      </dgm:t>
    </dgm:pt>
    <dgm:pt modelId="{4CEA9D2A-42A5-4678-9C21-9B9895EB1450}" type="sibTrans" cxnId="{FCC4A32A-7A10-4C45-82B5-C77EDFBD7F00}">
      <dgm:prSet/>
      <dgm:spPr/>
      <dgm:t>
        <a:bodyPr/>
        <a:lstStyle/>
        <a:p>
          <a:endParaRPr lang="ru-RU"/>
        </a:p>
      </dgm:t>
    </dgm:pt>
    <dgm:pt modelId="{A5EF8CEE-857B-48F3-A1F3-E736918B5340}">
      <dgm:prSet phldrT="[Текст]" custT="1"/>
      <dgm:spPr/>
      <dgm:t>
        <a:bodyPr/>
        <a:lstStyle/>
        <a:p>
          <a:r>
            <a:rPr lang="ru-RU" sz="1800" dirty="0" smtClean="0"/>
            <a:t>Региональное отделение политической партии</a:t>
          </a:r>
          <a:endParaRPr lang="ru-RU" sz="1800" dirty="0"/>
        </a:p>
      </dgm:t>
    </dgm:pt>
    <dgm:pt modelId="{48D903B1-4759-41A5-AE53-6D11759E25C9}" type="parTrans" cxnId="{3494B959-B869-465E-8421-F29466768188}">
      <dgm:prSet/>
      <dgm:spPr/>
      <dgm:t>
        <a:bodyPr/>
        <a:lstStyle/>
        <a:p>
          <a:endParaRPr lang="ru-RU"/>
        </a:p>
      </dgm:t>
    </dgm:pt>
    <dgm:pt modelId="{98CBED3F-2E4E-423E-9336-B4B684B5E46D}" type="sibTrans" cxnId="{3494B959-B869-465E-8421-F29466768188}">
      <dgm:prSet/>
      <dgm:spPr/>
      <dgm:t>
        <a:bodyPr/>
        <a:lstStyle/>
        <a:p>
          <a:endParaRPr lang="ru-RU"/>
        </a:p>
      </dgm:t>
    </dgm:pt>
    <dgm:pt modelId="{CFACE627-CDED-40D8-90F8-D385A5562580}">
      <dgm:prSet phldrT="[Текст]" custT="1"/>
      <dgm:spPr/>
      <dgm:t>
        <a:bodyPr/>
        <a:lstStyle/>
        <a:p>
          <a:r>
            <a:rPr lang="ru-RU" sz="1400" dirty="0" smtClean="0"/>
            <a:t>Иное структурное подразделение политической партии, имеющее право участвовать в выборах согласно уставу</a:t>
          </a:r>
          <a:endParaRPr lang="ru-RU" sz="1400" dirty="0"/>
        </a:p>
      </dgm:t>
    </dgm:pt>
    <dgm:pt modelId="{866DC588-2A52-4A5F-8C17-C7579238417A}" type="parTrans" cxnId="{80128A5D-BED0-4DAC-8680-4B5E37CBD50E}">
      <dgm:prSet/>
      <dgm:spPr/>
      <dgm:t>
        <a:bodyPr/>
        <a:lstStyle/>
        <a:p>
          <a:endParaRPr lang="ru-RU"/>
        </a:p>
      </dgm:t>
    </dgm:pt>
    <dgm:pt modelId="{DF6F4C24-D055-4881-87AC-F7F9B90EB6A5}" type="sibTrans" cxnId="{80128A5D-BED0-4DAC-8680-4B5E37CBD50E}">
      <dgm:prSet/>
      <dgm:spPr/>
      <dgm:t>
        <a:bodyPr/>
        <a:lstStyle/>
        <a:p>
          <a:endParaRPr lang="ru-RU"/>
        </a:p>
      </dgm:t>
    </dgm:pt>
    <dgm:pt modelId="{2C557B0B-F3C9-4897-B894-C43FC8D06FAE}">
      <dgm:prSet custT="1"/>
      <dgm:spPr/>
      <dgm:t>
        <a:bodyPr/>
        <a:lstStyle/>
        <a:p>
          <a:r>
            <a:rPr lang="ru-RU" sz="1400" dirty="0" smtClean="0"/>
            <a:t>Общественные организации/</a:t>
          </a:r>
          <a:r>
            <a:rPr lang="ru-RU" sz="1400" dirty="0" err="1" smtClean="0"/>
            <a:t>дви-жения</a:t>
          </a:r>
          <a:r>
            <a:rPr lang="ru-RU" sz="1400" dirty="0" smtClean="0"/>
            <a:t>, уставы которых предусматривают участие в выборах</a:t>
          </a:r>
          <a:endParaRPr lang="ru-RU" sz="1400" dirty="0"/>
        </a:p>
      </dgm:t>
    </dgm:pt>
    <dgm:pt modelId="{D1C470AA-356E-4A71-843D-B7DD34690C2C}" type="parTrans" cxnId="{09C00854-3469-4446-ADD6-509FBA57025B}">
      <dgm:prSet/>
      <dgm:spPr/>
      <dgm:t>
        <a:bodyPr/>
        <a:lstStyle/>
        <a:p>
          <a:endParaRPr lang="ru-RU"/>
        </a:p>
      </dgm:t>
    </dgm:pt>
    <dgm:pt modelId="{F0780E46-2B4A-41B4-A0ED-89ED514751E0}" type="sibTrans" cxnId="{09C00854-3469-4446-ADD6-509FBA57025B}">
      <dgm:prSet/>
      <dgm:spPr/>
      <dgm:t>
        <a:bodyPr/>
        <a:lstStyle/>
        <a:p>
          <a:endParaRPr lang="ru-RU"/>
        </a:p>
      </dgm:t>
    </dgm:pt>
    <dgm:pt modelId="{AC7DB83C-459A-49E3-815B-6D136CAB38D1}" type="pres">
      <dgm:prSet presAssocID="{36392BD6-D42F-4CFC-A303-2AAF4FA4E12E}" presName="cycle" presStyleCnt="0">
        <dgm:presLayoutVars>
          <dgm:chMax val="1"/>
          <dgm:dir/>
          <dgm:animLvl val="ctr"/>
          <dgm:resizeHandles val="exact"/>
        </dgm:presLayoutVars>
      </dgm:prSet>
      <dgm:spPr/>
      <dgm:t>
        <a:bodyPr/>
        <a:lstStyle/>
        <a:p>
          <a:endParaRPr lang="ru-RU"/>
        </a:p>
      </dgm:t>
    </dgm:pt>
    <dgm:pt modelId="{215D5BF8-3602-41A1-BFA8-86A6F1849286}" type="pres">
      <dgm:prSet presAssocID="{7FC48387-601B-4BC8-93B5-87797FA8D044}" presName="centerShape" presStyleLbl="node0" presStyleIdx="0" presStyleCnt="1" custScaleX="124326" custScaleY="123443"/>
      <dgm:spPr/>
      <dgm:t>
        <a:bodyPr/>
        <a:lstStyle/>
        <a:p>
          <a:endParaRPr lang="ru-RU"/>
        </a:p>
      </dgm:t>
    </dgm:pt>
    <dgm:pt modelId="{FD67AF01-7F82-48A7-BA92-ECD63EE040E7}" type="pres">
      <dgm:prSet presAssocID="{0166541A-3C48-4456-8EE1-1F87BBC9FC4D}" presName="parTrans" presStyleLbl="bgSibTrans2D1" presStyleIdx="0" presStyleCnt="4"/>
      <dgm:spPr/>
      <dgm:t>
        <a:bodyPr/>
        <a:lstStyle/>
        <a:p>
          <a:endParaRPr lang="ru-RU"/>
        </a:p>
      </dgm:t>
    </dgm:pt>
    <dgm:pt modelId="{C3CAD212-154E-4F55-A15D-BDB6E26780E4}" type="pres">
      <dgm:prSet presAssocID="{35A4E497-DA67-4EFD-8651-1471B512083B}" presName="node" presStyleLbl="node1" presStyleIdx="0" presStyleCnt="4">
        <dgm:presLayoutVars>
          <dgm:bulletEnabled val="1"/>
        </dgm:presLayoutVars>
      </dgm:prSet>
      <dgm:spPr/>
      <dgm:t>
        <a:bodyPr/>
        <a:lstStyle/>
        <a:p>
          <a:endParaRPr lang="ru-RU"/>
        </a:p>
      </dgm:t>
    </dgm:pt>
    <dgm:pt modelId="{1A3ABD48-B661-41B5-9CCE-3B96BDF54440}" type="pres">
      <dgm:prSet presAssocID="{48D903B1-4759-41A5-AE53-6D11759E25C9}" presName="parTrans" presStyleLbl="bgSibTrans2D1" presStyleIdx="1" presStyleCnt="4"/>
      <dgm:spPr/>
      <dgm:t>
        <a:bodyPr/>
        <a:lstStyle/>
        <a:p>
          <a:endParaRPr lang="ru-RU"/>
        </a:p>
      </dgm:t>
    </dgm:pt>
    <dgm:pt modelId="{2B66103B-398C-4143-AC22-431A74890B08}" type="pres">
      <dgm:prSet presAssocID="{A5EF8CEE-857B-48F3-A1F3-E736918B5340}" presName="node" presStyleLbl="node1" presStyleIdx="1" presStyleCnt="4">
        <dgm:presLayoutVars>
          <dgm:bulletEnabled val="1"/>
        </dgm:presLayoutVars>
      </dgm:prSet>
      <dgm:spPr/>
      <dgm:t>
        <a:bodyPr/>
        <a:lstStyle/>
        <a:p>
          <a:endParaRPr lang="ru-RU"/>
        </a:p>
      </dgm:t>
    </dgm:pt>
    <dgm:pt modelId="{100568B7-4F53-4A4F-910F-58877026E25E}" type="pres">
      <dgm:prSet presAssocID="{866DC588-2A52-4A5F-8C17-C7579238417A}" presName="parTrans" presStyleLbl="bgSibTrans2D1" presStyleIdx="2" presStyleCnt="4"/>
      <dgm:spPr/>
      <dgm:t>
        <a:bodyPr/>
        <a:lstStyle/>
        <a:p>
          <a:endParaRPr lang="ru-RU"/>
        </a:p>
      </dgm:t>
    </dgm:pt>
    <dgm:pt modelId="{ACE436B9-2480-4BD1-836C-341C25D62FB3}" type="pres">
      <dgm:prSet presAssocID="{CFACE627-CDED-40D8-90F8-D385A5562580}" presName="node" presStyleLbl="node1" presStyleIdx="2" presStyleCnt="4">
        <dgm:presLayoutVars>
          <dgm:bulletEnabled val="1"/>
        </dgm:presLayoutVars>
      </dgm:prSet>
      <dgm:spPr/>
      <dgm:t>
        <a:bodyPr/>
        <a:lstStyle/>
        <a:p>
          <a:endParaRPr lang="ru-RU"/>
        </a:p>
      </dgm:t>
    </dgm:pt>
    <dgm:pt modelId="{F355FAAE-BC08-4CE0-ADAB-5FEB64D8FF34}" type="pres">
      <dgm:prSet presAssocID="{D1C470AA-356E-4A71-843D-B7DD34690C2C}" presName="parTrans" presStyleLbl="bgSibTrans2D1" presStyleIdx="3" presStyleCnt="4"/>
      <dgm:spPr/>
      <dgm:t>
        <a:bodyPr/>
        <a:lstStyle/>
        <a:p>
          <a:endParaRPr lang="ru-RU"/>
        </a:p>
      </dgm:t>
    </dgm:pt>
    <dgm:pt modelId="{6EBB075E-ABAB-4513-9572-2B760CC96DAB}" type="pres">
      <dgm:prSet presAssocID="{2C557B0B-F3C9-4897-B894-C43FC8D06FAE}" presName="node" presStyleLbl="node1" presStyleIdx="3" presStyleCnt="4">
        <dgm:presLayoutVars>
          <dgm:bulletEnabled val="1"/>
        </dgm:presLayoutVars>
      </dgm:prSet>
      <dgm:spPr/>
      <dgm:t>
        <a:bodyPr/>
        <a:lstStyle/>
        <a:p>
          <a:endParaRPr lang="ru-RU"/>
        </a:p>
      </dgm:t>
    </dgm:pt>
  </dgm:ptLst>
  <dgm:cxnLst>
    <dgm:cxn modelId="{FB0FA9F0-20AC-49C6-93CE-5662113AEB2F}" type="presOf" srcId="{0166541A-3C48-4456-8EE1-1F87BBC9FC4D}" destId="{FD67AF01-7F82-48A7-BA92-ECD63EE040E7}" srcOrd="0" destOrd="0" presId="urn:microsoft.com/office/officeart/2005/8/layout/radial4"/>
    <dgm:cxn modelId="{7D72875D-5603-4F0C-9AA8-B2DFBF7CE0D6}" type="presOf" srcId="{36392BD6-D42F-4CFC-A303-2AAF4FA4E12E}" destId="{AC7DB83C-459A-49E3-815B-6D136CAB38D1}" srcOrd="0" destOrd="0" presId="urn:microsoft.com/office/officeart/2005/8/layout/radial4"/>
    <dgm:cxn modelId="{B99D084E-6751-4EEE-9281-FC9C5E473C60}" type="presOf" srcId="{A5EF8CEE-857B-48F3-A1F3-E736918B5340}" destId="{2B66103B-398C-4143-AC22-431A74890B08}" srcOrd="0" destOrd="0" presId="urn:microsoft.com/office/officeart/2005/8/layout/radial4"/>
    <dgm:cxn modelId="{7FB48DEF-1197-4EF3-8BA6-9BEBB7513870}" type="presOf" srcId="{CFACE627-CDED-40D8-90F8-D385A5562580}" destId="{ACE436B9-2480-4BD1-836C-341C25D62FB3}" srcOrd="0" destOrd="0" presId="urn:microsoft.com/office/officeart/2005/8/layout/radial4"/>
    <dgm:cxn modelId="{7AB1611C-4CCB-48F0-9B55-8B88A9CB9720}" type="presOf" srcId="{35A4E497-DA67-4EFD-8651-1471B512083B}" destId="{C3CAD212-154E-4F55-A15D-BDB6E26780E4}" srcOrd="0" destOrd="0" presId="urn:microsoft.com/office/officeart/2005/8/layout/radial4"/>
    <dgm:cxn modelId="{80128A5D-BED0-4DAC-8680-4B5E37CBD50E}" srcId="{7FC48387-601B-4BC8-93B5-87797FA8D044}" destId="{CFACE627-CDED-40D8-90F8-D385A5562580}" srcOrd="2" destOrd="0" parTransId="{866DC588-2A52-4A5F-8C17-C7579238417A}" sibTransId="{DF6F4C24-D055-4881-87AC-F7F9B90EB6A5}"/>
    <dgm:cxn modelId="{617D3DF5-67E2-420D-8A7C-EB4BB112D612}" type="presOf" srcId="{48D903B1-4759-41A5-AE53-6D11759E25C9}" destId="{1A3ABD48-B661-41B5-9CCE-3B96BDF54440}" srcOrd="0" destOrd="0" presId="urn:microsoft.com/office/officeart/2005/8/layout/radial4"/>
    <dgm:cxn modelId="{09C00854-3469-4446-ADD6-509FBA57025B}" srcId="{7FC48387-601B-4BC8-93B5-87797FA8D044}" destId="{2C557B0B-F3C9-4897-B894-C43FC8D06FAE}" srcOrd="3" destOrd="0" parTransId="{D1C470AA-356E-4A71-843D-B7DD34690C2C}" sibTransId="{F0780E46-2B4A-41B4-A0ED-89ED514751E0}"/>
    <dgm:cxn modelId="{F42839CF-6B3C-4F6D-85AD-11EDAAD240C7}" type="presOf" srcId="{866DC588-2A52-4A5F-8C17-C7579238417A}" destId="{100568B7-4F53-4A4F-910F-58877026E25E}" srcOrd="0" destOrd="0" presId="urn:microsoft.com/office/officeart/2005/8/layout/radial4"/>
    <dgm:cxn modelId="{919A136A-B4EB-4CE2-8B02-9478EE333FF1}" type="presOf" srcId="{2C557B0B-F3C9-4897-B894-C43FC8D06FAE}" destId="{6EBB075E-ABAB-4513-9572-2B760CC96DAB}" srcOrd="0" destOrd="0" presId="urn:microsoft.com/office/officeart/2005/8/layout/radial4"/>
    <dgm:cxn modelId="{FCC4A32A-7A10-4C45-82B5-C77EDFBD7F00}" srcId="{7FC48387-601B-4BC8-93B5-87797FA8D044}" destId="{35A4E497-DA67-4EFD-8651-1471B512083B}" srcOrd="0" destOrd="0" parTransId="{0166541A-3C48-4456-8EE1-1F87BBC9FC4D}" sibTransId="{4CEA9D2A-42A5-4678-9C21-9B9895EB1450}"/>
    <dgm:cxn modelId="{C84F4AEF-FA41-4D15-B1CE-31E6A86A5E96}" type="presOf" srcId="{7FC48387-601B-4BC8-93B5-87797FA8D044}" destId="{215D5BF8-3602-41A1-BFA8-86A6F1849286}" srcOrd="0" destOrd="0" presId="urn:microsoft.com/office/officeart/2005/8/layout/radial4"/>
    <dgm:cxn modelId="{ED80D413-CD9A-4CE3-A796-9674AC17D211}" srcId="{36392BD6-D42F-4CFC-A303-2AAF4FA4E12E}" destId="{7FC48387-601B-4BC8-93B5-87797FA8D044}" srcOrd="0" destOrd="0" parTransId="{688A2D7E-3FFB-469B-A711-AF7784916972}" sibTransId="{28665173-7532-4470-BB85-794B89C38DF9}"/>
    <dgm:cxn modelId="{3494B959-B869-465E-8421-F29466768188}" srcId="{7FC48387-601B-4BC8-93B5-87797FA8D044}" destId="{A5EF8CEE-857B-48F3-A1F3-E736918B5340}" srcOrd="1" destOrd="0" parTransId="{48D903B1-4759-41A5-AE53-6D11759E25C9}" sibTransId="{98CBED3F-2E4E-423E-9336-B4B684B5E46D}"/>
    <dgm:cxn modelId="{76AE56BB-8118-4C8A-B635-19A688D4DF95}" type="presOf" srcId="{D1C470AA-356E-4A71-843D-B7DD34690C2C}" destId="{F355FAAE-BC08-4CE0-ADAB-5FEB64D8FF34}" srcOrd="0" destOrd="0" presId="urn:microsoft.com/office/officeart/2005/8/layout/radial4"/>
    <dgm:cxn modelId="{D372B22A-8C15-42BC-BD56-75E5D4C44A81}" type="presParOf" srcId="{AC7DB83C-459A-49E3-815B-6D136CAB38D1}" destId="{215D5BF8-3602-41A1-BFA8-86A6F1849286}" srcOrd="0" destOrd="0" presId="urn:microsoft.com/office/officeart/2005/8/layout/radial4"/>
    <dgm:cxn modelId="{131A996E-A29A-427C-B8F3-421ED9B00895}" type="presParOf" srcId="{AC7DB83C-459A-49E3-815B-6D136CAB38D1}" destId="{FD67AF01-7F82-48A7-BA92-ECD63EE040E7}" srcOrd="1" destOrd="0" presId="urn:microsoft.com/office/officeart/2005/8/layout/radial4"/>
    <dgm:cxn modelId="{F7A0E002-A0E1-4BEB-BE13-F37D030B184E}" type="presParOf" srcId="{AC7DB83C-459A-49E3-815B-6D136CAB38D1}" destId="{C3CAD212-154E-4F55-A15D-BDB6E26780E4}" srcOrd="2" destOrd="0" presId="urn:microsoft.com/office/officeart/2005/8/layout/radial4"/>
    <dgm:cxn modelId="{E1236765-97E5-47F3-850F-C019E47A961C}" type="presParOf" srcId="{AC7DB83C-459A-49E3-815B-6D136CAB38D1}" destId="{1A3ABD48-B661-41B5-9CCE-3B96BDF54440}" srcOrd="3" destOrd="0" presId="urn:microsoft.com/office/officeart/2005/8/layout/radial4"/>
    <dgm:cxn modelId="{57F35B5A-9584-4594-8018-A769A3EFAEE0}" type="presParOf" srcId="{AC7DB83C-459A-49E3-815B-6D136CAB38D1}" destId="{2B66103B-398C-4143-AC22-431A74890B08}" srcOrd="4" destOrd="0" presId="urn:microsoft.com/office/officeart/2005/8/layout/radial4"/>
    <dgm:cxn modelId="{C63B1A72-D5DC-4164-815F-3CFD345F4E6F}" type="presParOf" srcId="{AC7DB83C-459A-49E3-815B-6D136CAB38D1}" destId="{100568B7-4F53-4A4F-910F-58877026E25E}" srcOrd="5" destOrd="0" presId="urn:microsoft.com/office/officeart/2005/8/layout/radial4"/>
    <dgm:cxn modelId="{FEAF67FB-88BF-4A72-8DBA-626A63DD461F}" type="presParOf" srcId="{AC7DB83C-459A-49E3-815B-6D136CAB38D1}" destId="{ACE436B9-2480-4BD1-836C-341C25D62FB3}" srcOrd="6" destOrd="0" presId="urn:microsoft.com/office/officeart/2005/8/layout/radial4"/>
    <dgm:cxn modelId="{A1DE1C39-0A6F-4E15-8981-1DEFA8EB05A0}" type="presParOf" srcId="{AC7DB83C-459A-49E3-815B-6D136CAB38D1}" destId="{F355FAAE-BC08-4CE0-ADAB-5FEB64D8FF34}" srcOrd="7" destOrd="0" presId="urn:microsoft.com/office/officeart/2005/8/layout/radial4"/>
    <dgm:cxn modelId="{6F69A633-905A-4988-9101-4F3667362EA1}" type="presParOf" srcId="{AC7DB83C-459A-49E3-815B-6D136CAB38D1}" destId="{6EBB075E-ABAB-4513-9572-2B760CC96DAB}" srcOrd="8" destOrd="0" presId="urn:microsoft.com/office/officeart/2005/8/layout/radial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5596C2-1C74-4021-A0CD-3FCC254D634D}" type="doc">
      <dgm:prSet loTypeId="urn:microsoft.com/office/officeart/2005/8/layout/vList5" loCatId="list" qsTypeId="urn:microsoft.com/office/officeart/2005/8/quickstyle/simple1" qsCatId="simple" csTypeId="urn:microsoft.com/office/officeart/2005/8/colors/accent3_2" csCatId="accent3" phldr="1"/>
      <dgm:spPr/>
      <dgm:t>
        <a:bodyPr/>
        <a:lstStyle/>
        <a:p>
          <a:endParaRPr lang="ru-RU"/>
        </a:p>
      </dgm:t>
    </dgm:pt>
    <dgm:pt modelId="{7AB7F40C-71C4-41F8-84F9-AF54CC343FA1}">
      <dgm:prSet phldrT="[Текст]"/>
      <dgm:spPr/>
      <dgm:t>
        <a:bodyPr/>
        <a:lstStyle/>
        <a:p>
          <a:r>
            <a:rPr lang="ru-RU" dirty="0" smtClean="0"/>
            <a:t>Партия (федеральный уровень)</a:t>
          </a:r>
          <a:endParaRPr lang="ru-RU" dirty="0"/>
        </a:p>
      </dgm:t>
    </dgm:pt>
    <dgm:pt modelId="{245A7264-6893-442B-AF21-7E4DC866B3AC}" type="parTrans" cxnId="{5B5A5492-9D93-48FF-8CAC-7152D1E7A8C3}">
      <dgm:prSet/>
      <dgm:spPr/>
      <dgm:t>
        <a:bodyPr/>
        <a:lstStyle/>
        <a:p>
          <a:endParaRPr lang="ru-RU"/>
        </a:p>
      </dgm:t>
    </dgm:pt>
    <dgm:pt modelId="{611BE055-90E4-4078-83C7-B5C5713421AB}" type="sibTrans" cxnId="{5B5A5492-9D93-48FF-8CAC-7152D1E7A8C3}">
      <dgm:prSet/>
      <dgm:spPr/>
      <dgm:t>
        <a:bodyPr/>
        <a:lstStyle/>
        <a:p>
          <a:endParaRPr lang="ru-RU"/>
        </a:p>
      </dgm:t>
    </dgm:pt>
    <dgm:pt modelId="{F7C99D32-5D4F-43DD-A59D-A95556F989A1}">
      <dgm:prSet phldrT="[Текст]" custT="1"/>
      <dgm:spPr/>
      <dgm:t>
        <a:bodyPr/>
        <a:lstStyle/>
        <a:p>
          <a:r>
            <a:rPr lang="ru-RU" sz="1400" b="1" u="sng" dirty="0" smtClean="0"/>
            <a:t>СЪЕЗД – высший руководящий орган</a:t>
          </a:r>
          <a:endParaRPr lang="ru-RU" sz="1400" b="1" u="sng" dirty="0"/>
        </a:p>
      </dgm:t>
    </dgm:pt>
    <dgm:pt modelId="{89905A34-AD6B-481D-835E-C852D5717366}" type="parTrans" cxnId="{685419C1-735A-461F-B751-DFCB0CB050F0}">
      <dgm:prSet/>
      <dgm:spPr/>
      <dgm:t>
        <a:bodyPr/>
        <a:lstStyle/>
        <a:p>
          <a:endParaRPr lang="ru-RU"/>
        </a:p>
      </dgm:t>
    </dgm:pt>
    <dgm:pt modelId="{12BACA5D-C3C1-4D56-A01A-93FDB19BCA90}" type="sibTrans" cxnId="{685419C1-735A-461F-B751-DFCB0CB050F0}">
      <dgm:prSet/>
      <dgm:spPr/>
      <dgm:t>
        <a:bodyPr/>
        <a:lstStyle/>
        <a:p>
          <a:endParaRPr lang="ru-RU"/>
        </a:p>
      </dgm:t>
    </dgm:pt>
    <dgm:pt modelId="{AD2D94E1-FDFF-4023-A51B-C7316FFE2828}">
      <dgm:prSet phldrT="[Текст]" custT="1"/>
      <dgm:spPr/>
      <dgm:t>
        <a:bodyPr/>
        <a:lstStyle/>
        <a:p>
          <a:r>
            <a:rPr lang="ru-RU" sz="1400" u="sng" dirty="0" smtClean="0"/>
            <a:t>Коллегиальный постоянно действующий орган (президиум, политсовет, правление…)</a:t>
          </a:r>
          <a:endParaRPr lang="ru-RU" sz="1400" u="sng" dirty="0"/>
        </a:p>
      </dgm:t>
    </dgm:pt>
    <dgm:pt modelId="{0D91B4D6-4C95-4BC5-92BA-C7681CC7C049}" type="parTrans" cxnId="{EAEE7489-F08C-4E1F-BC74-71A317F93055}">
      <dgm:prSet/>
      <dgm:spPr/>
      <dgm:t>
        <a:bodyPr/>
        <a:lstStyle/>
        <a:p>
          <a:endParaRPr lang="ru-RU"/>
        </a:p>
      </dgm:t>
    </dgm:pt>
    <dgm:pt modelId="{1B9F9C53-E7E9-41E0-8FA0-8A145CB025B1}" type="sibTrans" cxnId="{EAEE7489-F08C-4E1F-BC74-71A317F93055}">
      <dgm:prSet/>
      <dgm:spPr/>
      <dgm:t>
        <a:bodyPr/>
        <a:lstStyle/>
        <a:p>
          <a:endParaRPr lang="ru-RU"/>
        </a:p>
      </dgm:t>
    </dgm:pt>
    <dgm:pt modelId="{BB76C27A-395A-4FCC-831F-B8C14F3B6EAA}">
      <dgm:prSet phldrT="[Текст]"/>
      <dgm:spPr/>
      <dgm:t>
        <a:bodyPr/>
        <a:lstStyle/>
        <a:p>
          <a:r>
            <a:rPr lang="ru-RU" dirty="0" smtClean="0"/>
            <a:t>Региональное отделение</a:t>
          </a:r>
          <a:endParaRPr lang="ru-RU" dirty="0"/>
        </a:p>
      </dgm:t>
    </dgm:pt>
    <dgm:pt modelId="{7926D1AD-5F12-4F86-815C-81DFA49FC067}" type="parTrans" cxnId="{F5E0BE42-ACE7-4826-A253-C973D1716BCE}">
      <dgm:prSet/>
      <dgm:spPr/>
      <dgm:t>
        <a:bodyPr/>
        <a:lstStyle/>
        <a:p>
          <a:endParaRPr lang="ru-RU"/>
        </a:p>
      </dgm:t>
    </dgm:pt>
    <dgm:pt modelId="{48EE594C-6D5F-455F-9517-69FF6BBBD52D}" type="sibTrans" cxnId="{F5E0BE42-ACE7-4826-A253-C973D1716BCE}">
      <dgm:prSet/>
      <dgm:spPr/>
      <dgm:t>
        <a:bodyPr/>
        <a:lstStyle/>
        <a:p>
          <a:endParaRPr lang="ru-RU"/>
        </a:p>
      </dgm:t>
    </dgm:pt>
    <dgm:pt modelId="{EEA5A17F-8F0E-4FE7-A364-61C2C1234778}">
      <dgm:prSet phldrT="[Текст]" custT="1"/>
      <dgm:spPr/>
      <dgm:t>
        <a:bodyPr/>
        <a:lstStyle/>
        <a:p>
          <a:r>
            <a:rPr lang="ru-RU" sz="1400" b="1" u="sng" dirty="0" smtClean="0"/>
            <a:t>Конференция / общее собрание – высший руководящий орган</a:t>
          </a:r>
          <a:endParaRPr lang="ru-RU" sz="1400" b="1" u="sng" dirty="0"/>
        </a:p>
      </dgm:t>
    </dgm:pt>
    <dgm:pt modelId="{E87B8503-652F-4267-9BDF-CE4B20BD2AA1}" type="parTrans" cxnId="{82D6333D-7416-4C5F-9672-FD79ACEA45F5}">
      <dgm:prSet/>
      <dgm:spPr/>
      <dgm:t>
        <a:bodyPr/>
        <a:lstStyle/>
        <a:p>
          <a:endParaRPr lang="ru-RU"/>
        </a:p>
      </dgm:t>
    </dgm:pt>
    <dgm:pt modelId="{A8CBAE0C-DF80-475C-AE9B-E3EB3DF5ADFE}" type="sibTrans" cxnId="{82D6333D-7416-4C5F-9672-FD79ACEA45F5}">
      <dgm:prSet/>
      <dgm:spPr/>
      <dgm:t>
        <a:bodyPr/>
        <a:lstStyle/>
        <a:p>
          <a:endParaRPr lang="ru-RU"/>
        </a:p>
      </dgm:t>
    </dgm:pt>
    <dgm:pt modelId="{84B15D8C-66A0-4C7E-88D5-18AC6C9A87EC}">
      <dgm:prSet phldrT="[Текст]" custT="1"/>
      <dgm:spPr/>
      <dgm:t>
        <a:bodyPr/>
        <a:lstStyle/>
        <a:p>
          <a:r>
            <a:rPr lang="ru-RU" sz="1400" u="sng" dirty="0" smtClean="0"/>
            <a:t>Коллегиальный постоянно действующий орган (президиум, региональный политсовет….)</a:t>
          </a:r>
          <a:endParaRPr lang="ru-RU" sz="1400" u="sng" dirty="0"/>
        </a:p>
      </dgm:t>
    </dgm:pt>
    <dgm:pt modelId="{5425ED3A-01E0-4BA6-8093-F50ED4D9021E}" type="parTrans" cxnId="{1B44BA98-2B9C-439A-9CFE-A986854F8DAE}">
      <dgm:prSet/>
      <dgm:spPr/>
      <dgm:t>
        <a:bodyPr/>
        <a:lstStyle/>
        <a:p>
          <a:endParaRPr lang="ru-RU"/>
        </a:p>
      </dgm:t>
    </dgm:pt>
    <dgm:pt modelId="{3108F9E7-9C1F-4447-AC8E-ABDEB09F7813}" type="sibTrans" cxnId="{1B44BA98-2B9C-439A-9CFE-A986854F8DAE}">
      <dgm:prSet/>
      <dgm:spPr/>
      <dgm:t>
        <a:bodyPr/>
        <a:lstStyle/>
        <a:p>
          <a:endParaRPr lang="ru-RU"/>
        </a:p>
      </dgm:t>
    </dgm:pt>
    <dgm:pt modelId="{38F55181-2597-4AA3-8CCC-309EDC57407E}">
      <dgm:prSet phldrT="[Текст]"/>
      <dgm:spPr/>
      <dgm:t>
        <a:bodyPr/>
        <a:lstStyle/>
        <a:p>
          <a:r>
            <a:rPr lang="ru-RU" dirty="0" smtClean="0"/>
            <a:t>Местное отделение</a:t>
          </a:r>
          <a:endParaRPr lang="ru-RU" dirty="0"/>
        </a:p>
      </dgm:t>
    </dgm:pt>
    <dgm:pt modelId="{1D413198-4A1A-4E63-A7A0-16158647E4E8}" type="parTrans" cxnId="{F9AC4BA6-FC31-420F-A318-7379EB0D9B95}">
      <dgm:prSet/>
      <dgm:spPr/>
      <dgm:t>
        <a:bodyPr/>
        <a:lstStyle/>
        <a:p>
          <a:endParaRPr lang="ru-RU"/>
        </a:p>
      </dgm:t>
    </dgm:pt>
    <dgm:pt modelId="{C3DAF441-43DD-4D93-B053-C6680CF45360}" type="sibTrans" cxnId="{F9AC4BA6-FC31-420F-A318-7379EB0D9B95}">
      <dgm:prSet/>
      <dgm:spPr/>
      <dgm:t>
        <a:bodyPr/>
        <a:lstStyle/>
        <a:p>
          <a:endParaRPr lang="ru-RU"/>
        </a:p>
      </dgm:t>
    </dgm:pt>
    <dgm:pt modelId="{FE67C52A-B2C2-4B48-B1DF-16723561369A}">
      <dgm:prSet phldrT="[Текст]" custT="1"/>
      <dgm:spPr/>
      <dgm:t>
        <a:bodyPr/>
        <a:lstStyle/>
        <a:p>
          <a:r>
            <a:rPr lang="ru-RU" sz="1400" b="1" dirty="0" smtClean="0"/>
            <a:t>Общее собрание местного отделения</a:t>
          </a:r>
          <a:endParaRPr lang="ru-RU" sz="1400" b="1" dirty="0"/>
        </a:p>
      </dgm:t>
    </dgm:pt>
    <dgm:pt modelId="{9283730F-FF2B-4F19-A4AE-732A7208BF2A}" type="parTrans" cxnId="{3E8022C1-4443-4C3A-B72F-70F33AD4010B}">
      <dgm:prSet/>
      <dgm:spPr/>
      <dgm:t>
        <a:bodyPr/>
        <a:lstStyle/>
        <a:p>
          <a:endParaRPr lang="ru-RU"/>
        </a:p>
      </dgm:t>
    </dgm:pt>
    <dgm:pt modelId="{1F12C272-8296-4D56-AA87-556D04B7DDDB}" type="sibTrans" cxnId="{3E8022C1-4443-4C3A-B72F-70F33AD4010B}">
      <dgm:prSet/>
      <dgm:spPr/>
      <dgm:t>
        <a:bodyPr/>
        <a:lstStyle/>
        <a:p>
          <a:endParaRPr lang="ru-RU"/>
        </a:p>
      </dgm:t>
    </dgm:pt>
    <dgm:pt modelId="{72DE619D-E80B-4036-90E5-A09E20C7A024}">
      <dgm:prSet phldrT="[Текст]" custT="1"/>
      <dgm:spPr/>
      <dgm:t>
        <a:bodyPr/>
        <a:lstStyle/>
        <a:p>
          <a:r>
            <a:rPr lang="ru-RU" sz="1400" dirty="0" smtClean="0"/>
            <a:t>Коллегиальный постоянно действующий орган (президиум, местный политсовет…)</a:t>
          </a:r>
          <a:endParaRPr lang="ru-RU" sz="1400" dirty="0"/>
        </a:p>
      </dgm:t>
    </dgm:pt>
    <dgm:pt modelId="{5B5ADFE7-E74B-42BB-B581-231E28BD14CC}" type="parTrans" cxnId="{E39328B4-3C85-4EAE-8751-F4C3B198CF32}">
      <dgm:prSet/>
      <dgm:spPr/>
      <dgm:t>
        <a:bodyPr/>
        <a:lstStyle/>
        <a:p>
          <a:endParaRPr lang="ru-RU"/>
        </a:p>
      </dgm:t>
    </dgm:pt>
    <dgm:pt modelId="{E068FA31-44F2-45C3-BF47-2AC480219194}" type="sibTrans" cxnId="{E39328B4-3C85-4EAE-8751-F4C3B198CF32}">
      <dgm:prSet/>
      <dgm:spPr/>
      <dgm:t>
        <a:bodyPr/>
        <a:lstStyle/>
        <a:p>
          <a:endParaRPr lang="ru-RU"/>
        </a:p>
      </dgm:t>
    </dgm:pt>
    <dgm:pt modelId="{79D72DAB-F658-4836-A277-7804340099C2}">
      <dgm:prSet/>
      <dgm:spPr/>
      <dgm:t>
        <a:bodyPr/>
        <a:lstStyle/>
        <a:p>
          <a:r>
            <a:rPr lang="ru-RU" dirty="0" smtClean="0"/>
            <a:t>Первичное отделение</a:t>
          </a:r>
          <a:endParaRPr lang="ru-RU" dirty="0"/>
        </a:p>
      </dgm:t>
    </dgm:pt>
    <dgm:pt modelId="{90B6825E-D0C5-4BE8-B65A-8F7F2DBDE6BE}" type="parTrans" cxnId="{D5F0BAAE-0839-4C9A-9D29-F9754DBF0B50}">
      <dgm:prSet/>
      <dgm:spPr/>
      <dgm:t>
        <a:bodyPr/>
        <a:lstStyle/>
        <a:p>
          <a:endParaRPr lang="ru-RU"/>
        </a:p>
      </dgm:t>
    </dgm:pt>
    <dgm:pt modelId="{F1A6AD69-C6ED-430D-AE89-29657EDAB84F}" type="sibTrans" cxnId="{D5F0BAAE-0839-4C9A-9D29-F9754DBF0B50}">
      <dgm:prSet/>
      <dgm:spPr/>
      <dgm:t>
        <a:bodyPr/>
        <a:lstStyle/>
        <a:p>
          <a:endParaRPr lang="ru-RU"/>
        </a:p>
      </dgm:t>
    </dgm:pt>
    <dgm:pt modelId="{79CBE2E9-4B03-41A0-876B-8A142A0D2B8F}">
      <dgm:prSet phldrT="[Текст]" custT="1"/>
      <dgm:spPr/>
      <dgm:t>
        <a:bodyPr/>
        <a:lstStyle/>
        <a:p>
          <a:r>
            <a:rPr lang="ru-RU" sz="1400" dirty="0" smtClean="0"/>
            <a:t>Исполнительный комитет</a:t>
          </a:r>
          <a:endParaRPr lang="ru-RU" sz="1400" dirty="0"/>
        </a:p>
      </dgm:t>
    </dgm:pt>
    <dgm:pt modelId="{16442C0F-40F4-4ADE-B5B7-BC21925B9311}" type="parTrans" cxnId="{44B9A8DC-8FC2-4159-A6B5-33BA8F9E5702}">
      <dgm:prSet/>
      <dgm:spPr/>
      <dgm:t>
        <a:bodyPr/>
        <a:lstStyle/>
        <a:p>
          <a:endParaRPr lang="ru-RU"/>
        </a:p>
      </dgm:t>
    </dgm:pt>
    <dgm:pt modelId="{D1BA3C7E-11B3-4FAF-9C59-813337F40E99}" type="sibTrans" cxnId="{44B9A8DC-8FC2-4159-A6B5-33BA8F9E5702}">
      <dgm:prSet/>
      <dgm:spPr/>
      <dgm:t>
        <a:bodyPr/>
        <a:lstStyle/>
        <a:p>
          <a:endParaRPr lang="ru-RU"/>
        </a:p>
      </dgm:t>
    </dgm:pt>
    <dgm:pt modelId="{13753005-4B78-43C9-8C28-172F52C29305}">
      <dgm:prSet phldrT="[Текст]" custT="1"/>
      <dgm:spPr/>
      <dgm:t>
        <a:bodyPr/>
        <a:lstStyle/>
        <a:p>
          <a:r>
            <a:rPr lang="ru-RU" sz="1400" u="sng" dirty="0" smtClean="0"/>
            <a:t>Контрольно-ревизионная комиссия</a:t>
          </a:r>
          <a:endParaRPr lang="ru-RU" sz="1400" u="sng" dirty="0"/>
        </a:p>
      </dgm:t>
    </dgm:pt>
    <dgm:pt modelId="{A526DACA-EB73-43DC-927F-B6D6BC9E06BD}" type="parTrans" cxnId="{2A7BB30E-D728-4993-BD09-D0B589BF069B}">
      <dgm:prSet/>
      <dgm:spPr/>
      <dgm:t>
        <a:bodyPr/>
        <a:lstStyle/>
        <a:p>
          <a:endParaRPr lang="ru-RU"/>
        </a:p>
      </dgm:t>
    </dgm:pt>
    <dgm:pt modelId="{AE6DB8E2-0717-4107-8012-038B3358EBAD}" type="sibTrans" cxnId="{2A7BB30E-D728-4993-BD09-D0B589BF069B}">
      <dgm:prSet/>
      <dgm:spPr/>
      <dgm:t>
        <a:bodyPr/>
        <a:lstStyle/>
        <a:p>
          <a:endParaRPr lang="ru-RU"/>
        </a:p>
      </dgm:t>
    </dgm:pt>
    <dgm:pt modelId="{3386A45A-948B-45B6-8176-40DA80888169}">
      <dgm:prSet phldrT="[Текст]" custT="1"/>
      <dgm:spPr/>
      <dgm:t>
        <a:bodyPr/>
        <a:lstStyle/>
        <a:p>
          <a:r>
            <a:rPr lang="ru-RU" sz="1400" u="sng" dirty="0" smtClean="0"/>
            <a:t>Председатель / руководитель</a:t>
          </a:r>
          <a:endParaRPr lang="ru-RU" sz="1400" u="sng" dirty="0"/>
        </a:p>
      </dgm:t>
    </dgm:pt>
    <dgm:pt modelId="{45AF700C-6954-4484-AF51-EDBAF6439C51}" type="parTrans" cxnId="{052BE831-8920-400E-8492-1C27C435C167}">
      <dgm:prSet/>
      <dgm:spPr/>
      <dgm:t>
        <a:bodyPr/>
        <a:lstStyle/>
        <a:p>
          <a:endParaRPr lang="ru-RU"/>
        </a:p>
      </dgm:t>
    </dgm:pt>
    <dgm:pt modelId="{B757DB24-B1EE-4267-8288-29A061E33A32}" type="sibTrans" cxnId="{052BE831-8920-400E-8492-1C27C435C167}">
      <dgm:prSet/>
      <dgm:spPr/>
      <dgm:t>
        <a:bodyPr/>
        <a:lstStyle/>
        <a:p>
          <a:endParaRPr lang="ru-RU"/>
        </a:p>
      </dgm:t>
    </dgm:pt>
    <dgm:pt modelId="{73AA1024-03F4-4719-8715-A0694C77E396}">
      <dgm:prSet phldrT="[Текст]" custT="1"/>
      <dgm:spPr/>
      <dgm:t>
        <a:bodyPr/>
        <a:lstStyle/>
        <a:p>
          <a:r>
            <a:rPr lang="ru-RU" sz="1400" dirty="0" smtClean="0"/>
            <a:t>Исполнительный комитет</a:t>
          </a:r>
          <a:endParaRPr lang="ru-RU" sz="1400" dirty="0"/>
        </a:p>
      </dgm:t>
    </dgm:pt>
    <dgm:pt modelId="{CD37375C-8A74-4F79-8525-48F601149E9B}" type="parTrans" cxnId="{41192E43-B416-4AEF-94C3-B069C43831A5}">
      <dgm:prSet/>
      <dgm:spPr/>
      <dgm:t>
        <a:bodyPr/>
        <a:lstStyle/>
        <a:p>
          <a:endParaRPr lang="ru-RU"/>
        </a:p>
      </dgm:t>
    </dgm:pt>
    <dgm:pt modelId="{54C2F7FC-59DC-462D-ACA5-9233E1294DC5}" type="sibTrans" cxnId="{41192E43-B416-4AEF-94C3-B069C43831A5}">
      <dgm:prSet/>
      <dgm:spPr/>
      <dgm:t>
        <a:bodyPr/>
        <a:lstStyle/>
        <a:p>
          <a:endParaRPr lang="ru-RU"/>
        </a:p>
      </dgm:t>
    </dgm:pt>
    <dgm:pt modelId="{0F8A0C9D-6463-4507-9D14-389C1462CDD7}">
      <dgm:prSet phldrT="[Текст]" custT="1"/>
      <dgm:spPr/>
      <dgm:t>
        <a:bodyPr/>
        <a:lstStyle/>
        <a:p>
          <a:r>
            <a:rPr lang="ru-RU" sz="1400" dirty="0" smtClean="0"/>
            <a:t>Контрольно-ревизионная комиссия</a:t>
          </a:r>
          <a:endParaRPr lang="ru-RU" sz="1400" dirty="0"/>
        </a:p>
      </dgm:t>
    </dgm:pt>
    <dgm:pt modelId="{82461734-A45E-40DE-9BA1-08B2A4176602}" type="parTrans" cxnId="{98BEA323-B31C-4632-94C4-787957D0A936}">
      <dgm:prSet/>
      <dgm:spPr/>
      <dgm:t>
        <a:bodyPr/>
        <a:lstStyle/>
        <a:p>
          <a:endParaRPr lang="ru-RU"/>
        </a:p>
      </dgm:t>
    </dgm:pt>
    <dgm:pt modelId="{6107AD9D-76E0-4DBD-A60E-9A2ED8E85AC7}" type="sibTrans" cxnId="{98BEA323-B31C-4632-94C4-787957D0A936}">
      <dgm:prSet/>
      <dgm:spPr/>
      <dgm:t>
        <a:bodyPr/>
        <a:lstStyle/>
        <a:p>
          <a:endParaRPr lang="ru-RU"/>
        </a:p>
      </dgm:t>
    </dgm:pt>
    <dgm:pt modelId="{C2D67DE0-FDF8-4DB4-AFAA-BE2149B668A5}">
      <dgm:prSet phldrT="[Текст]" custT="1"/>
      <dgm:spPr/>
      <dgm:t>
        <a:bodyPr/>
        <a:lstStyle/>
        <a:p>
          <a:r>
            <a:rPr lang="ru-RU" sz="1400" dirty="0" smtClean="0"/>
            <a:t>Исполнительный комитет</a:t>
          </a:r>
          <a:endParaRPr lang="ru-RU" sz="1400" dirty="0"/>
        </a:p>
      </dgm:t>
    </dgm:pt>
    <dgm:pt modelId="{724BFD01-BD42-4941-9D84-5DCCF4FB4DD4}" type="parTrans" cxnId="{5002FB56-FD4D-49D4-BB9D-3359014DF7E3}">
      <dgm:prSet/>
      <dgm:spPr/>
      <dgm:t>
        <a:bodyPr/>
        <a:lstStyle/>
        <a:p>
          <a:endParaRPr lang="ru-RU"/>
        </a:p>
      </dgm:t>
    </dgm:pt>
    <dgm:pt modelId="{2E1CC41A-4A17-410C-8E8A-CA8F8B175C47}" type="sibTrans" cxnId="{5002FB56-FD4D-49D4-BB9D-3359014DF7E3}">
      <dgm:prSet/>
      <dgm:spPr/>
      <dgm:t>
        <a:bodyPr/>
        <a:lstStyle/>
        <a:p>
          <a:endParaRPr lang="ru-RU"/>
        </a:p>
      </dgm:t>
    </dgm:pt>
    <dgm:pt modelId="{7FF8A9F3-AD7C-4E3F-BC17-6233150853AB}">
      <dgm:prSet phldrT="[Текст]" custT="1"/>
      <dgm:spPr/>
      <dgm:t>
        <a:bodyPr/>
        <a:lstStyle/>
        <a:p>
          <a:r>
            <a:rPr lang="ru-RU" sz="1400" dirty="0" smtClean="0"/>
            <a:t>Контрольно-ревизионная комиссия</a:t>
          </a:r>
          <a:endParaRPr lang="ru-RU" sz="1400" dirty="0"/>
        </a:p>
      </dgm:t>
    </dgm:pt>
    <dgm:pt modelId="{BF6F24FE-4AB1-4E49-93CE-889050C3C996}" type="parTrans" cxnId="{D70B4C44-9280-4FBF-8941-BF44E06E60C8}">
      <dgm:prSet/>
      <dgm:spPr/>
      <dgm:t>
        <a:bodyPr/>
        <a:lstStyle/>
        <a:p>
          <a:endParaRPr lang="ru-RU"/>
        </a:p>
      </dgm:t>
    </dgm:pt>
    <dgm:pt modelId="{A0D00844-476A-4188-94F3-F0852F98AE10}" type="sibTrans" cxnId="{D70B4C44-9280-4FBF-8941-BF44E06E60C8}">
      <dgm:prSet/>
      <dgm:spPr/>
      <dgm:t>
        <a:bodyPr/>
        <a:lstStyle/>
        <a:p>
          <a:endParaRPr lang="ru-RU"/>
        </a:p>
      </dgm:t>
    </dgm:pt>
    <dgm:pt modelId="{6E941C59-0D1C-4850-B048-84280CDA4218}" type="pres">
      <dgm:prSet presAssocID="{DF5596C2-1C74-4021-A0CD-3FCC254D634D}" presName="Name0" presStyleCnt="0">
        <dgm:presLayoutVars>
          <dgm:dir/>
          <dgm:animLvl val="lvl"/>
          <dgm:resizeHandles val="exact"/>
        </dgm:presLayoutVars>
      </dgm:prSet>
      <dgm:spPr/>
      <dgm:t>
        <a:bodyPr/>
        <a:lstStyle/>
        <a:p>
          <a:endParaRPr lang="ru-RU"/>
        </a:p>
      </dgm:t>
    </dgm:pt>
    <dgm:pt modelId="{ECAF8902-C290-4DD8-B60C-A2655D780724}" type="pres">
      <dgm:prSet presAssocID="{7AB7F40C-71C4-41F8-84F9-AF54CC343FA1}" presName="linNode" presStyleCnt="0"/>
      <dgm:spPr/>
    </dgm:pt>
    <dgm:pt modelId="{97A4A3E8-8EE5-420A-B96D-5F164F7B45C2}" type="pres">
      <dgm:prSet presAssocID="{7AB7F40C-71C4-41F8-84F9-AF54CC343FA1}" presName="parentText" presStyleLbl="node1" presStyleIdx="0" presStyleCnt="4">
        <dgm:presLayoutVars>
          <dgm:chMax val="1"/>
          <dgm:bulletEnabled val="1"/>
        </dgm:presLayoutVars>
      </dgm:prSet>
      <dgm:spPr/>
      <dgm:t>
        <a:bodyPr/>
        <a:lstStyle/>
        <a:p>
          <a:endParaRPr lang="ru-RU"/>
        </a:p>
      </dgm:t>
    </dgm:pt>
    <dgm:pt modelId="{6AC2489C-00F8-4D3B-8FF4-CA0D5C57C63B}" type="pres">
      <dgm:prSet presAssocID="{7AB7F40C-71C4-41F8-84F9-AF54CC343FA1}" presName="descendantText" presStyleLbl="alignAccFollowNode1" presStyleIdx="0" presStyleCnt="3" custScaleX="164413" custScaleY="208878">
        <dgm:presLayoutVars>
          <dgm:bulletEnabled val="1"/>
        </dgm:presLayoutVars>
      </dgm:prSet>
      <dgm:spPr/>
      <dgm:t>
        <a:bodyPr/>
        <a:lstStyle/>
        <a:p>
          <a:endParaRPr lang="ru-RU"/>
        </a:p>
      </dgm:t>
    </dgm:pt>
    <dgm:pt modelId="{C0A76340-3BF3-4726-9863-CCD8D5A78606}" type="pres">
      <dgm:prSet presAssocID="{611BE055-90E4-4078-83C7-B5C5713421AB}" presName="sp" presStyleCnt="0"/>
      <dgm:spPr/>
    </dgm:pt>
    <dgm:pt modelId="{104958EF-B94E-4585-A2C1-B98B778E0860}" type="pres">
      <dgm:prSet presAssocID="{BB76C27A-395A-4FCC-831F-B8C14F3B6EAA}" presName="linNode" presStyleCnt="0"/>
      <dgm:spPr/>
    </dgm:pt>
    <dgm:pt modelId="{DD7CD82B-9824-44E3-97EB-C9AFB34ECAC5}" type="pres">
      <dgm:prSet presAssocID="{BB76C27A-395A-4FCC-831F-B8C14F3B6EAA}" presName="parentText" presStyleLbl="node1" presStyleIdx="1" presStyleCnt="4">
        <dgm:presLayoutVars>
          <dgm:chMax val="1"/>
          <dgm:bulletEnabled val="1"/>
        </dgm:presLayoutVars>
      </dgm:prSet>
      <dgm:spPr/>
      <dgm:t>
        <a:bodyPr/>
        <a:lstStyle/>
        <a:p>
          <a:endParaRPr lang="ru-RU"/>
        </a:p>
      </dgm:t>
    </dgm:pt>
    <dgm:pt modelId="{BCC87438-C7DF-4B85-8C76-0EC013A366D1}" type="pres">
      <dgm:prSet presAssocID="{BB76C27A-395A-4FCC-831F-B8C14F3B6EAA}" presName="descendantText" presStyleLbl="alignAccFollowNode1" presStyleIdx="1" presStyleCnt="3" custScaleX="164426" custScaleY="178679">
        <dgm:presLayoutVars>
          <dgm:bulletEnabled val="1"/>
        </dgm:presLayoutVars>
      </dgm:prSet>
      <dgm:spPr/>
      <dgm:t>
        <a:bodyPr/>
        <a:lstStyle/>
        <a:p>
          <a:endParaRPr lang="ru-RU"/>
        </a:p>
      </dgm:t>
    </dgm:pt>
    <dgm:pt modelId="{17CED3A5-12D2-47C3-8753-69120E11DEA6}" type="pres">
      <dgm:prSet presAssocID="{48EE594C-6D5F-455F-9517-69FF6BBBD52D}" presName="sp" presStyleCnt="0"/>
      <dgm:spPr/>
    </dgm:pt>
    <dgm:pt modelId="{406F1CB2-D6E8-4652-8FEA-778E3AB14E64}" type="pres">
      <dgm:prSet presAssocID="{38F55181-2597-4AA3-8CCC-309EDC57407E}" presName="linNode" presStyleCnt="0"/>
      <dgm:spPr/>
    </dgm:pt>
    <dgm:pt modelId="{4F4DE6B2-528D-47B6-A8E2-96D862C36233}" type="pres">
      <dgm:prSet presAssocID="{38F55181-2597-4AA3-8CCC-309EDC57407E}" presName="parentText" presStyleLbl="node1" presStyleIdx="2" presStyleCnt="4" custScaleX="75295">
        <dgm:presLayoutVars>
          <dgm:chMax val="1"/>
          <dgm:bulletEnabled val="1"/>
        </dgm:presLayoutVars>
      </dgm:prSet>
      <dgm:spPr/>
      <dgm:t>
        <a:bodyPr/>
        <a:lstStyle/>
        <a:p>
          <a:endParaRPr lang="ru-RU"/>
        </a:p>
      </dgm:t>
    </dgm:pt>
    <dgm:pt modelId="{5074132E-EF25-4478-9BFA-7B4A80BFD067}" type="pres">
      <dgm:prSet presAssocID="{38F55181-2597-4AA3-8CCC-309EDC57407E}" presName="descendantText" presStyleLbl="alignAccFollowNode1" presStyleIdx="2" presStyleCnt="3" custScaleX="127298" custScaleY="162886">
        <dgm:presLayoutVars>
          <dgm:bulletEnabled val="1"/>
        </dgm:presLayoutVars>
      </dgm:prSet>
      <dgm:spPr/>
      <dgm:t>
        <a:bodyPr/>
        <a:lstStyle/>
        <a:p>
          <a:endParaRPr lang="ru-RU"/>
        </a:p>
      </dgm:t>
    </dgm:pt>
    <dgm:pt modelId="{FC1B15F2-3096-43DF-8A92-8C866DCA28BB}" type="pres">
      <dgm:prSet presAssocID="{C3DAF441-43DD-4D93-B053-C6680CF45360}" presName="sp" presStyleCnt="0"/>
      <dgm:spPr/>
    </dgm:pt>
    <dgm:pt modelId="{EC068F22-3B1F-4782-9E9D-BF41E34654F8}" type="pres">
      <dgm:prSet presAssocID="{79D72DAB-F658-4836-A277-7804340099C2}" presName="linNode" presStyleCnt="0"/>
      <dgm:spPr/>
    </dgm:pt>
    <dgm:pt modelId="{311F1130-345F-410C-AA08-46E3E93E1985}" type="pres">
      <dgm:prSet presAssocID="{79D72DAB-F658-4836-A277-7804340099C2}" presName="parentText" presStyleLbl="node1" presStyleIdx="3" presStyleCnt="4" custScaleX="70833">
        <dgm:presLayoutVars>
          <dgm:chMax val="1"/>
          <dgm:bulletEnabled val="1"/>
        </dgm:presLayoutVars>
      </dgm:prSet>
      <dgm:spPr/>
      <dgm:t>
        <a:bodyPr/>
        <a:lstStyle/>
        <a:p>
          <a:endParaRPr lang="ru-RU"/>
        </a:p>
      </dgm:t>
    </dgm:pt>
  </dgm:ptLst>
  <dgm:cxnLst>
    <dgm:cxn modelId="{C5670E3D-99F8-4824-9ED5-58D7FAC3587C}" type="presOf" srcId="{DF5596C2-1C74-4021-A0CD-3FCC254D634D}" destId="{6E941C59-0D1C-4850-B048-84280CDA4218}" srcOrd="0" destOrd="0" presId="urn:microsoft.com/office/officeart/2005/8/layout/vList5"/>
    <dgm:cxn modelId="{9A51DBF3-B6F0-4378-99D4-DC8788BBDAC7}" type="presOf" srcId="{79CBE2E9-4B03-41A0-876B-8A142A0D2B8F}" destId="{6AC2489C-00F8-4D3B-8FF4-CA0D5C57C63B}" srcOrd="0" destOrd="3" presId="urn:microsoft.com/office/officeart/2005/8/layout/vList5"/>
    <dgm:cxn modelId="{F9AC4BA6-FC31-420F-A318-7379EB0D9B95}" srcId="{DF5596C2-1C74-4021-A0CD-3FCC254D634D}" destId="{38F55181-2597-4AA3-8CCC-309EDC57407E}" srcOrd="2" destOrd="0" parTransId="{1D413198-4A1A-4E63-A7A0-16158647E4E8}" sibTransId="{C3DAF441-43DD-4D93-B053-C6680CF45360}"/>
    <dgm:cxn modelId="{5B5A5492-9D93-48FF-8CAC-7152D1E7A8C3}" srcId="{DF5596C2-1C74-4021-A0CD-3FCC254D634D}" destId="{7AB7F40C-71C4-41F8-84F9-AF54CC343FA1}" srcOrd="0" destOrd="0" parTransId="{245A7264-6893-442B-AF21-7E4DC866B3AC}" sibTransId="{611BE055-90E4-4078-83C7-B5C5713421AB}"/>
    <dgm:cxn modelId="{44B9A8DC-8FC2-4159-A6B5-33BA8F9E5702}" srcId="{7AB7F40C-71C4-41F8-84F9-AF54CC343FA1}" destId="{79CBE2E9-4B03-41A0-876B-8A142A0D2B8F}" srcOrd="3" destOrd="0" parTransId="{16442C0F-40F4-4ADE-B5B7-BC21925B9311}" sibTransId="{D1BA3C7E-11B3-4FAF-9C59-813337F40E99}"/>
    <dgm:cxn modelId="{D5F0BAAE-0839-4C9A-9D29-F9754DBF0B50}" srcId="{DF5596C2-1C74-4021-A0CD-3FCC254D634D}" destId="{79D72DAB-F658-4836-A277-7804340099C2}" srcOrd="3" destOrd="0" parTransId="{90B6825E-D0C5-4BE8-B65A-8F7F2DBDE6BE}" sibTransId="{F1A6AD69-C6ED-430D-AE89-29657EDAB84F}"/>
    <dgm:cxn modelId="{52CC638C-0D27-45B2-AC7B-8E7163A3D9EC}" type="presOf" srcId="{0F8A0C9D-6463-4507-9D14-389C1462CDD7}" destId="{BCC87438-C7DF-4B85-8C76-0EC013A366D1}" srcOrd="0" destOrd="3" presId="urn:microsoft.com/office/officeart/2005/8/layout/vList5"/>
    <dgm:cxn modelId="{59A93BC6-FCDF-4907-9488-53A6C257EFA6}" type="presOf" srcId="{C2D67DE0-FDF8-4DB4-AFAA-BE2149B668A5}" destId="{5074132E-EF25-4478-9BFA-7B4A80BFD067}" srcOrd="0" destOrd="2" presId="urn:microsoft.com/office/officeart/2005/8/layout/vList5"/>
    <dgm:cxn modelId="{41192E43-B416-4AEF-94C3-B069C43831A5}" srcId="{BB76C27A-395A-4FCC-831F-B8C14F3B6EAA}" destId="{73AA1024-03F4-4719-8715-A0694C77E396}" srcOrd="2" destOrd="0" parTransId="{CD37375C-8A74-4F79-8525-48F601149E9B}" sibTransId="{54C2F7FC-59DC-462D-ACA5-9233E1294DC5}"/>
    <dgm:cxn modelId="{BA397E23-9B4F-4479-BD74-D900032A0D84}" type="presOf" srcId="{FE67C52A-B2C2-4B48-B1DF-16723561369A}" destId="{5074132E-EF25-4478-9BFA-7B4A80BFD067}" srcOrd="0" destOrd="0" presId="urn:microsoft.com/office/officeart/2005/8/layout/vList5"/>
    <dgm:cxn modelId="{E39328B4-3C85-4EAE-8751-F4C3B198CF32}" srcId="{38F55181-2597-4AA3-8CCC-309EDC57407E}" destId="{72DE619D-E80B-4036-90E5-A09E20C7A024}" srcOrd="1" destOrd="0" parTransId="{5B5ADFE7-E74B-42BB-B581-231E28BD14CC}" sibTransId="{E068FA31-44F2-45C3-BF47-2AC480219194}"/>
    <dgm:cxn modelId="{685419C1-735A-461F-B751-DFCB0CB050F0}" srcId="{7AB7F40C-71C4-41F8-84F9-AF54CC343FA1}" destId="{F7C99D32-5D4F-43DD-A59D-A95556F989A1}" srcOrd="0" destOrd="0" parTransId="{89905A34-AD6B-481D-835E-C852D5717366}" sibTransId="{12BACA5D-C3C1-4D56-A01A-93FDB19BCA90}"/>
    <dgm:cxn modelId="{B110D535-0C7E-40F7-A344-B9D1F342E6DD}" type="presOf" srcId="{7AB7F40C-71C4-41F8-84F9-AF54CC343FA1}" destId="{97A4A3E8-8EE5-420A-B96D-5F164F7B45C2}" srcOrd="0" destOrd="0" presId="urn:microsoft.com/office/officeart/2005/8/layout/vList5"/>
    <dgm:cxn modelId="{98BEA323-B31C-4632-94C4-787957D0A936}" srcId="{BB76C27A-395A-4FCC-831F-B8C14F3B6EAA}" destId="{0F8A0C9D-6463-4507-9D14-389C1462CDD7}" srcOrd="3" destOrd="0" parTransId="{82461734-A45E-40DE-9BA1-08B2A4176602}" sibTransId="{6107AD9D-76E0-4DBD-A60E-9A2ED8E85AC7}"/>
    <dgm:cxn modelId="{72DFA16F-E14C-46D8-A2D4-157B0F8B8185}" type="presOf" srcId="{7FF8A9F3-AD7C-4E3F-BC17-6233150853AB}" destId="{5074132E-EF25-4478-9BFA-7B4A80BFD067}" srcOrd="0" destOrd="3" presId="urn:microsoft.com/office/officeart/2005/8/layout/vList5"/>
    <dgm:cxn modelId="{ECC23F48-D559-4B6D-9E75-5B59C212A037}" type="presOf" srcId="{79D72DAB-F658-4836-A277-7804340099C2}" destId="{311F1130-345F-410C-AA08-46E3E93E1985}" srcOrd="0" destOrd="0" presId="urn:microsoft.com/office/officeart/2005/8/layout/vList5"/>
    <dgm:cxn modelId="{3E8022C1-4443-4C3A-B72F-70F33AD4010B}" srcId="{38F55181-2597-4AA3-8CCC-309EDC57407E}" destId="{FE67C52A-B2C2-4B48-B1DF-16723561369A}" srcOrd="0" destOrd="0" parTransId="{9283730F-FF2B-4F19-A4AE-732A7208BF2A}" sibTransId="{1F12C272-8296-4D56-AA87-556D04B7DDDB}"/>
    <dgm:cxn modelId="{2A7BB30E-D728-4993-BD09-D0B589BF069B}" srcId="{7AB7F40C-71C4-41F8-84F9-AF54CC343FA1}" destId="{13753005-4B78-43C9-8C28-172F52C29305}" srcOrd="4" destOrd="0" parTransId="{A526DACA-EB73-43DC-927F-B6D6BC9E06BD}" sibTransId="{AE6DB8E2-0717-4107-8012-038B3358EBAD}"/>
    <dgm:cxn modelId="{5002FB56-FD4D-49D4-BB9D-3359014DF7E3}" srcId="{38F55181-2597-4AA3-8CCC-309EDC57407E}" destId="{C2D67DE0-FDF8-4DB4-AFAA-BE2149B668A5}" srcOrd="2" destOrd="0" parTransId="{724BFD01-BD42-4941-9D84-5DCCF4FB4DD4}" sibTransId="{2E1CC41A-4A17-410C-8E8A-CA8F8B175C47}"/>
    <dgm:cxn modelId="{EAEE7489-F08C-4E1F-BC74-71A317F93055}" srcId="{7AB7F40C-71C4-41F8-84F9-AF54CC343FA1}" destId="{AD2D94E1-FDFF-4023-A51B-C7316FFE2828}" srcOrd="1" destOrd="0" parTransId="{0D91B4D6-4C95-4BC5-92BA-C7681CC7C049}" sibTransId="{1B9F9C53-E7E9-41E0-8FA0-8A145CB025B1}"/>
    <dgm:cxn modelId="{1B44BA98-2B9C-439A-9CFE-A986854F8DAE}" srcId="{BB76C27A-395A-4FCC-831F-B8C14F3B6EAA}" destId="{84B15D8C-66A0-4C7E-88D5-18AC6C9A87EC}" srcOrd="1" destOrd="0" parTransId="{5425ED3A-01E0-4BA6-8093-F50ED4D9021E}" sibTransId="{3108F9E7-9C1F-4447-AC8E-ABDEB09F7813}"/>
    <dgm:cxn modelId="{296D2074-C08C-45FE-9BBD-FB5D439750B0}" type="presOf" srcId="{F7C99D32-5D4F-43DD-A59D-A95556F989A1}" destId="{6AC2489C-00F8-4D3B-8FF4-CA0D5C57C63B}" srcOrd="0" destOrd="0" presId="urn:microsoft.com/office/officeart/2005/8/layout/vList5"/>
    <dgm:cxn modelId="{225406C9-2019-4595-8E0F-F88E8D3C4879}" type="presOf" srcId="{84B15D8C-66A0-4C7E-88D5-18AC6C9A87EC}" destId="{BCC87438-C7DF-4B85-8C76-0EC013A366D1}" srcOrd="0" destOrd="1" presId="urn:microsoft.com/office/officeart/2005/8/layout/vList5"/>
    <dgm:cxn modelId="{B68D685C-573F-42BD-8D9A-AABBF63782FC}" type="presOf" srcId="{72DE619D-E80B-4036-90E5-A09E20C7A024}" destId="{5074132E-EF25-4478-9BFA-7B4A80BFD067}" srcOrd="0" destOrd="1" presId="urn:microsoft.com/office/officeart/2005/8/layout/vList5"/>
    <dgm:cxn modelId="{211E050C-7B6E-468E-A056-E9A3592E2475}" type="presOf" srcId="{73AA1024-03F4-4719-8715-A0694C77E396}" destId="{BCC87438-C7DF-4B85-8C76-0EC013A366D1}" srcOrd="0" destOrd="2" presId="urn:microsoft.com/office/officeart/2005/8/layout/vList5"/>
    <dgm:cxn modelId="{6428C2E8-4940-4F5D-A76A-C882C013D52C}" type="presOf" srcId="{EEA5A17F-8F0E-4FE7-A364-61C2C1234778}" destId="{BCC87438-C7DF-4B85-8C76-0EC013A366D1}" srcOrd="0" destOrd="0" presId="urn:microsoft.com/office/officeart/2005/8/layout/vList5"/>
    <dgm:cxn modelId="{052BE831-8920-400E-8492-1C27C435C167}" srcId="{7AB7F40C-71C4-41F8-84F9-AF54CC343FA1}" destId="{3386A45A-948B-45B6-8176-40DA80888169}" srcOrd="2" destOrd="0" parTransId="{45AF700C-6954-4484-AF51-EDBAF6439C51}" sibTransId="{B757DB24-B1EE-4267-8288-29A061E33A32}"/>
    <dgm:cxn modelId="{82D6333D-7416-4C5F-9672-FD79ACEA45F5}" srcId="{BB76C27A-395A-4FCC-831F-B8C14F3B6EAA}" destId="{EEA5A17F-8F0E-4FE7-A364-61C2C1234778}" srcOrd="0" destOrd="0" parTransId="{E87B8503-652F-4267-9BDF-CE4B20BD2AA1}" sibTransId="{A8CBAE0C-DF80-475C-AE9B-E3EB3DF5ADFE}"/>
    <dgm:cxn modelId="{5F24294B-F7B6-48F8-A0AE-937EB5BA96EB}" type="presOf" srcId="{13753005-4B78-43C9-8C28-172F52C29305}" destId="{6AC2489C-00F8-4D3B-8FF4-CA0D5C57C63B}" srcOrd="0" destOrd="4" presId="urn:microsoft.com/office/officeart/2005/8/layout/vList5"/>
    <dgm:cxn modelId="{87DF78F2-E5F9-4CE3-B861-DB2C094E2FE7}" type="presOf" srcId="{38F55181-2597-4AA3-8CCC-309EDC57407E}" destId="{4F4DE6B2-528D-47B6-A8E2-96D862C36233}" srcOrd="0" destOrd="0" presId="urn:microsoft.com/office/officeart/2005/8/layout/vList5"/>
    <dgm:cxn modelId="{6078CF08-A84C-480B-855A-EB66BAAAC465}" type="presOf" srcId="{3386A45A-948B-45B6-8176-40DA80888169}" destId="{6AC2489C-00F8-4D3B-8FF4-CA0D5C57C63B}" srcOrd="0" destOrd="2" presId="urn:microsoft.com/office/officeart/2005/8/layout/vList5"/>
    <dgm:cxn modelId="{F5E0BE42-ACE7-4826-A253-C973D1716BCE}" srcId="{DF5596C2-1C74-4021-A0CD-3FCC254D634D}" destId="{BB76C27A-395A-4FCC-831F-B8C14F3B6EAA}" srcOrd="1" destOrd="0" parTransId="{7926D1AD-5F12-4F86-815C-81DFA49FC067}" sibTransId="{48EE594C-6D5F-455F-9517-69FF6BBBD52D}"/>
    <dgm:cxn modelId="{D70B4C44-9280-4FBF-8941-BF44E06E60C8}" srcId="{38F55181-2597-4AA3-8CCC-309EDC57407E}" destId="{7FF8A9F3-AD7C-4E3F-BC17-6233150853AB}" srcOrd="3" destOrd="0" parTransId="{BF6F24FE-4AB1-4E49-93CE-889050C3C996}" sibTransId="{A0D00844-476A-4188-94F3-F0852F98AE10}"/>
    <dgm:cxn modelId="{BE00D1F0-9B24-45CF-8A13-6723D7109112}" type="presOf" srcId="{AD2D94E1-FDFF-4023-A51B-C7316FFE2828}" destId="{6AC2489C-00F8-4D3B-8FF4-CA0D5C57C63B}" srcOrd="0" destOrd="1" presId="urn:microsoft.com/office/officeart/2005/8/layout/vList5"/>
    <dgm:cxn modelId="{0F10DC8D-7B06-4340-A596-A41145D90C56}" type="presOf" srcId="{BB76C27A-395A-4FCC-831F-B8C14F3B6EAA}" destId="{DD7CD82B-9824-44E3-97EB-C9AFB34ECAC5}" srcOrd="0" destOrd="0" presId="urn:microsoft.com/office/officeart/2005/8/layout/vList5"/>
    <dgm:cxn modelId="{EBEA8F0E-A5AD-46A9-AFAB-D3E8FF41976D}" type="presParOf" srcId="{6E941C59-0D1C-4850-B048-84280CDA4218}" destId="{ECAF8902-C290-4DD8-B60C-A2655D780724}" srcOrd="0" destOrd="0" presId="urn:microsoft.com/office/officeart/2005/8/layout/vList5"/>
    <dgm:cxn modelId="{A14BEEEC-FEF3-4E7C-BE64-ED0E62D8F463}" type="presParOf" srcId="{ECAF8902-C290-4DD8-B60C-A2655D780724}" destId="{97A4A3E8-8EE5-420A-B96D-5F164F7B45C2}" srcOrd="0" destOrd="0" presId="urn:microsoft.com/office/officeart/2005/8/layout/vList5"/>
    <dgm:cxn modelId="{894CC1F4-D1EB-448E-A42C-7DAA7C014816}" type="presParOf" srcId="{ECAF8902-C290-4DD8-B60C-A2655D780724}" destId="{6AC2489C-00F8-4D3B-8FF4-CA0D5C57C63B}" srcOrd="1" destOrd="0" presId="urn:microsoft.com/office/officeart/2005/8/layout/vList5"/>
    <dgm:cxn modelId="{7E6A78BE-85A0-4E65-BBB2-E7F69DC9CE90}" type="presParOf" srcId="{6E941C59-0D1C-4850-B048-84280CDA4218}" destId="{C0A76340-3BF3-4726-9863-CCD8D5A78606}" srcOrd="1" destOrd="0" presId="urn:microsoft.com/office/officeart/2005/8/layout/vList5"/>
    <dgm:cxn modelId="{82EA9217-2D32-4C12-800B-27725C97D609}" type="presParOf" srcId="{6E941C59-0D1C-4850-B048-84280CDA4218}" destId="{104958EF-B94E-4585-A2C1-B98B778E0860}" srcOrd="2" destOrd="0" presId="urn:microsoft.com/office/officeart/2005/8/layout/vList5"/>
    <dgm:cxn modelId="{136AFD9C-C6B2-4A19-B2AF-2264898C0499}" type="presParOf" srcId="{104958EF-B94E-4585-A2C1-B98B778E0860}" destId="{DD7CD82B-9824-44E3-97EB-C9AFB34ECAC5}" srcOrd="0" destOrd="0" presId="urn:microsoft.com/office/officeart/2005/8/layout/vList5"/>
    <dgm:cxn modelId="{E8D85718-1337-49CE-A144-61079C82816B}" type="presParOf" srcId="{104958EF-B94E-4585-A2C1-B98B778E0860}" destId="{BCC87438-C7DF-4B85-8C76-0EC013A366D1}" srcOrd="1" destOrd="0" presId="urn:microsoft.com/office/officeart/2005/8/layout/vList5"/>
    <dgm:cxn modelId="{C9ED342C-AC4D-45A0-A801-46D5B7FE27FD}" type="presParOf" srcId="{6E941C59-0D1C-4850-B048-84280CDA4218}" destId="{17CED3A5-12D2-47C3-8753-69120E11DEA6}" srcOrd="3" destOrd="0" presId="urn:microsoft.com/office/officeart/2005/8/layout/vList5"/>
    <dgm:cxn modelId="{123DE296-56EE-408D-9C05-5F99D9DA298A}" type="presParOf" srcId="{6E941C59-0D1C-4850-B048-84280CDA4218}" destId="{406F1CB2-D6E8-4652-8FEA-778E3AB14E64}" srcOrd="4" destOrd="0" presId="urn:microsoft.com/office/officeart/2005/8/layout/vList5"/>
    <dgm:cxn modelId="{191238B3-7EF9-4971-9357-0443E0871FCF}" type="presParOf" srcId="{406F1CB2-D6E8-4652-8FEA-778E3AB14E64}" destId="{4F4DE6B2-528D-47B6-A8E2-96D862C36233}" srcOrd="0" destOrd="0" presId="urn:microsoft.com/office/officeart/2005/8/layout/vList5"/>
    <dgm:cxn modelId="{0E41E158-7A6B-4A3E-B21E-09E56038C0F4}" type="presParOf" srcId="{406F1CB2-D6E8-4652-8FEA-778E3AB14E64}" destId="{5074132E-EF25-4478-9BFA-7B4A80BFD067}" srcOrd="1" destOrd="0" presId="urn:microsoft.com/office/officeart/2005/8/layout/vList5"/>
    <dgm:cxn modelId="{3FA918A1-949B-4F20-B934-062C835F3556}" type="presParOf" srcId="{6E941C59-0D1C-4850-B048-84280CDA4218}" destId="{FC1B15F2-3096-43DF-8A92-8C866DCA28BB}" srcOrd="5" destOrd="0" presId="urn:microsoft.com/office/officeart/2005/8/layout/vList5"/>
    <dgm:cxn modelId="{B7EFF449-2F88-4071-A9FA-FBF52079D56E}" type="presParOf" srcId="{6E941C59-0D1C-4850-B048-84280CDA4218}" destId="{EC068F22-3B1F-4782-9E9D-BF41E34654F8}" srcOrd="6" destOrd="0" presId="urn:microsoft.com/office/officeart/2005/8/layout/vList5"/>
    <dgm:cxn modelId="{BA11A149-C81D-4B19-B4B9-DB13191BF3CE}" type="presParOf" srcId="{EC068F22-3B1F-4782-9E9D-BF41E34654F8}" destId="{311F1130-345F-410C-AA08-46E3E93E1985}"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BB19259-A187-4667-8C26-9681036FFE56}" type="doc">
      <dgm:prSet loTypeId="urn:microsoft.com/office/officeart/2005/8/layout/list1" loCatId="list" qsTypeId="urn:microsoft.com/office/officeart/2005/8/quickstyle/3d3" qsCatId="3D" csTypeId="urn:microsoft.com/office/officeart/2005/8/colors/accent3_2" csCatId="accent3" phldr="1"/>
      <dgm:spPr/>
      <dgm:t>
        <a:bodyPr/>
        <a:lstStyle/>
        <a:p>
          <a:endParaRPr lang="ru-RU"/>
        </a:p>
      </dgm:t>
    </dgm:pt>
    <dgm:pt modelId="{15F0F59A-0957-489B-BEFB-F6BCC0E4551E}">
      <dgm:prSet phldrT="[Текст]" custT="1"/>
      <dgm:spPr/>
      <dgm:t>
        <a:bodyPr/>
        <a:lstStyle/>
        <a:p>
          <a:r>
            <a:rPr lang="ru-RU" sz="2400" dirty="0" smtClean="0"/>
            <a:t>Съездом партии</a:t>
          </a:r>
          <a:endParaRPr lang="ru-RU" sz="2400" dirty="0"/>
        </a:p>
      </dgm:t>
    </dgm:pt>
    <dgm:pt modelId="{BB0CBFD0-4AF8-444B-B564-70D1CCD20BAE}" type="parTrans" cxnId="{9273371C-EA5B-4082-BD27-ACC9361C6A20}">
      <dgm:prSet/>
      <dgm:spPr/>
      <dgm:t>
        <a:bodyPr/>
        <a:lstStyle/>
        <a:p>
          <a:endParaRPr lang="ru-RU"/>
        </a:p>
      </dgm:t>
    </dgm:pt>
    <dgm:pt modelId="{4550D6D2-D28D-4DE0-851A-A686883744E9}" type="sibTrans" cxnId="{9273371C-EA5B-4082-BD27-ACC9361C6A20}">
      <dgm:prSet/>
      <dgm:spPr/>
      <dgm:t>
        <a:bodyPr/>
        <a:lstStyle/>
        <a:p>
          <a:endParaRPr lang="ru-RU"/>
        </a:p>
      </dgm:t>
    </dgm:pt>
    <dgm:pt modelId="{E34C3FBD-F1B9-4EB5-8B80-B690552096E3}">
      <dgm:prSet phldrT="[Текст]" custT="1"/>
      <dgm:spPr/>
      <dgm:t>
        <a:bodyPr/>
        <a:lstStyle/>
        <a:p>
          <a:r>
            <a:rPr lang="ru-RU" sz="1600" dirty="0" smtClean="0"/>
            <a:t>Ч. 1 ст. 25 ФЗ «О политических партиях»</a:t>
          </a:r>
          <a:endParaRPr lang="ru-RU" sz="1600" dirty="0"/>
        </a:p>
      </dgm:t>
    </dgm:pt>
    <dgm:pt modelId="{38FE723D-E62D-4FC6-B025-7F09C0120A1F}" type="parTrans" cxnId="{A3E9FBB1-4FB7-443B-AF0A-15964AF86204}">
      <dgm:prSet/>
      <dgm:spPr/>
      <dgm:t>
        <a:bodyPr/>
        <a:lstStyle/>
        <a:p>
          <a:endParaRPr lang="ru-RU"/>
        </a:p>
      </dgm:t>
    </dgm:pt>
    <dgm:pt modelId="{A9F3C114-0572-48C3-A1C9-C62EEEB5A620}" type="sibTrans" cxnId="{A3E9FBB1-4FB7-443B-AF0A-15964AF86204}">
      <dgm:prSet/>
      <dgm:spPr/>
      <dgm:t>
        <a:bodyPr/>
        <a:lstStyle/>
        <a:p>
          <a:endParaRPr lang="ru-RU"/>
        </a:p>
      </dgm:t>
    </dgm:pt>
    <dgm:pt modelId="{FE5F7F0F-B0ED-4E7B-A3CA-3E24158A05B1}">
      <dgm:prSet phldrT="[Текст]" custT="1"/>
      <dgm:spPr/>
      <dgm:t>
        <a:bodyPr/>
        <a:lstStyle/>
        <a:p>
          <a:r>
            <a:rPr lang="ru-RU" sz="2400" dirty="0" smtClean="0"/>
            <a:t>Конференцией / общим собранием регионального отделения</a:t>
          </a:r>
          <a:endParaRPr lang="ru-RU" sz="2400" dirty="0"/>
        </a:p>
      </dgm:t>
    </dgm:pt>
    <dgm:pt modelId="{1226B6F6-2046-4610-B8ED-BD62A35B94C5}" type="parTrans" cxnId="{77668169-7468-489D-A16B-FCD214AD474B}">
      <dgm:prSet/>
      <dgm:spPr/>
      <dgm:t>
        <a:bodyPr/>
        <a:lstStyle/>
        <a:p>
          <a:endParaRPr lang="ru-RU"/>
        </a:p>
      </dgm:t>
    </dgm:pt>
    <dgm:pt modelId="{8E3A9438-5CB5-4D07-B430-7BAF8681F7E2}" type="sibTrans" cxnId="{77668169-7468-489D-A16B-FCD214AD474B}">
      <dgm:prSet/>
      <dgm:spPr/>
      <dgm:t>
        <a:bodyPr/>
        <a:lstStyle/>
        <a:p>
          <a:endParaRPr lang="ru-RU"/>
        </a:p>
      </dgm:t>
    </dgm:pt>
    <dgm:pt modelId="{86E660FD-63E8-40B5-98C2-138BFC3B0507}">
      <dgm:prSet phldrT="[Текст]" custT="1"/>
      <dgm:spPr/>
      <dgm:t>
        <a:bodyPr/>
        <a:lstStyle/>
        <a:p>
          <a:r>
            <a:rPr lang="ru-RU" sz="1600" dirty="0" smtClean="0"/>
            <a:t>Ч. 2 ст. 25 ФЗ «О политических партиях»</a:t>
          </a:r>
          <a:endParaRPr lang="ru-RU" sz="1600" dirty="0"/>
        </a:p>
      </dgm:t>
    </dgm:pt>
    <dgm:pt modelId="{2DB87951-2168-486D-9C24-89E2E015D9AA}" type="parTrans" cxnId="{12AA1763-494F-4801-B263-BE5B12AD18ED}">
      <dgm:prSet/>
      <dgm:spPr/>
      <dgm:t>
        <a:bodyPr/>
        <a:lstStyle/>
        <a:p>
          <a:endParaRPr lang="ru-RU"/>
        </a:p>
      </dgm:t>
    </dgm:pt>
    <dgm:pt modelId="{8093DF7F-2E5E-4C86-ADAB-95317EBFAE79}" type="sibTrans" cxnId="{12AA1763-494F-4801-B263-BE5B12AD18ED}">
      <dgm:prSet/>
      <dgm:spPr/>
      <dgm:t>
        <a:bodyPr/>
        <a:lstStyle/>
        <a:p>
          <a:endParaRPr lang="ru-RU"/>
        </a:p>
      </dgm:t>
    </dgm:pt>
    <dgm:pt modelId="{F312D37F-79D2-48A9-8003-F2F4A2D2CE22}">
      <dgm:prSet phldrT="[Текст]" custT="1"/>
      <dgm:spPr/>
      <dgm:t>
        <a:bodyPr/>
        <a:lstStyle/>
        <a:p>
          <a:r>
            <a:rPr lang="ru-RU" sz="2400" dirty="0" smtClean="0"/>
            <a:t>Общим собранием местного отделения / иного структурного подразделения</a:t>
          </a:r>
          <a:endParaRPr lang="ru-RU" sz="2400" dirty="0"/>
        </a:p>
      </dgm:t>
    </dgm:pt>
    <dgm:pt modelId="{BF4830A2-3FF8-4813-AEB4-7236D8669812}" type="parTrans" cxnId="{38FC0EDC-9633-4308-B3A5-5FB8C9745571}">
      <dgm:prSet/>
      <dgm:spPr/>
      <dgm:t>
        <a:bodyPr/>
        <a:lstStyle/>
        <a:p>
          <a:endParaRPr lang="ru-RU"/>
        </a:p>
      </dgm:t>
    </dgm:pt>
    <dgm:pt modelId="{9918BDE6-7A6C-4F20-B1A4-4F30754DEEF1}" type="sibTrans" cxnId="{38FC0EDC-9633-4308-B3A5-5FB8C9745571}">
      <dgm:prSet/>
      <dgm:spPr/>
      <dgm:t>
        <a:bodyPr/>
        <a:lstStyle/>
        <a:p>
          <a:endParaRPr lang="ru-RU"/>
        </a:p>
      </dgm:t>
    </dgm:pt>
    <dgm:pt modelId="{D53DE014-7DCF-4521-8A0B-2324488E62FC}">
      <dgm:prSet phldrT="[Текст]" custT="1"/>
      <dgm:spPr/>
      <dgm:t>
        <a:bodyPr/>
        <a:lstStyle/>
        <a:p>
          <a:r>
            <a:rPr lang="ru-RU" sz="1600" dirty="0" smtClean="0"/>
            <a:t>Ч. 2 ст. 25 ФЗ «О политических партиях</a:t>
          </a:r>
          <a:r>
            <a:rPr lang="ru-RU" sz="900" dirty="0" smtClean="0"/>
            <a:t>»</a:t>
          </a:r>
          <a:endParaRPr lang="ru-RU" sz="900" dirty="0"/>
        </a:p>
      </dgm:t>
    </dgm:pt>
    <dgm:pt modelId="{9F6A2612-9C5E-4A95-BC80-7483FF7237D4}" type="parTrans" cxnId="{B9A5C753-3B28-4A5F-9866-5834D6A8DC77}">
      <dgm:prSet/>
      <dgm:spPr/>
      <dgm:t>
        <a:bodyPr/>
        <a:lstStyle/>
        <a:p>
          <a:endParaRPr lang="ru-RU"/>
        </a:p>
      </dgm:t>
    </dgm:pt>
    <dgm:pt modelId="{8B0582A5-B5DC-4A0D-9A38-6302453208CB}" type="sibTrans" cxnId="{B9A5C753-3B28-4A5F-9866-5834D6A8DC77}">
      <dgm:prSet/>
      <dgm:spPr/>
      <dgm:t>
        <a:bodyPr/>
        <a:lstStyle/>
        <a:p>
          <a:endParaRPr lang="ru-RU"/>
        </a:p>
      </dgm:t>
    </dgm:pt>
    <dgm:pt modelId="{E03442B0-4BEC-4FB2-BBA2-91971C5FB89A}">
      <dgm:prSet custT="1"/>
      <dgm:spPr/>
      <dgm:t>
        <a:bodyPr/>
        <a:lstStyle/>
        <a:p>
          <a:r>
            <a:rPr lang="ru-RU" sz="2000" dirty="0" smtClean="0"/>
            <a:t>Иным органом (при выдвижении местными отделениями/иными структурными подразделениями)</a:t>
          </a:r>
          <a:endParaRPr lang="ru-RU" sz="2000" dirty="0"/>
        </a:p>
      </dgm:t>
    </dgm:pt>
    <dgm:pt modelId="{A44CD2AF-F255-4F69-9EC3-B3A6201E2445}" type="parTrans" cxnId="{3ED3416B-B7A9-48F2-BD74-A2417D4EBD21}">
      <dgm:prSet/>
      <dgm:spPr/>
      <dgm:t>
        <a:bodyPr/>
        <a:lstStyle/>
        <a:p>
          <a:endParaRPr lang="ru-RU"/>
        </a:p>
      </dgm:t>
    </dgm:pt>
    <dgm:pt modelId="{EBDA0CD4-07B0-4FA3-ADBA-77D8B98EB11C}" type="sibTrans" cxnId="{3ED3416B-B7A9-48F2-BD74-A2417D4EBD21}">
      <dgm:prSet/>
      <dgm:spPr/>
      <dgm:t>
        <a:bodyPr/>
        <a:lstStyle/>
        <a:p>
          <a:endParaRPr lang="ru-RU"/>
        </a:p>
      </dgm:t>
    </dgm:pt>
    <dgm:pt modelId="{FA169F27-C680-4256-97FE-61C7E354B6BB}">
      <dgm:prSet custT="1"/>
      <dgm:spPr/>
      <dgm:t>
        <a:bodyPr/>
        <a:lstStyle/>
        <a:p>
          <a:r>
            <a:rPr lang="ru-RU" sz="1600" dirty="0" smtClean="0"/>
            <a:t>Если это предусмотрено уставом партии – ч. 2 ст. 25</a:t>
          </a:r>
          <a:endParaRPr lang="ru-RU" sz="1600" dirty="0"/>
        </a:p>
      </dgm:t>
    </dgm:pt>
    <dgm:pt modelId="{2618904F-F12C-4FF4-8366-6C44BC6B99B1}" type="parTrans" cxnId="{0C455BF9-9AAC-4B3D-BDBD-B3315690747D}">
      <dgm:prSet/>
      <dgm:spPr/>
      <dgm:t>
        <a:bodyPr/>
        <a:lstStyle/>
        <a:p>
          <a:endParaRPr lang="ru-RU"/>
        </a:p>
      </dgm:t>
    </dgm:pt>
    <dgm:pt modelId="{8BC1BE6F-44CF-41BE-99DE-F3BA18D4F1C8}" type="sibTrans" cxnId="{0C455BF9-9AAC-4B3D-BDBD-B3315690747D}">
      <dgm:prSet/>
      <dgm:spPr/>
      <dgm:t>
        <a:bodyPr/>
        <a:lstStyle/>
        <a:p>
          <a:endParaRPr lang="ru-RU"/>
        </a:p>
      </dgm:t>
    </dgm:pt>
    <dgm:pt modelId="{A4603253-B0F5-4FE5-A02A-FAE1547D0343}">
      <dgm:prSet custT="1"/>
      <dgm:spPr/>
      <dgm:t>
        <a:bodyPr/>
        <a:lstStyle/>
        <a:p>
          <a:r>
            <a:rPr lang="ru-RU" sz="2000" dirty="0" smtClean="0"/>
            <a:t>Коллегиальным постоянно действующим органом партии / регионального отделения или иного  структурного подразделения</a:t>
          </a:r>
          <a:endParaRPr lang="ru-RU" sz="2000" dirty="0"/>
        </a:p>
      </dgm:t>
    </dgm:pt>
    <dgm:pt modelId="{17ED22B0-3B37-4D36-B9A3-78B1040D595D}" type="parTrans" cxnId="{0E53C7AE-B289-42FC-BD1E-4D557D8397A8}">
      <dgm:prSet/>
      <dgm:spPr/>
      <dgm:t>
        <a:bodyPr/>
        <a:lstStyle/>
        <a:p>
          <a:endParaRPr lang="ru-RU"/>
        </a:p>
      </dgm:t>
    </dgm:pt>
    <dgm:pt modelId="{8115A4F6-EC6C-4DE5-BB21-0DF4A0E43CC1}" type="sibTrans" cxnId="{0E53C7AE-B289-42FC-BD1E-4D557D8397A8}">
      <dgm:prSet/>
      <dgm:spPr/>
      <dgm:t>
        <a:bodyPr/>
        <a:lstStyle/>
        <a:p>
          <a:endParaRPr lang="ru-RU"/>
        </a:p>
      </dgm:t>
    </dgm:pt>
    <dgm:pt modelId="{1395D500-607A-4C59-BC65-CC0C865E107E}">
      <dgm:prSet custT="1"/>
      <dgm:spPr/>
      <dgm:t>
        <a:bodyPr/>
        <a:lstStyle/>
        <a:p>
          <a:r>
            <a:rPr lang="ru-RU" sz="1400" dirty="0" smtClean="0"/>
            <a:t>Только в отношении представительного органа; Только на повторных / дополнительных выборах; Только если это предусмотрено уставом – ч. 3 ст. 25</a:t>
          </a:r>
          <a:endParaRPr lang="ru-RU" sz="1400" dirty="0"/>
        </a:p>
      </dgm:t>
    </dgm:pt>
    <dgm:pt modelId="{5E28DD2D-704C-4180-BDA8-E7A811F3E07C}" type="parTrans" cxnId="{19AF1493-278E-4696-A249-32B1E3B809F8}">
      <dgm:prSet/>
      <dgm:spPr/>
      <dgm:t>
        <a:bodyPr/>
        <a:lstStyle/>
        <a:p>
          <a:endParaRPr lang="ru-RU"/>
        </a:p>
      </dgm:t>
    </dgm:pt>
    <dgm:pt modelId="{879624D4-C089-4BFD-BD20-A2A8D52726C6}" type="sibTrans" cxnId="{19AF1493-278E-4696-A249-32B1E3B809F8}">
      <dgm:prSet/>
      <dgm:spPr/>
      <dgm:t>
        <a:bodyPr/>
        <a:lstStyle/>
        <a:p>
          <a:endParaRPr lang="ru-RU"/>
        </a:p>
      </dgm:t>
    </dgm:pt>
    <dgm:pt modelId="{0A564329-B4B5-4568-BA58-CD92F0BAE40D}">
      <dgm:prSet custT="1"/>
      <dgm:spPr/>
      <dgm:t>
        <a:bodyPr/>
        <a:lstStyle/>
        <a:p>
          <a:r>
            <a:rPr lang="ru-RU" sz="2000" dirty="0" smtClean="0"/>
            <a:t>Коллегиальным постоянно действующим органом партии / регионального отделения</a:t>
          </a:r>
          <a:endParaRPr lang="ru-RU" sz="2000" dirty="0"/>
        </a:p>
      </dgm:t>
    </dgm:pt>
    <dgm:pt modelId="{C5687D8C-86A4-4148-B748-7831DC5DCE7B}" type="parTrans" cxnId="{AA52EC18-A2E8-46A4-B331-3C1B037FC973}">
      <dgm:prSet/>
      <dgm:spPr/>
      <dgm:t>
        <a:bodyPr/>
        <a:lstStyle/>
        <a:p>
          <a:endParaRPr lang="ru-RU"/>
        </a:p>
      </dgm:t>
    </dgm:pt>
    <dgm:pt modelId="{27CBAA79-C692-4037-8BF4-339498BB4DA6}" type="sibTrans" cxnId="{AA52EC18-A2E8-46A4-B331-3C1B037FC973}">
      <dgm:prSet/>
      <dgm:spPr/>
      <dgm:t>
        <a:bodyPr/>
        <a:lstStyle/>
        <a:p>
          <a:endParaRPr lang="ru-RU"/>
        </a:p>
      </dgm:t>
    </dgm:pt>
    <dgm:pt modelId="{F6C611EC-E0E3-482A-824D-C263D1FD7547}">
      <dgm:prSet custT="1"/>
      <dgm:spPr/>
      <dgm:t>
        <a:bodyPr/>
        <a:lstStyle/>
        <a:p>
          <a:r>
            <a:rPr lang="ru-RU" sz="1400" dirty="0" smtClean="0"/>
            <a:t>При отсутствии регионального или местного отделения;</a:t>
          </a:r>
          <a:endParaRPr lang="ru-RU" sz="1400" dirty="0"/>
        </a:p>
      </dgm:t>
    </dgm:pt>
    <dgm:pt modelId="{242EA986-998B-4C04-9FFE-3486D99A6085}" type="parTrans" cxnId="{E8EE60A3-AFF6-4F90-9DDA-7F069D20EA04}">
      <dgm:prSet/>
      <dgm:spPr/>
      <dgm:t>
        <a:bodyPr/>
        <a:lstStyle/>
        <a:p>
          <a:endParaRPr lang="ru-RU"/>
        </a:p>
      </dgm:t>
    </dgm:pt>
    <dgm:pt modelId="{ADDE3231-375E-4FB0-BD3E-4367EA4409D9}" type="sibTrans" cxnId="{E8EE60A3-AFF6-4F90-9DDA-7F069D20EA04}">
      <dgm:prSet/>
      <dgm:spPr/>
      <dgm:t>
        <a:bodyPr/>
        <a:lstStyle/>
        <a:p>
          <a:endParaRPr lang="ru-RU"/>
        </a:p>
      </dgm:t>
    </dgm:pt>
    <dgm:pt modelId="{D73126B9-9E62-406E-A26E-B0C76C675E1B}">
      <dgm:prSet custT="1"/>
      <dgm:spPr/>
      <dgm:t>
        <a:bodyPr/>
        <a:lstStyle/>
        <a:p>
          <a:r>
            <a:rPr lang="ru-RU" sz="1400" dirty="0" smtClean="0"/>
            <a:t>Только если это предусмотрено уставом – ч. 3.1 ст. 25</a:t>
          </a:r>
          <a:endParaRPr lang="ru-RU" sz="1400" dirty="0"/>
        </a:p>
      </dgm:t>
    </dgm:pt>
    <dgm:pt modelId="{1D5592E3-E289-4BD5-B1FF-C163DC821470}" type="parTrans" cxnId="{53BE936A-D35C-4411-852A-DF05D873FC7C}">
      <dgm:prSet/>
      <dgm:spPr/>
      <dgm:t>
        <a:bodyPr/>
        <a:lstStyle/>
        <a:p>
          <a:endParaRPr lang="ru-RU"/>
        </a:p>
      </dgm:t>
    </dgm:pt>
    <dgm:pt modelId="{3398B6C9-A97C-49E2-9FE0-88040FADB63D}" type="sibTrans" cxnId="{53BE936A-D35C-4411-852A-DF05D873FC7C}">
      <dgm:prSet/>
      <dgm:spPr/>
      <dgm:t>
        <a:bodyPr/>
        <a:lstStyle/>
        <a:p>
          <a:endParaRPr lang="ru-RU"/>
        </a:p>
      </dgm:t>
    </dgm:pt>
    <dgm:pt modelId="{CA4983FC-9349-4332-B158-0325FEDD97D7}" type="pres">
      <dgm:prSet presAssocID="{CBB19259-A187-4667-8C26-9681036FFE56}" presName="linear" presStyleCnt="0">
        <dgm:presLayoutVars>
          <dgm:dir/>
          <dgm:animLvl val="lvl"/>
          <dgm:resizeHandles val="exact"/>
        </dgm:presLayoutVars>
      </dgm:prSet>
      <dgm:spPr/>
      <dgm:t>
        <a:bodyPr/>
        <a:lstStyle/>
        <a:p>
          <a:endParaRPr lang="ru-RU"/>
        </a:p>
      </dgm:t>
    </dgm:pt>
    <dgm:pt modelId="{D7169A84-CD49-406B-9ABE-03638BD093E3}" type="pres">
      <dgm:prSet presAssocID="{15F0F59A-0957-489B-BEFB-F6BCC0E4551E}" presName="parentLin" presStyleCnt="0"/>
      <dgm:spPr/>
      <dgm:t>
        <a:bodyPr/>
        <a:lstStyle/>
        <a:p>
          <a:endParaRPr lang="ru-RU"/>
        </a:p>
      </dgm:t>
    </dgm:pt>
    <dgm:pt modelId="{E910B965-DCDC-443F-A54D-7ED99F47E664}" type="pres">
      <dgm:prSet presAssocID="{15F0F59A-0957-489B-BEFB-F6BCC0E4551E}" presName="parentLeftMargin" presStyleLbl="node1" presStyleIdx="0" presStyleCnt="6"/>
      <dgm:spPr/>
      <dgm:t>
        <a:bodyPr/>
        <a:lstStyle/>
        <a:p>
          <a:endParaRPr lang="ru-RU"/>
        </a:p>
      </dgm:t>
    </dgm:pt>
    <dgm:pt modelId="{5006AB49-DECF-4404-B84E-2505462D2EA0}" type="pres">
      <dgm:prSet presAssocID="{15F0F59A-0957-489B-BEFB-F6BCC0E4551E}" presName="parentText" presStyleLbl="node1" presStyleIdx="0" presStyleCnt="6" custScaleX="136646" custScaleY="181225">
        <dgm:presLayoutVars>
          <dgm:chMax val="0"/>
          <dgm:bulletEnabled val="1"/>
        </dgm:presLayoutVars>
      </dgm:prSet>
      <dgm:spPr/>
      <dgm:t>
        <a:bodyPr/>
        <a:lstStyle/>
        <a:p>
          <a:endParaRPr lang="ru-RU"/>
        </a:p>
      </dgm:t>
    </dgm:pt>
    <dgm:pt modelId="{77099CFE-A4A5-4E63-BA0A-F291CFB730D0}" type="pres">
      <dgm:prSet presAssocID="{15F0F59A-0957-489B-BEFB-F6BCC0E4551E}" presName="negativeSpace" presStyleCnt="0"/>
      <dgm:spPr/>
      <dgm:t>
        <a:bodyPr/>
        <a:lstStyle/>
        <a:p>
          <a:endParaRPr lang="ru-RU"/>
        </a:p>
      </dgm:t>
    </dgm:pt>
    <dgm:pt modelId="{0A00D879-12EA-4DB9-ABCF-6510F35F4645}" type="pres">
      <dgm:prSet presAssocID="{15F0F59A-0957-489B-BEFB-F6BCC0E4551E}" presName="childText" presStyleLbl="conFgAcc1" presStyleIdx="0" presStyleCnt="6">
        <dgm:presLayoutVars>
          <dgm:bulletEnabled val="1"/>
        </dgm:presLayoutVars>
      </dgm:prSet>
      <dgm:spPr/>
      <dgm:t>
        <a:bodyPr/>
        <a:lstStyle/>
        <a:p>
          <a:endParaRPr lang="ru-RU"/>
        </a:p>
      </dgm:t>
    </dgm:pt>
    <dgm:pt modelId="{C00633C8-0E34-4FAC-801A-D44118D42FCF}" type="pres">
      <dgm:prSet presAssocID="{4550D6D2-D28D-4DE0-851A-A686883744E9}" presName="spaceBetweenRectangles" presStyleCnt="0"/>
      <dgm:spPr/>
      <dgm:t>
        <a:bodyPr/>
        <a:lstStyle/>
        <a:p>
          <a:endParaRPr lang="ru-RU"/>
        </a:p>
      </dgm:t>
    </dgm:pt>
    <dgm:pt modelId="{F0FD3A20-E403-4505-804A-25083349DB91}" type="pres">
      <dgm:prSet presAssocID="{FE5F7F0F-B0ED-4E7B-A3CA-3E24158A05B1}" presName="parentLin" presStyleCnt="0"/>
      <dgm:spPr/>
      <dgm:t>
        <a:bodyPr/>
        <a:lstStyle/>
        <a:p>
          <a:endParaRPr lang="ru-RU"/>
        </a:p>
      </dgm:t>
    </dgm:pt>
    <dgm:pt modelId="{DF03C959-D1CA-49D4-B202-8A22DA9E8EFF}" type="pres">
      <dgm:prSet presAssocID="{FE5F7F0F-B0ED-4E7B-A3CA-3E24158A05B1}" presName="parentLeftMargin" presStyleLbl="node1" presStyleIdx="0" presStyleCnt="6"/>
      <dgm:spPr/>
      <dgm:t>
        <a:bodyPr/>
        <a:lstStyle/>
        <a:p>
          <a:endParaRPr lang="ru-RU"/>
        </a:p>
      </dgm:t>
    </dgm:pt>
    <dgm:pt modelId="{555F67E5-FAC0-4FD1-A22A-B10E15ABBE53}" type="pres">
      <dgm:prSet presAssocID="{FE5F7F0F-B0ED-4E7B-A3CA-3E24158A05B1}" presName="parentText" presStyleLbl="node1" presStyleIdx="1" presStyleCnt="6" custScaleX="137269" custScaleY="462530">
        <dgm:presLayoutVars>
          <dgm:chMax val="0"/>
          <dgm:bulletEnabled val="1"/>
        </dgm:presLayoutVars>
      </dgm:prSet>
      <dgm:spPr/>
      <dgm:t>
        <a:bodyPr/>
        <a:lstStyle/>
        <a:p>
          <a:endParaRPr lang="ru-RU"/>
        </a:p>
      </dgm:t>
    </dgm:pt>
    <dgm:pt modelId="{EE6C0649-D6FD-46D3-8A02-D6A9476790BE}" type="pres">
      <dgm:prSet presAssocID="{FE5F7F0F-B0ED-4E7B-A3CA-3E24158A05B1}" presName="negativeSpace" presStyleCnt="0"/>
      <dgm:spPr/>
      <dgm:t>
        <a:bodyPr/>
        <a:lstStyle/>
        <a:p>
          <a:endParaRPr lang="ru-RU"/>
        </a:p>
      </dgm:t>
    </dgm:pt>
    <dgm:pt modelId="{59A229B0-C7E7-4893-A18E-9825CCBC0B94}" type="pres">
      <dgm:prSet presAssocID="{FE5F7F0F-B0ED-4E7B-A3CA-3E24158A05B1}" presName="childText" presStyleLbl="conFgAcc1" presStyleIdx="1" presStyleCnt="6">
        <dgm:presLayoutVars>
          <dgm:bulletEnabled val="1"/>
        </dgm:presLayoutVars>
      </dgm:prSet>
      <dgm:spPr/>
      <dgm:t>
        <a:bodyPr/>
        <a:lstStyle/>
        <a:p>
          <a:endParaRPr lang="ru-RU"/>
        </a:p>
      </dgm:t>
    </dgm:pt>
    <dgm:pt modelId="{231A7183-FEC7-435D-8560-F35E45A2795D}" type="pres">
      <dgm:prSet presAssocID="{8E3A9438-5CB5-4D07-B430-7BAF8681F7E2}" presName="spaceBetweenRectangles" presStyleCnt="0"/>
      <dgm:spPr/>
      <dgm:t>
        <a:bodyPr/>
        <a:lstStyle/>
        <a:p>
          <a:endParaRPr lang="ru-RU"/>
        </a:p>
      </dgm:t>
    </dgm:pt>
    <dgm:pt modelId="{15469ADD-EA96-49C1-8CA0-929F10ACED2F}" type="pres">
      <dgm:prSet presAssocID="{F312D37F-79D2-48A9-8003-F2F4A2D2CE22}" presName="parentLin" presStyleCnt="0"/>
      <dgm:spPr/>
      <dgm:t>
        <a:bodyPr/>
        <a:lstStyle/>
        <a:p>
          <a:endParaRPr lang="ru-RU"/>
        </a:p>
      </dgm:t>
    </dgm:pt>
    <dgm:pt modelId="{E6B0ECB4-6B9A-4E49-A71F-585077559679}" type="pres">
      <dgm:prSet presAssocID="{F312D37F-79D2-48A9-8003-F2F4A2D2CE22}" presName="parentLeftMargin" presStyleLbl="node1" presStyleIdx="1" presStyleCnt="6"/>
      <dgm:spPr/>
      <dgm:t>
        <a:bodyPr/>
        <a:lstStyle/>
        <a:p>
          <a:endParaRPr lang="ru-RU"/>
        </a:p>
      </dgm:t>
    </dgm:pt>
    <dgm:pt modelId="{524ED79C-2A5C-4A39-A808-5044AAC8CFB6}" type="pres">
      <dgm:prSet presAssocID="{F312D37F-79D2-48A9-8003-F2F4A2D2CE22}" presName="parentText" presStyleLbl="node1" presStyleIdx="2" presStyleCnt="6" custScaleX="136646" custScaleY="452251">
        <dgm:presLayoutVars>
          <dgm:chMax val="0"/>
          <dgm:bulletEnabled val="1"/>
        </dgm:presLayoutVars>
      </dgm:prSet>
      <dgm:spPr/>
      <dgm:t>
        <a:bodyPr/>
        <a:lstStyle/>
        <a:p>
          <a:endParaRPr lang="ru-RU"/>
        </a:p>
      </dgm:t>
    </dgm:pt>
    <dgm:pt modelId="{CAA518EB-5824-4947-82B0-B8F29D6F4367}" type="pres">
      <dgm:prSet presAssocID="{F312D37F-79D2-48A9-8003-F2F4A2D2CE22}" presName="negativeSpace" presStyleCnt="0"/>
      <dgm:spPr/>
      <dgm:t>
        <a:bodyPr/>
        <a:lstStyle/>
        <a:p>
          <a:endParaRPr lang="ru-RU"/>
        </a:p>
      </dgm:t>
    </dgm:pt>
    <dgm:pt modelId="{B1268288-914A-4A96-9473-3AD7D4CCB5DD}" type="pres">
      <dgm:prSet presAssocID="{F312D37F-79D2-48A9-8003-F2F4A2D2CE22}" presName="childText" presStyleLbl="conFgAcc1" presStyleIdx="2" presStyleCnt="6">
        <dgm:presLayoutVars>
          <dgm:bulletEnabled val="1"/>
        </dgm:presLayoutVars>
      </dgm:prSet>
      <dgm:spPr/>
      <dgm:t>
        <a:bodyPr/>
        <a:lstStyle/>
        <a:p>
          <a:endParaRPr lang="ru-RU"/>
        </a:p>
      </dgm:t>
    </dgm:pt>
    <dgm:pt modelId="{D387F10E-CA07-4364-AAC2-06712B674845}" type="pres">
      <dgm:prSet presAssocID="{9918BDE6-7A6C-4F20-B1A4-4F30754DEEF1}" presName="spaceBetweenRectangles" presStyleCnt="0"/>
      <dgm:spPr/>
      <dgm:t>
        <a:bodyPr/>
        <a:lstStyle/>
        <a:p>
          <a:endParaRPr lang="ru-RU"/>
        </a:p>
      </dgm:t>
    </dgm:pt>
    <dgm:pt modelId="{94025D1C-506E-4D37-9643-333FB29DBB4C}" type="pres">
      <dgm:prSet presAssocID="{E03442B0-4BEC-4FB2-BBA2-91971C5FB89A}" presName="parentLin" presStyleCnt="0"/>
      <dgm:spPr/>
      <dgm:t>
        <a:bodyPr/>
        <a:lstStyle/>
        <a:p>
          <a:endParaRPr lang="ru-RU"/>
        </a:p>
      </dgm:t>
    </dgm:pt>
    <dgm:pt modelId="{4BF1493B-9343-414B-A727-288EF15B73B1}" type="pres">
      <dgm:prSet presAssocID="{E03442B0-4BEC-4FB2-BBA2-91971C5FB89A}" presName="parentLeftMargin" presStyleLbl="node1" presStyleIdx="2" presStyleCnt="6"/>
      <dgm:spPr/>
      <dgm:t>
        <a:bodyPr/>
        <a:lstStyle/>
        <a:p>
          <a:endParaRPr lang="ru-RU"/>
        </a:p>
      </dgm:t>
    </dgm:pt>
    <dgm:pt modelId="{AE592C1D-00EF-461F-A91F-BEB8536FDEA1}" type="pres">
      <dgm:prSet presAssocID="{E03442B0-4BEC-4FB2-BBA2-91971C5FB89A}" presName="parentText" presStyleLbl="node1" presStyleIdx="3" presStyleCnt="6" custScaleX="140031" custScaleY="315004">
        <dgm:presLayoutVars>
          <dgm:chMax val="0"/>
          <dgm:bulletEnabled val="1"/>
        </dgm:presLayoutVars>
      </dgm:prSet>
      <dgm:spPr/>
      <dgm:t>
        <a:bodyPr/>
        <a:lstStyle/>
        <a:p>
          <a:endParaRPr lang="ru-RU"/>
        </a:p>
      </dgm:t>
    </dgm:pt>
    <dgm:pt modelId="{84709184-2286-40EF-80C6-E6CE27532560}" type="pres">
      <dgm:prSet presAssocID="{E03442B0-4BEC-4FB2-BBA2-91971C5FB89A}" presName="negativeSpace" presStyleCnt="0"/>
      <dgm:spPr/>
      <dgm:t>
        <a:bodyPr/>
        <a:lstStyle/>
        <a:p>
          <a:endParaRPr lang="ru-RU"/>
        </a:p>
      </dgm:t>
    </dgm:pt>
    <dgm:pt modelId="{AF6244B1-0819-4703-BEBF-40D31F175DD0}" type="pres">
      <dgm:prSet presAssocID="{E03442B0-4BEC-4FB2-BBA2-91971C5FB89A}" presName="childText" presStyleLbl="conFgAcc1" presStyleIdx="3" presStyleCnt="6">
        <dgm:presLayoutVars>
          <dgm:bulletEnabled val="1"/>
        </dgm:presLayoutVars>
      </dgm:prSet>
      <dgm:spPr/>
      <dgm:t>
        <a:bodyPr/>
        <a:lstStyle/>
        <a:p>
          <a:endParaRPr lang="ru-RU"/>
        </a:p>
      </dgm:t>
    </dgm:pt>
    <dgm:pt modelId="{76E15E96-0434-4413-94E3-A0264CA60F8B}" type="pres">
      <dgm:prSet presAssocID="{EBDA0CD4-07B0-4FA3-ADBA-77D8B98EB11C}" presName="spaceBetweenRectangles" presStyleCnt="0"/>
      <dgm:spPr/>
      <dgm:t>
        <a:bodyPr/>
        <a:lstStyle/>
        <a:p>
          <a:endParaRPr lang="ru-RU"/>
        </a:p>
      </dgm:t>
    </dgm:pt>
    <dgm:pt modelId="{BC2F5AA9-BA2F-461E-9E85-D484605FE13F}" type="pres">
      <dgm:prSet presAssocID="{A4603253-B0F5-4FE5-A02A-FAE1547D0343}" presName="parentLin" presStyleCnt="0"/>
      <dgm:spPr/>
      <dgm:t>
        <a:bodyPr/>
        <a:lstStyle/>
        <a:p>
          <a:endParaRPr lang="ru-RU"/>
        </a:p>
      </dgm:t>
    </dgm:pt>
    <dgm:pt modelId="{BD03D142-9664-4D0E-AE24-08CB88375C82}" type="pres">
      <dgm:prSet presAssocID="{A4603253-B0F5-4FE5-A02A-FAE1547D0343}" presName="parentLeftMargin" presStyleLbl="node1" presStyleIdx="3" presStyleCnt="6"/>
      <dgm:spPr/>
      <dgm:t>
        <a:bodyPr/>
        <a:lstStyle/>
        <a:p>
          <a:endParaRPr lang="ru-RU"/>
        </a:p>
      </dgm:t>
    </dgm:pt>
    <dgm:pt modelId="{AD6BA363-D6FE-4BC8-8732-F89904D23837}" type="pres">
      <dgm:prSet presAssocID="{A4603253-B0F5-4FE5-A02A-FAE1547D0343}" presName="parentText" presStyleLbl="node1" presStyleIdx="4" presStyleCnt="6" custScaleX="140024" custScaleY="538252">
        <dgm:presLayoutVars>
          <dgm:chMax val="0"/>
          <dgm:bulletEnabled val="1"/>
        </dgm:presLayoutVars>
      </dgm:prSet>
      <dgm:spPr/>
      <dgm:t>
        <a:bodyPr/>
        <a:lstStyle/>
        <a:p>
          <a:endParaRPr lang="ru-RU"/>
        </a:p>
      </dgm:t>
    </dgm:pt>
    <dgm:pt modelId="{C3AC70AA-16AC-4AE4-B258-E94FF26EBC5F}" type="pres">
      <dgm:prSet presAssocID="{A4603253-B0F5-4FE5-A02A-FAE1547D0343}" presName="negativeSpace" presStyleCnt="0"/>
      <dgm:spPr/>
      <dgm:t>
        <a:bodyPr/>
        <a:lstStyle/>
        <a:p>
          <a:endParaRPr lang="ru-RU"/>
        </a:p>
      </dgm:t>
    </dgm:pt>
    <dgm:pt modelId="{7704AE70-15CB-447A-A584-73B828FD51C2}" type="pres">
      <dgm:prSet presAssocID="{A4603253-B0F5-4FE5-A02A-FAE1547D0343}" presName="childText" presStyleLbl="conFgAcc1" presStyleIdx="4" presStyleCnt="6">
        <dgm:presLayoutVars>
          <dgm:bulletEnabled val="1"/>
        </dgm:presLayoutVars>
      </dgm:prSet>
      <dgm:spPr/>
      <dgm:t>
        <a:bodyPr/>
        <a:lstStyle/>
        <a:p>
          <a:endParaRPr lang="ru-RU"/>
        </a:p>
      </dgm:t>
    </dgm:pt>
    <dgm:pt modelId="{B97770A8-9C5B-4AD7-AD3D-4CD4569C3B85}" type="pres">
      <dgm:prSet presAssocID="{8115A4F6-EC6C-4DE5-BB21-0DF4A0E43CC1}" presName="spaceBetweenRectangles" presStyleCnt="0"/>
      <dgm:spPr/>
      <dgm:t>
        <a:bodyPr/>
        <a:lstStyle/>
        <a:p>
          <a:endParaRPr lang="ru-RU"/>
        </a:p>
      </dgm:t>
    </dgm:pt>
    <dgm:pt modelId="{AD1CEF2F-C917-4F20-90B7-F22DE503C6C3}" type="pres">
      <dgm:prSet presAssocID="{0A564329-B4B5-4568-BA58-CD92F0BAE40D}" presName="parentLin" presStyleCnt="0"/>
      <dgm:spPr/>
      <dgm:t>
        <a:bodyPr/>
        <a:lstStyle/>
        <a:p>
          <a:endParaRPr lang="ru-RU"/>
        </a:p>
      </dgm:t>
    </dgm:pt>
    <dgm:pt modelId="{AE8C9827-2B4E-4F6A-A8D0-1F50DE09099D}" type="pres">
      <dgm:prSet presAssocID="{0A564329-B4B5-4568-BA58-CD92F0BAE40D}" presName="parentLeftMargin" presStyleLbl="node1" presStyleIdx="4" presStyleCnt="6"/>
      <dgm:spPr/>
      <dgm:t>
        <a:bodyPr/>
        <a:lstStyle/>
        <a:p>
          <a:endParaRPr lang="ru-RU"/>
        </a:p>
      </dgm:t>
    </dgm:pt>
    <dgm:pt modelId="{EA83B7FE-2591-4140-A096-C4C22731F507}" type="pres">
      <dgm:prSet presAssocID="{0A564329-B4B5-4568-BA58-CD92F0BAE40D}" presName="parentText" presStyleLbl="node1" presStyleIdx="5" presStyleCnt="6" custScaleX="142236" custScaleY="336814">
        <dgm:presLayoutVars>
          <dgm:chMax val="0"/>
          <dgm:bulletEnabled val="1"/>
        </dgm:presLayoutVars>
      </dgm:prSet>
      <dgm:spPr/>
      <dgm:t>
        <a:bodyPr/>
        <a:lstStyle/>
        <a:p>
          <a:endParaRPr lang="ru-RU"/>
        </a:p>
      </dgm:t>
    </dgm:pt>
    <dgm:pt modelId="{8F7A641D-96BA-4B79-8420-25A2F0514344}" type="pres">
      <dgm:prSet presAssocID="{0A564329-B4B5-4568-BA58-CD92F0BAE40D}" presName="negativeSpace" presStyleCnt="0"/>
      <dgm:spPr/>
      <dgm:t>
        <a:bodyPr/>
        <a:lstStyle/>
        <a:p>
          <a:endParaRPr lang="ru-RU"/>
        </a:p>
      </dgm:t>
    </dgm:pt>
    <dgm:pt modelId="{869538C1-B8F8-41CE-88CE-37558A20947E}" type="pres">
      <dgm:prSet presAssocID="{0A564329-B4B5-4568-BA58-CD92F0BAE40D}" presName="childText" presStyleLbl="conFgAcc1" presStyleIdx="5" presStyleCnt="6">
        <dgm:presLayoutVars>
          <dgm:bulletEnabled val="1"/>
        </dgm:presLayoutVars>
      </dgm:prSet>
      <dgm:spPr/>
      <dgm:t>
        <a:bodyPr/>
        <a:lstStyle/>
        <a:p>
          <a:endParaRPr lang="ru-RU"/>
        </a:p>
      </dgm:t>
    </dgm:pt>
  </dgm:ptLst>
  <dgm:cxnLst>
    <dgm:cxn modelId="{9F482A0A-B8A2-440C-997D-5E50C90F20AB}" type="presOf" srcId="{D73126B9-9E62-406E-A26E-B0C76C675E1B}" destId="{869538C1-B8F8-41CE-88CE-37558A20947E}" srcOrd="0" destOrd="1" presId="urn:microsoft.com/office/officeart/2005/8/layout/list1"/>
    <dgm:cxn modelId="{5013ED23-9F1F-4C6C-9DB4-F94970CA022D}" type="presOf" srcId="{15F0F59A-0957-489B-BEFB-F6BCC0E4551E}" destId="{5006AB49-DECF-4404-B84E-2505462D2EA0}" srcOrd="1" destOrd="0" presId="urn:microsoft.com/office/officeart/2005/8/layout/list1"/>
    <dgm:cxn modelId="{74A6EDA5-04AD-46E1-B746-5587C606F9B6}" type="presOf" srcId="{15F0F59A-0957-489B-BEFB-F6BCC0E4551E}" destId="{E910B965-DCDC-443F-A54D-7ED99F47E664}" srcOrd="0" destOrd="0" presId="urn:microsoft.com/office/officeart/2005/8/layout/list1"/>
    <dgm:cxn modelId="{B9A5C753-3B28-4A5F-9866-5834D6A8DC77}" srcId="{F312D37F-79D2-48A9-8003-F2F4A2D2CE22}" destId="{D53DE014-7DCF-4521-8A0B-2324488E62FC}" srcOrd="0" destOrd="0" parTransId="{9F6A2612-9C5E-4A95-BC80-7483FF7237D4}" sibTransId="{8B0582A5-B5DC-4A0D-9A38-6302453208CB}"/>
    <dgm:cxn modelId="{5FD84519-C7B0-4054-9016-E368AD6B07A9}" type="presOf" srcId="{E03442B0-4BEC-4FB2-BBA2-91971C5FB89A}" destId="{4BF1493B-9343-414B-A727-288EF15B73B1}" srcOrd="0" destOrd="0" presId="urn:microsoft.com/office/officeart/2005/8/layout/list1"/>
    <dgm:cxn modelId="{9382667F-29AE-4380-97E3-1F6301ED744C}" type="presOf" srcId="{F312D37F-79D2-48A9-8003-F2F4A2D2CE22}" destId="{524ED79C-2A5C-4A39-A808-5044AAC8CFB6}" srcOrd="1" destOrd="0" presId="urn:microsoft.com/office/officeart/2005/8/layout/list1"/>
    <dgm:cxn modelId="{A058F485-B0DA-4AD5-9C6E-BF2E1C00F2EF}" type="presOf" srcId="{A4603253-B0F5-4FE5-A02A-FAE1547D0343}" destId="{AD6BA363-D6FE-4BC8-8732-F89904D23837}" srcOrd="1" destOrd="0" presId="urn:microsoft.com/office/officeart/2005/8/layout/list1"/>
    <dgm:cxn modelId="{3ED3416B-B7A9-48F2-BD74-A2417D4EBD21}" srcId="{CBB19259-A187-4667-8C26-9681036FFE56}" destId="{E03442B0-4BEC-4FB2-BBA2-91971C5FB89A}" srcOrd="3" destOrd="0" parTransId="{A44CD2AF-F255-4F69-9EC3-B3A6201E2445}" sibTransId="{EBDA0CD4-07B0-4FA3-ADBA-77D8B98EB11C}"/>
    <dgm:cxn modelId="{53BE936A-D35C-4411-852A-DF05D873FC7C}" srcId="{0A564329-B4B5-4568-BA58-CD92F0BAE40D}" destId="{D73126B9-9E62-406E-A26E-B0C76C675E1B}" srcOrd="1" destOrd="0" parTransId="{1D5592E3-E289-4BD5-B1FF-C163DC821470}" sibTransId="{3398B6C9-A97C-49E2-9FE0-88040FADB63D}"/>
    <dgm:cxn modelId="{0C455BF9-9AAC-4B3D-BDBD-B3315690747D}" srcId="{E03442B0-4BEC-4FB2-BBA2-91971C5FB89A}" destId="{FA169F27-C680-4256-97FE-61C7E354B6BB}" srcOrd="0" destOrd="0" parTransId="{2618904F-F12C-4FF4-8366-6C44BC6B99B1}" sibTransId="{8BC1BE6F-44CF-41BE-99DE-F3BA18D4F1C8}"/>
    <dgm:cxn modelId="{9273371C-EA5B-4082-BD27-ACC9361C6A20}" srcId="{CBB19259-A187-4667-8C26-9681036FFE56}" destId="{15F0F59A-0957-489B-BEFB-F6BCC0E4551E}" srcOrd="0" destOrd="0" parTransId="{BB0CBFD0-4AF8-444B-B564-70D1CCD20BAE}" sibTransId="{4550D6D2-D28D-4DE0-851A-A686883744E9}"/>
    <dgm:cxn modelId="{A1E8ADED-8ED0-4C29-8473-E31B69DC0DE6}" type="presOf" srcId="{E34C3FBD-F1B9-4EB5-8B80-B690552096E3}" destId="{0A00D879-12EA-4DB9-ABCF-6510F35F4645}" srcOrd="0" destOrd="0" presId="urn:microsoft.com/office/officeart/2005/8/layout/list1"/>
    <dgm:cxn modelId="{FC14691D-4922-40A7-9993-836DA429B760}" type="presOf" srcId="{FE5F7F0F-B0ED-4E7B-A3CA-3E24158A05B1}" destId="{DF03C959-D1CA-49D4-B202-8A22DA9E8EFF}" srcOrd="0" destOrd="0" presId="urn:microsoft.com/office/officeart/2005/8/layout/list1"/>
    <dgm:cxn modelId="{77668169-7468-489D-A16B-FCD214AD474B}" srcId="{CBB19259-A187-4667-8C26-9681036FFE56}" destId="{FE5F7F0F-B0ED-4E7B-A3CA-3E24158A05B1}" srcOrd="1" destOrd="0" parTransId="{1226B6F6-2046-4610-B8ED-BD62A35B94C5}" sibTransId="{8E3A9438-5CB5-4D07-B430-7BAF8681F7E2}"/>
    <dgm:cxn modelId="{F33487BC-3342-47B1-BD46-9FE0FCAF6F9A}" type="presOf" srcId="{86E660FD-63E8-40B5-98C2-138BFC3B0507}" destId="{59A229B0-C7E7-4893-A18E-9825CCBC0B94}" srcOrd="0" destOrd="0" presId="urn:microsoft.com/office/officeart/2005/8/layout/list1"/>
    <dgm:cxn modelId="{F2BE53A7-D3A4-403A-8881-C900B804A52F}" type="presOf" srcId="{F312D37F-79D2-48A9-8003-F2F4A2D2CE22}" destId="{E6B0ECB4-6B9A-4E49-A71F-585077559679}" srcOrd="0" destOrd="0" presId="urn:microsoft.com/office/officeart/2005/8/layout/list1"/>
    <dgm:cxn modelId="{12AA1763-494F-4801-B263-BE5B12AD18ED}" srcId="{FE5F7F0F-B0ED-4E7B-A3CA-3E24158A05B1}" destId="{86E660FD-63E8-40B5-98C2-138BFC3B0507}" srcOrd="0" destOrd="0" parTransId="{2DB87951-2168-486D-9C24-89E2E015D9AA}" sibTransId="{8093DF7F-2E5E-4C86-ADAB-95317EBFAE79}"/>
    <dgm:cxn modelId="{A3E9FBB1-4FB7-443B-AF0A-15964AF86204}" srcId="{15F0F59A-0957-489B-BEFB-F6BCC0E4551E}" destId="{E34C3FBD-F1B9-4EB5-8B80-B690552096E3}" srcOrd="0" destOrd="0" parTransId="{38FE723D-E62D-4FC6-B025-7F09C0120A1F}" sibTransId="{A9F3C114-0572-48C3-A1C9-C62EEEB5A620}"/>
    <dgm:cxn modelId="{7C15BC18-E803-428A-B798-6EE94DC4E164}" type="presOf" srcId="{CBB19259-A187-4667-8C26-9681036FFE56}" destId="{CA4983FC-9349-4332-B158-0325FEDD97D7}" srcOrd="0" destOrd="0" presId="urn:microsoft.com/office/officeart/2005/8/layout/list1"/>
    <dgm:cxn modelId="{E8EE60A3-AFF6-4F90-9DDA-7F069D20EA04}" srcId="{0A564329-B4B5-4568-BA58-CD92F0BAE40D}" destId="{F6C611EC-E0E3-482A-824D-C263D1FD7547}" srcOrd="0" destOrd="0" parTransId="{242EA986-998B-4C04-9FFE-3486D99A6085}" sibTransId="{ADDE3231-375E-4FB0-BD3E-4367EA4409D9}"/>
    <dgm:cxn modelId="{AA52EC18-A2E8-46A4-B331-3C1B037FC973}" srcId="{CBB19259-A187-4667-8C26-9681036FFE56}" destId="{0A564329-B4B5-4568-BA58-CD92F0BAE40D}" srcOrd="5" destOrd="0" parTransId="{C5687D8C-86A4-4148-B748-7831DC5DCE7B}" sibTransId="{27CBAA79-C692-4037-8BF4-339498BB4DA6}"/>
    <dgm:cxn modelId="{7002321B-C3AE-42CC-856D-96236BA2A0A1}" type="presOf" srcId="{1395D500-607A-4C59-BC65-CC0C865E107E}" destId="{7704AE70-15CB-447A-A584-73B828FD51C2}" srcOrd="0" destOrd="0" presId="urn:microsoft.com/office/officeart/2005/8/layout/list1"/>
    <dgm:cxn modelId="{BB26DD54-CB90-4A02-994C-5F6D7F5A4E72}" type="presOf" srcId="{FA169F27-C680-4256-97FE-61C7E354B6BB}" destId="{AF6244B1-0819-4703-BEBF-40D31F175DD0}" srcOrd="0" destOrd="0" presId="urn:microsoft.com/office/officeart/2005/8/layout/list1"/>
    <dgm:cxn modelId="{B9AC59F9-A4D9-428E-A1F2-DD28D79B95DA}" type="presOf" srcId="{FE5F7F0F-B0ED-4E7B-A3CA-3E24158A05B1}" destId="{555F67E5-FAC0-4FD1-A22A-B10E15ABBE53}" srcOrd="1" destOrd="0" presId="urn:microsoft.com/office/officeart/2005/8/layout/list1"/>
    <dgm:cxn modelId="{38FC0EDC-9633-4308-B3A5-5FB8C9745571}" srcId="{CBB19259-A187-4667-8C26-9681036FFE56}" destId="{F312D37F-79D2-48A9-8003-F2F4A2D2CE22}" srcOrd="2" destOrd="0" parTransId="{BF4830A2-3FF8-4813-AEB4-7236D8669812}" sibTransId="{9918BDE6-7A6C-4F20-B1A4-4F30754DEEF1}"/>
    <dgm:cxn modelId="{BE1A87FA-C4F0-4DB4-805D-26F6AD30BD02}" type="presOf" srcId="{F6C611EC-E0E3-482A-824D-C263D1FD7547}" destId="{869538C1-B8F8-41CE-88CE-37558A20947E}" srcOrd="0" destOrd="0" presId="urn:microsoft.com/office/officeart/2005/8/layout/list1"/>
    <dgm:cxn modelId="{6D75E888-6F74-4E07-964F-088BA7FE41F3}" type="presOf" srcId="{A4603253-B0F5-4FE5-A02A-FAE1547D0343}" destId="{BD03D142-9664-4D0E-AE24-08CB88375C82}" srcOrd="0" destOrd="0" presId="urn:microsoft.com/office/officeart/2005/8/layout/list1"/>
    <dgm:cxn modelId="{0E53C7AE-B289-42FC-BD1E-4D557D8397A8}" srcId="{CBB19259-A187-4667-8C26-9681036FFE56}" destId="{A4603253-B0F5-4FE5-A02A-FAE1547D0343}" srcOrd="4" destOrd="0" parTransId="{17ED22B0-3B37-4D36-B9A3-78B1040D595D}" sibTransId="{8115A4F6-EC6C-4DE5-BB21-0DF4A0E43CC1}"/>
    <dgm:cxn modelId="{8A287837-536F-4767-9EED-BE82861C9377}" type="presOf" srcId="{0A564329-B4B5-4568-BA58-CD92F0BAE40D}" destId="{AE8C9827-2B4E-4F6A-A8D0-1F50DE09099D}" srcOrd="0" destOrd="0" presId="urn:microsoft.com/office/officeart/2005/8/layout/list1"/>
    <dgm:cxn modelId="{3BB9990E-B361-4E7B-959C-8051E01BC2D0}" type="presOf" srcId="{D53DE014-7DCF-4521-8A0B-2324488E62FC}" destId="{B1268288-914A-4A96-9473-3AD7D4CCB5DD}" srcOrd="0" destOrd="0" presId="urn:microsoft.com/office/officeart/2005/8/layout/list1"/>
    <dgm:cxn modelId="{19AF1493-278E-4696-A249-32B1E3B809F8}" srcId="{A4603253-B0F5-4FE5-A02A-FAE1547D0343}" destId="{1395D500-607A-4C59-BC65-CC0C865E107E}" srcOrd="0" destOrd="0" parTransId="{5E28DD2D-704C-4180-BDA8-E7A811F3E07C}" sibTransId="{879624D4-C089-4BFD-BD20-A2A8D52726C6}"/>
    <dgm:cxn modelId="{1666AB30-F9A8-418A-9315-71B6F5F3ED01}" type="presOf" srcId="{E03442B0-4BEC-4FB2-BBA2-91971C5FB89A}" destId="{AE592C1D-00EF-461F-A91F-BEB8536FDEA1}" srcOrd="1" destOrd="0" presId="urn:microsoft.com/office/officeart/2005/8/layout/list1"/>
    <dgm:cxn modelId="{25DA0697-60FB-4E3E-B5B3-9BA1FFD27697}" type="presOf" srcId="{0A564329-B4B5-4568-BA58-CD92F0BAE40D}" destId="{EA83B7FE-2591-4140-A096-C4C22731F507}" srcOrd="1" destOrd="0" presId="urn:microsoft.com/office/officeart/2005/8/layout/list1"/>
    <dgm:cxn modelId="{4E1586CA-B344-45DD-81DE-BE98B0D0E9AF}" type="presParOf" srcId="{CA4983FC-9349-4332-B158-0325FEDD97D7}" destId="{D7169A84-CD49-406B-9ABE-03638BD093E3}" srcOrd="0" destOrd="0" presId="urn:microsoft.com/office/officeart/2005/8/layout/list1"/>
    <dgm:cxn modelId="{46AEBC70-6AE7-461F-9267-5C73A96AB11F}" type="presParOf" srcId="{D7169A84-CD49-406B-9ABE-03638BD093E3}" destId="{E910B965-DCDC-443F-A54D-7ED99F47E664}" srcOrd="0" destOrd="0" presId="urn:microsoft.com/office/officeart/2005/8/layout/list1"/>
    <dgm:cxn modelId="{E452472A-60EC-4CA7-B385-1AA54E218C7B}" type="presParOf" srcId="{D7169A84-CD49-406B-9ABE-03638BD093E3}" destId="{5006AB49-DECF-4404-B84E-2505462D2EA0}" srcOrd="1" destOrd="0" presId="urn:microsoft.com/office/officeart/2005/8/layout/list1"/>
    <dgm:cxn modelId="{0B7946F1-9AD0-4D4F-8DCA-A46AFE6CF0F9}" type="presParOf" srcId="{CA4983FC-9349-4332-B158-0325FEDD97D7}" destId="{77099CFE-A4A5-4E63-BA0A-F291CFB730D0}" srcOrd="1" destOrd="0" presId="urn:microsoft.com/office/officeart/2005/8/layout/list1"/>
    <dgm:cxn modelId="{55E54788-C7AB-4100-84E7-0CD8046AE7C0}" type="presParOf" srcId="{CA4983FC-9349-4332-B158-0325FEDD97D7}" destId="{0A00D879-12EA-4DB9-ABCF-6510F35F4645}" srcOrd="2" destOrd="0" presId="urn:microsoft.com/office/officeart/2005/8/layout/list1"/>
    <dgm:cxn modelId="{7E64E3EB-B7C5-477C-A358-AF68C148AB68}" type="presParOf" srcId="{CA4983FC-9349-4332-B158-0325FEDD97D7}" destId="{C00633C8-0E34-4FAC-801A-D44118D42FCF}" srcOrd="3" destOrd="0" presId="urn:microsoft.com/office/officeart/2005/8/layout/list1"/>
    <dgm:cxn modelId="{FA628E85-BE7D-4952-9C24-8068CDCF8679}" type="presParOf" srcId="{CA4983FC-9349-4332-B158-0325FEDD97D7}" destId="{F0FD3A20-E403-4505-804A-25083349DB91}" srcOrd="4" destOrd="0" presId="urn:microsoft.com/office/officeart/2005/8/layout/list1"/>
    <dgm:cxn modelId="{6A5FED85-4743-4A4F-B0C8-CFD057065A73}" type="presParOf" srcId="{F0FD3A20-E403-4505-804A-25083349DB91}" destId="{DF03C959-D1CA-49D4-B202-8A22DA9E8EFF}" srcOrd="0" destOrd="0" presId="urn:microsoft.com/office/officeart/2005/8/layout/list1"/>
    <dgm:cxn modelId="{7B8DECB3-018E-4BEC-B41E-633F476A7B9B}" type="presParOf" srcId="{F0FD3A20-E403-4505-804A-25083349DB91}" destId="{555F67E5-FAC0-4FD1-A22A-B10E15ABBE53}" srcOrd="1" destOrd="0" presId="urn:microsoft.com/office/officeart/2005/8/layout/list1"/>
    <dgm:cxn modelId="{156F1023-7497-4A6E-9A6C-C28A3BB221DE}" type="presParOf" srcId="{CA4983FC-9349-4332-B158-0325FEDD97D7}" destId="{EE6C0649-D6FD-46D3-8A02-D6A9476790BE}" srcOrd="5" destOrd="0" presId="urn:microsoft.com/office/officeart/2005/8/layout/list1"/>
    <dgm:cxn modelId="{AC3084A4-EF75-466C-9B93-28D383EA86B4}" type="presParOf" srcId="{CA4983FC-9349-4332-B158-0325FEDD97D7}" destId="{59A229B0-C7E7-4893-A18E-9825CCBC0B94}" srcOrd="6" destOrd="0" presId="urn:microsoft.com/office/officeart/2005/8/layout/list1"/>
    <dgm:cxn modelId="{30DA2BC5-A8E7-44B4-93F7-AA0828C10C36}" type="presParOf" srcId="{CA4983FC-9349-4332-B158-0325FEDD97D7}" destId="{231A7183-FEC7-435D-8560-F35E45A2795D}" srcOrd="7" destOrd="0" presId="urn:microsoft.com/office/officeart/2005/8/layout/list1"/>
    <dgm:cxn modelId="{17112FF2-0E07-475D-A482-0F2ED04DDEC0}" type="presParOf" srcId="{CA4983FC-9349-4332-B158-0325FEDD97D7}" destId="{15469ADD-EA96-49C1-8CA0-929F10ACED2F}" srcOrd="8" destOrd="0" presId="urn:microsoft.com/office/officeart/2005/8/layout/list1"/>
    <dgm:cxn modelId="{67C60C04-8F64-48F3-9E16-86449D5EEB54}" type="presParOf" srcId="{15469ADD-EA96-49C1-8CA0-929F10ACED2F}" destId="{E6B0ECB4-6B9A-4E49-A71F-585077559679}" srcOrd="0" destOrd="0" presId="urn:microsoft.com/office/officeart/2005/8/layout/list1"/>
    <dgm:cxn modelId="{929D822F-32F1-4730-A200-5A0F6747A2E3}" type="presParOf" srcId="{15469ADD-EA96-49C1-8CA0-929F10ACED2F}" destId="{524ED79C-2A5C-4A39-A808-5044AAC8CFB6}" srcOrd="1" destOrd="0" presId="urn:microsoft.com/office/officeart/2005/8/layout/list1"/>
    <dgm:cxn modelId="{E8BF9535-AF9A-4AAE-A1B7-248FA9D13E50}" type="presParOf" srcId="{CA4983FC-9349-4332-B158-0325FEDD97D7}" destId="{CAA518EB-5824-4947-82B0-B8F29D6F4367}" srcOrd="9" destOrd="0" presId="urn:microsoft.com/office/officeart/2005/8/layout/list1"/>
    <dgm:cxn modelId="{5A6ECDC6-581D-4C6B-9D6D-16A2A6DE43FE}" type="presParOf" srcId="{CA4983FC-9349-4332-B158-0325FEDD97D7}" destId="{B1268288-914A-4A96-9473-3AD7D4CCB5DD}" srcOrd="10" destOrd="0" presId="urn:microsoft.com/office/officeart/2005/8/layout/list1"/>
    <dgm:cxn modelId="{EED3636B-B92C-441D-BDF5-D90B7C1B51C3}" type="presParOf" srcId="{CA4983FC-9349-4332-B158-0325FEDD97D7}" destId="{D387F10E-CA07-4364-AAC2-06712B674845}" srcOrd="11" destOrd="0" presId="urn:microsoft.com/office/officeart/2005/8/layout/list1"/>
    <dgm:cxn modelId="{181D7321-F705-43EC-AC94-97016DADA748}" type="presParOf" srcId="{CA4983FC-9349-4332-B158-0325FEDD97D7}" destId="{94025D1C-506E-4D37-9643-333FB29DBB4C}" srcOrd="12" destOrd="0" presId="urn:microsoft.com/office/officeart/2005/8/layout/list1"/>
    <dgm:cxn modelId="{9BF243A9-A448-433F-929E-EAEAE5A8E450}" type="presParOf" srcId="{94025D1C-506E-4D37-9643-333FB29DBB4C}" destId="{4BF1493B-9343-414B-A727-288EF15B73B1}" srcOrd="0" destOrd="0" presId="urn:microsoft.com/office/officeart/2005/8/layout/list1"/>
    <dgm:cxn modelId="{0611D66E-A85C-47BB-85E9-3C4BFF6C3BEA}" type="presParOf" srcId="{94025D1C-506E-4D37-9643-333FB29DBB4C}" destId="{AE592C1D-00EF-461F-A91F-BEB8536FDEA1}" srcOrd="1" destOrd="0" presId="urn:microsoft.com/office/officeart/2005/8/layout/list1"/>
    <dgm:cxn modelId="{F7F68F57-C6D0-4807-A8DA-47CD77A06172}" type="presParOf" srcId="{CA4983FC-9349-4332-B158-0325FEDD97D7}" destId="{84709184-2286-40EF-80C6-E6CE27532560}" srcOrd="13" destOrd="0" presId="urn:microsoft.com/office/officeart/2005/8/layout/list1"/>
    <dgm:cxn modelId="{3750969C-F4B1-490D-8335-4D8EF89EDF8F}" type="presParOf" srcId="{CA4983FC-9349-4332-B158-0325FEDD97D7}" destId="{AF6244B1-0819-4703-BEBF-40D31F175DD0}" srcOrd="14" destOrd="0" presId="urn:microsoft.com/office/officeart/2005/8/layout/list1"/>
    <dgm:cxn modelId="{5BBC7EE9-8448-461E-9C45-02273087D558}" type="presParOf" srcId="{CA4983FC-9349-4332-B158-0325FEDD97D7}" destId="{76E15E96-0434-4413-94E3-A0264CA60F8B}" srcOrd="15" destOrd="0" presId="urn:microsoft.com/office/officeart/2005/8/layout/list1"/>
    <dgm:cxn modelId="{42DB0031-B64A-4F89-86D1-D1E105500C15}" type="presParOf" srcId="{CA4983FC-9349-4332-B158-0325FEDD97D7}" destId="{BC2F5AA9-BA2F-461E-9E85-D484605FE13F}" srcOrd="16" destOrd="0" presId="urn:microsoft.com/office/officeart/2005/8/layout/list1"/>
    <dgm:cxn modelId="{4422F881-3E73-45B1-BCD9-F23B31F6976C}" type="presParOf" srcId="{BC2F5AA9-BA2F-461E-9E85-D484605FE13F}" destId="{BD03D142-9664-4D0E-AE24-08CB88375C82}" srcOrd="0" destOrd="0" presId="urn:microsoft.com/office/officeart/2005/8/layout/list1"/>
    <dgm:cxn modelId="{43CB97BF-CED8-43A9-8583-27DCB7BC3916}" type="presParOf" srcId="{BC2F5AA9-BA2F-461E-9E85-D484605FE13F}" destId="{AD6BA363-D6FE-4BC8-8732-F89904D23837}" srcOrd="1" destOrd="0" presId="urn:microsoft.com/office/officeart/2005/8/layout/list1"/>
    <dgm:cxn modelId="{01B4B462-3EF7-4DCD-A1F7-234227457512}" type="presParOf" srcId="{CA4983FC-9349-4332-B158-0325FEDD97D7}" destId="{C3AC70AA-16AC-4AE4-B258-E94FF26EBC5F}" srcOrd="17" destOrd="0" presId="urn:microsoft.com/office/officeart/2005/8/layout/list1"/>
    <dgm:cxn modelId="{277524DB-53EB-4C80-8159-D2C8D7DC55E7}" type="presParOf" srcId="{CA4983FC-9349-4332-B158-0325FEDD97D7}" destId="{7704AE70-15CB-447A-A584-73B828FD51C2}" srcOrd="18" destOrd="0" presId="urn:microsoft.com/office/officeart/2005/8/layout/list1"/>
    <dgm:cxn modelId="{0422A33E-2F21-45F7-BDB7-1E047BA3D289}" type="presParOf" srcId="{CA4983FC-9349-4332-B158-0325FEDD97D7}" destId="{B97770A8-9C5B-4AD7-AD3D-4CD4569C3B85}" srcOrd="19" destOrd="0" presId="urn:microsoft.com/office/officeart/2005/8/layout/list1"/>
    <dgm:cxn modelId="{BA1135ED-E8F4-4B5E-B6BC-7062597F46F5}" type="presParOf" srcId="{CA4983FC-9349-4332-B158-0325FEDD97D7}" destId="{AD1CEF2F-C917-4F20-90B7-F22DE503C6C3}" srcOrd="20" destOrd="0" presId="urn:microsoft.com/office/officeart/2005/8/layout/list1"/>
    <dgm:cxn modelId="{4AA45A3A-BF85-4E65-A423-311C40E47781}" type="presParOf" srcId="{AD1CEF2F-C917-4F20-90B7-F22DE503C6C3}" destId="{AE8C9827-2B4E-4F6A-A8D0-1F50DE09099D}" srcOrd="0" destOrd="0" presId="urn:microsoft.com/office/officeart/2005/8/layout/list1"/>
    <dgm:cxn modelId="{AA4AC516-1953-44E3-AF9C-C5E288B70C61}" type="presParOf" srcId="{AD1CEF2F-C917-4F20-90B7-F22DE503C6C3}" destId="{EA83B7FE-2591-4140-A096-C4C22731F507}" srcOrd="1" destOrd="0" presId="urn:microsoft.com/office/officeart/2005/8/layout/list1"/>
    <dgm:cxn modelId="{1FFF3BC6-5EE5-47A7-9D89-D74BABC98D1F}" type="presParOf" srcId="{CA4983FC-9349-4332-B158-0325FEDD97D7}" destId="{8F7A641D-96BA-4B79-8420-25A2F0514344}" srcOrd="21" destOrd="0" presId="urn:microsoft.com/office/officeart/2005/8/layout/list1"/>
    <dgm:cxn modelId="{AD228E06-D312-4978-BB8B-9D052E856AC9}" type="presParOf" srcId="{CA4983FC-9349-4332-B158-0325FEDD97D7}" destId="{869538C1-B8F8-41CE-88CE-37558A20947E}" srcOrd="2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AC8180-7074-4001-A596-812D55760FD0}" type="doc">
      <dgm:prSet loTypeId="urn:microsoft.com/office/officeart/2005/8/layout/hProcess9" loCatId="process" qsTypeId="urn:microsoft.com/office/officeart/2005/8/quickstyle/simple1" qsCatId="simple" csTypeId="urn:microsoft.com/office/officeart/2005/8/colors/accent3_5" csCatId="accent3" phldr="1"/>
      <dgm:spPr/>
    </dgm:pt>
    <dgm:pt modelId="{894D259B-3CB9-4ED5-B4CA-54324754332F}">
      <dgm:prSet phldrT="[Текст]"/>
      <dgm:spPr/>
      <dgm:t>
        <a:bodyPr/>
        <a:lstStyle/>
        <a:p>
          <a:r>
            <a:rPr lang="ru-RU" dirty="0" smtClean="0"/>
            <a:t>Представление кандидатур</a:t>
          </a:r>
          <a:endParaRPr lang="ru-RU" dirty="0"/>
        </a:p>
      </dgm:t>
    </dgm:pt>
    <dgm:pt modelId="{FCE6813B-14D9-4154-AAC8-359E4D42FEF4}" type="parTrans" cxnId="{25AC8E8B-E1D8-428E-8167-080B77F828AD}">
      <dgm:prSet/>
      <dgm:spPr/>
      <dgm:t>
        <a:bodyPr/>
        <a:lstStyle/>
        <a:p>
          <a:endParaRPr lang="ru-RU"/>
        </a:p>
      </dgm:t>
    </dgm:pt>
    <dgm:pt modelId="{CAAF3775-8584-446E-AE34-CC9658AC9808}" type="sibTrans" cxnId="{25AC8E8B-E1D8-428E-8167-080B77F828AD}">
      <dgm:prSet/>
      <dgm:spPr/>
      <dgm:t>
        <a:bodyPr/>
        <a:lstStyle/>
        <a:p>
          <a:endParaRPr lang="ru-RU"/>
        </a:p>
      </dgm:t>
    </dgm:pt>
    <dgm:pt modelId="{5C70F42F-B31E-4E2E-AF0D-0011844EDB82}">
      <dgm:prSet phldrT="[Текст]"/>
      <dgm:spPr/>
      <dgm:t>
        <a:bodyPr/>
        <a:lstStyle/>
        <a:p>
          <a:r>
            <a:rPr lang="ru-RU" b="1" dirty="0" smtClean="0">
              <a:solidFill>
                <a:srgbClr val="FFFF00"/>
              </a:solidFill>
            </a:rPr>
            <a:t>СОГЛАСОВАНИЕ</a:t>
          </a:r>
        </a:p>
        <a:p>
          <a:r>
            <a:rPr lang="ru-RU" b="1" dirty="0" smtClean="0">
              <a:solidFill>
                <a:srgbClr val="FFFF00"/>
              </a:solidFill>
            </a:rPr>
            <a:t>?</a:t>
          </a:r>
          <a:endParaRPr lang="ru-RU" b="1" dirty="0">
            <a:solidFill>
              <a:srgbClr val="FFFF00"/>
            </a:solidFill>
          </a:endParaRPr>
        </a:p>
      </dgm:t>
    </dgm:pt>
    <dgm:pt modelId="{DCCBB705-1B02-4CE3-8A6F-84937FE62C10}" type="parTrans" cxnId="{7034BB6F-59E2-48A2-9352-BBFCE69E0D6E}">
      <dgm:prSet/>
      <dgm:spPr/>
      <dgm:t>
        <a:bodyPr/>
        <a:lstStyle/>
        <a:p>
          <a:endParaRPr lang="ru-RU"/>
        </a:p>
      </dgm:t>
    </dgm:pt>
    <dgm:pt modelId="{8B360420-CBF6-4BDB-84CD-72248A284BDE}" type="sibTrans" cxnId="{7034BB6F-59E2-48A2-9352-BBFCE69E0D6E}">
      <dgm:prSet/>
      <dgm:spPr/>
      <dgm:t>
        <a:bodyPr/>
        <a:lstStyle/>
        <a:p>
          <a:endParaRPr lang="ru-RU"/>
        </a:p>
      </dgm:t>
    </dgm:pt>
    <dgm:pt modelId="{E15B114F-6B05-471D-8986-40E7C6EE86EA}">
      <dgm:prSet phldrT="[Текст]"/>
      <dgm:spPr/>
      <dgm:t>
        <a:bodyPr/>
        <a:lstStyle/>
        <a:p>
          <a:r>
            <a:rPr lang="ru-RU" dirty="0" smtClean="0"/>
            <a:t>Принятие решения о выдвижении</a:t>
          </a:r>
          <a:endParaRPr lang="ru-RU" dirty="0"/>
        </a:p>
      </dgm:t>
    </dgm:pt>
    <dgm:pt modelId="{7B380E34-7D40-4755-B2DE-883A26AB2CB1}" type="parTrans" cxnId="{572F6667-79B3-47EF-8F85-5CD93230F3A9}">
      <dgm:prSet/>
      <dgm:spPr/>
      <dgm:t>
        <a:bodyPr/>
        <a:lstStyle/>
        <a:p>
          <a:endParaRPr lang="ru-RU"/>
        </a:p>
      </dgm:t>
    </dgm:pt>
    <dgm:pt modelId="{C78C1C94-B0DC-4035-9514-85044871F39B}" type="sibTrans" cxnId="{572F6667-79B3-47EF-8F85-5CD93230F3A9}">
      <dgm:prSet/>
      <dgm:spPr/>
      <dgm:t>
        <a:bodyPr/>
        <a:lstStyle/>
        <a:p>
          <a:endParaRPr lang="ru-RU"/>
        </a:p>
      </dgm:t>
    </dgm:pt>
    <dgm:pt modelId="{25939543-E519-40C4-8755-C9043F76F5A6}" type="pres">
      <dgm:prSet presAssocID="{E2AC8180-7074-4001-A596-812D55760FD0}" presName="CompostProcess" presStyleCnt="0">
        <dgm:presLayoutVars>
          <dgm:dir/>
          <dgm:resizeHandles val="exact"/>
        </dgm:presLayoutVars>
      </dgm:prSet>
      <dgm:spPr/>
    </dgm:pt>
    <dgm:pt modelId="{8816EC1D-ED43-4458-B88F-2E8189F0F242}" type="pres">
      <dgm:prSet presAssocID="{E2AC8180-7074-4001-A596-812D55760FD0}" presName="arrow" presStyleLbl="bgShp" presStyleIdx="0" presStyleCnt="1"/>
      <dgm:spPr/>
    </dgm:pt>
    <dgm:pt modelId="{5D821CDD-E8F5-4E9B-9630-4506E76FB7A8}" type="pres">
      <dgm:prSet presAssocID="{E2AC8180-7074-4001-A596-812D55760FD0}" presName="linearProcess" presStyleCnt="0"/>
      <dgm:spPr/>
    </dgm:pt>
    <dgm:pt modelId="{A4617C54-CF00-4FB5-9ACC-3BCAD51D73B7}" type="pres">
      <dgm:prSet presAssocID="{894D259B-3CB9-4ED5-B4CA-54324754332F}" presName="textNode" presStyleLbl="node1" presStyleIdx="0" presStyleCnt="3">
        <dgm:presLayoutVars>
          <dgm:bulletEnabled val="1"/>
        </dgm:presLayoutVars>
      </dgm:prSet>
      <dgm:spPr/>
      <dgm:t>
        <a:bodyPr/>
        <a:lstStyle/>
        <a:p>
          <a:endParaRPr lang="ru-RU"/>
        </a:p>
      </dgm:t>
    </dgm:pt>
    <dgm:pt modelId="{C13CC282-E45F-40AC-BAEC-CA196EC046C9}" type="pres">
      <dgm:prSet presAssocID="{CAAF3775-8584-446E-AE34-CC9658AC9808}" presName="sibTrans" presStyleCnt="0"/>
      <dgm:spPr/>
    </dgm:pt>
    <dgm:pt modelId="{1DB4E6E2-4A20-4EA6-9D4E-98505AF3FA5D}" type="pres">
      <dgm:prSet presAssocID="{5C70F42F-B31E-4E2E-AF0D-0011844EDB82}" presName="textNode" presStyleLbl="node1" presStyleIdx="1" presStyleCnt="3">
        <dgm:presLayoutVars>
          <dgm:bulletEnabled val="1"/>
        </dgm:presLayoutVars>
      </dgm:prSet>
      <dgm:spPr/>
      <dgm:t>
        <a:bodyPr/>
        <a:lstStyle/>
        <a:p>
          <a:endParaRPr lang="ru-RU"/>
        </a:p>
      </dgm:t>
    </dgm:pt>
    <dgm:pt modelId="{D417D046-BD26-4D6A-8C75-4DF9846B5D80}" type="pres">
      <dgm:prSet presAssocID="{8B360420-CBF6-4BDB-84CD-72248A284BDE}" presName="sibTrans" presStyleCnt="0"/>
      <dgm:spPr/>
    </dgm:pt>
    <dgm:pt modelId="{9C843006-48C3-4FE0-8C14-5D85778CB239}" type="pres">
      <dgm:prSet presAssocID="{E15B114F-6B05-471D-8986-40E7C6EE86EA}" presName="textNode" presStyleLbl="node1" presStyleIdx="2" presStyleCnt="3">
        <dgm:presLayoutVars>
          <dgm:bulletEnabled val="1"/>
        </dgm:presLayoutVars>
      </dgm:prSet>
      <dgm:spPr/>
      <dgm:t>
        <a:bodyPr/>
        <a:lstStyle/>
        <a:p>
          <a:endParaRPr lang="ru-RU"/>
        </a:p>
      </dgm:t>
    </dgm:pt>
  </dgm:ptLst>
  <dgm:cxnLst>
    <dgm:cxn modelId="{7034BB6F-59E2-48A2-9352-BBFCE69E0D6E}" srcId="{E2AC8180-7074-4001-A596-812D55760FD0}" destId="{5C70F42F-B31E-4E2E-AF0D-0011844EDB82}" srcOrd="1" destOrd="0" parTransId="{DCCBB705-1B02-4CE3-8A6F-84937FE62C10}" sibTransId="{8B360420-CBF6-4BDB-84CD-72248A284BDE}"/>
    <dgm:cxn modelId="{5FC4D37E-238D-418B-80E1-AFCA58F24278}" type="presOf" srcId="{894D259B-3CB9-4ED5-B4CA-54324754332F}" destId="{A4617C54-CF00-4FB5-9ACC-3BCAD51D73B7}" srcOrd="0" destOrd="0" presId="urn:microsoft.com/office/officeart/2005/8/layout/hProcess9"/>
    <dgm:cxn modelId="{25AC8E8B-E1D8-428E-8167-080B77F828AD}" srcId="{E2AC8180-7074-4001-A596-812D55760FD0}" destId="{894D259B-3CB9-4ED5-B4CA-54324754332F}" srcOrd="0" destOrd="0" parTransId="{FCE6813B-14D9-4154-AAC8-359E4D42FEF4}" sibTransId="{CAAF3775-8584-446E-AE34-CC9658AC9808}"/>
    <dgm:cxn modelId="{572F6667-79B3-47EF-8F85-5CD93230F3A9}" srcId="{E2AC8180-7074-4001-A596-812D55760FD0}" destId="{E15B114F-6B05-471D-8986-40E7C6EE86EA}" srcOrd="2" destOrd="0" parTransId="{7B380E34-7D40-4755-B2DE-883A26AB2CB1}" sibTransId="{C78C1C94-B0DC-4035-9514-85044871F39B}"/>
    <dgm:cxn modelId="{5C54CE14-2979-4BD3-8385-249C1919A9FF}" type="presOf" srcId="{5C70F42F-B31E-4E2E-AF0D-0011844EDB82}" destId="{1DB4E6E2-4A20-4EA6-9D4E-98505AF3FA5D}" srcOrd="0" destOrd="0" presId="urn:microsoft.com/office/officeart/2005/8/layout/hProcess9"/>
    <dgm:cxn modelId="{3B921F4A-88AB-402D-83D2-B8B0EF0FDBE2}" type="presOf" srcId="{E2AC8180-7074-4001-A596-812D55760FD0}" destId="{25939543-E519-40C4-8755-C9043F76F5A6}" srcOrd="0" destOrd="0" presId="urn:microsoft.com/office/officeart/2005/8/layout/hProcess9"/>
    <dgm:cxn modelId="{873D04F8-2FDC-4FAD-949C-3B9E8423E24B}" type="presOf" srcId="{E15B114F-6B05-471D-8986-40E7C6EE86EA}" destId="{9C843006-48C3-4FE0-8C14-5D85778CB239}" srcOrd="0" destOrd="0" presId="urn:microsoft.com/office/officeart/2005/8/layout/hProcess9"/>
    <dgm:cxn modelId="{8137F11E-1617-418A-B58B-E78E3FC837A0}" type="presParOf" srcId="{25939543-E519-40C4-8755-C9043F76F5A6}" destId="{8816EC1D-ED43-4458-B88F-2E8189F0F242}" srcOrd="0" destOrd="0" presId="urn:microsoft.com/office/officeart/2005/8/layout/hProcess9"/>
    <dgm:cxn modelId="{DE648320-2FE2-4064-B60B-7572F6494A24}" type="presParOf" srcId="{25939543-E519-40C4-8755-C9043F76F5A6}" destId="{5D821CDD-E8F5-4E9B-9630-4506E76FB7A8}" srcOrd="1" destOrd="0" presId="urn:microsoft.com/office/officeart/2005/8/layout/hProcess9"/>
    <dgm:cxn modelId="{2391EE0C-55CC-4486-9569-477954AA6E88}" type="presParOf" srcId="{5D821CDD-E8F5-4E9B-9630-4506E76FB7A8}" destId="{A4617C54-CF00-4FB5-9ACC-3BCAD51D73B7}" srcOrd="0" destOrd="0" presId="urn:microsoft.com/office/officeart/2005/8/layout/hProcess9"/>
    <dgm:cxn modelId="{C6D79C8B-4926-4E41-B37E-9B5137F4C9BE}" type="presParOf" srcId="{5D821CDD-E8F5-4E9B-9630-4506E76FB7A8}" destId="{C13CC282-E45F-40AC-BAEC-CA196EC046C9}" srcOrd="1" destOrd="0" presId="urn:microsoft.com/office/officeart/2005/8/layout/hProcess9"/>
    <dgm:cxn modelId="{54A8014F-36F4-4563-AF7F-01750C6F0F56}" type="presParOf" srcId="{5D821CDD-E8F5-4E9B-9630-4506E76FB7A8}" destId="{1DB4E6E2-4A20-4EA6-9D4E-98505AF3FA5D}" srcOrd="2" destOrd="0" presId="urn:microsoft.com/office/officeart/2005/8/layout/hProcess9"/>
    <dgm:cxn modelId="{BD064330-9E3B-4510-979D-CE59D1E135CB}" type="presParOf" srcId="{5D821CDD-E8F5-4E9B-9630-4506E76FB7A8}" destId="{D417D046-BD26-4D6A-8C75-4DF9846B5D80}" srcOrd="3" destOrd="0" presId="urn:microsoft.com/office/officeart/2005/8/layout/hProcess9"/>
    <dgm:cxn modelId="{5CD8B227-6550-4C5D-8D74-044FE1E2EEB4}" type="presParOf" srcId="{5D821CDD-E8F5-4E9B-9630-4506E76FB7A8}" destId="{9C843006-48C3-4FE0-8C14-5D85778CB239}"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15D5BF8-3602-41A1-BFA8-86A6F1849286}">
      <dsp:nvSpPr>
        <dsp:cNvPr id="0" name=""/>
        <dsp:cNvSpPr/>
      </dsp:nvSpPr>
      <dsp:spPr>
        <a:xfrm>
          <a:off x="2583162" y="2410822"/>
          <a:ext cx="2610539" cy="2591998"/>
        </a:xfrm>
        <a:prstGeom prst="ellipse">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a:lnSpc>
              <a:spcPct val="90000"/>
            </a:lnSpc>
            <a:spcBef>
              <a:spcPct val="0"/>
            </a:spcBef>
            <a:spcAft>
              <a:spcPct val="35000"/>
            </a:spcAft>
          </a:pPr>
          <a:r>
            <a:rPr lang="ru-RU" sz="1900" kern="1200" dirty="0" smtClean="0"/>
            <a:t>Избирательное объединение</a:t>
          </a:r>
          <a:endParaRPr lang="ru-RU" sz="1900" kern="1200" dirty="0"/>
        </a:p>
      </dsp:txBody>
      <dsp:txXfrm>
        <a:off x="2583162" y="2410822"/>
        <a:ext cx="2610539" cy="2591998"/>
      </dsp:txXfrm>
    </dsp:sp>
    <dsp:sp modelId="{FD67AF01-7F82-48A7-BA92-ECD63EE040E7}">
      <dsp:nvSpPr>
        <dsp:cNvPr id="0" name=""/>
        <dsp:cNvSpPr/>
      </dsp:nvSpPr>
      <dsp:spPr>
        <a:xfrm rot="11700000">
          <a:off x="971527" y="2839614"/>
          <a:ext cx="1594252" cy="598429"/>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CAD212-154E-4F55-A15D-BDB6E26780E4}">
      <dsp:nvSpPr>
        <dsp:cNvPr id="0" name=""/>
        <dsp:cNvSpPr/>
      </dsp:nvSpPr>
      <dsp:spPr>
        <a:xfrm>
          <a:off x="1306" y="2134611"/>
          <a:ext cx="1994765" cy="1595812"/>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ru-RU" sz="1800" kern="1200" dirty="0" smtClean="0"/>
            <a:t>Политическая партия</a:t>
          </a:r>
          <a:endParaRPr lang="ru-RU" sz="1800" kern="1200" dirty="0"/>
        </a:p>
      </dsp:txBody>
      <dsp:txXfrm>
        <a:off x="1306" y="2134611"/>
        <a:ext cx="1994765" cy="1595812"/>
      </dsp:txXfrm>
    </dsp:sp>
    <dsp:sp modelId="{1A3ABD48-B661-41B5-9CCE-3B96BDF54440}">
      <dsp:nvSpPr>
        <dsp:cNvPr id="0" name=""/>
        <dsp:cNvSpPr/>
      </dsp:nvSpPr>
      <dsp:spPr>
        <a:xfrm rot="14700000">
          <a:off x="2161936" y="1421662"/>
          <a:ext cx="1600869" cy="598429"/>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66103B-398C-4143-AC22-431A74890B08}">
      <dsp:nvSpPr>
        <dsp:cNvPr id="0" name=""/>
        <dsp:cNvSpPr/>
      </dsp:nvSpPr>
      <dsp:spPr>
        <a:xfrm>
          <a:off x="1626709" y="197530"/>
          <a:ext cx="1994765" cy="1595812"/>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ru-RU" sz="1800" kern="1200" dirty="0" smtClean="0"/>
            <a:t>Региональное отделение политической партии</a:t>
          </a:r>
          <a:endParaRPr lang="ru-RU" sz="1800" kern="1200" dirty="0"/>
        </a:p>
      </dsp:txBody>
      <dsp:txXfrm>
        <a:off x="1626709" y="197530"/>
        <a:ext cx="1994765" cy="1595812"/>
      </dsp:txXfrm>
    </dsp:sp>
    <dsp:sp modelId="{100568B7-4F53-4A4F-910F-58877026E25E}">
      <dsp:nvSpPr>
        <dsp:cNvPr id="0" name=""/>
        <dsp:cNvSpPr/>
      </dsp:nvSpPr>
      <dsp:spPr>
        <a:xfrm rot="17700000">
          <a:off x="4014058" y="1421662"/>
          <a:ext cx="1600869" cy="598429"/>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CE436B9-2480-4BD1-836C-341C25D62FB3}">
      <dsp:nvSpPr>
        <dsp:cNvPr id="0" name=""/>
        <dsp:cNvSpPr/>
      </dsp:nvSpPr>
      <dsp:spPr>
        <a:xfrm>
          <a:off x="4155388" y="197530"/>
          <a:ext cx="1994765" cy="1595812"/>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ru-RU" sz="1400" kern="1200" dirty="0" smtClean="0"/>
            <a:t>Иное структурное подразделение политической партии, имеющее право участвовать в выборах согласно уставу</a:t>
          </a:r>
          <a:endParaRPr lang="ru-RU" sz="1400" kern="1200" dirty="0"/>
        </a:p>
      </dsp:txBody>
      <dsp:txXfrm>
        <a:off x="4155388" y="197530"/>
        <a:ext cx="1994765" cy="1595812"/>
      </dsp:txXfrm>
    </dsp:sp>
    <dsp:sp modelId="{F355FAAE-BC08-4CE0-ADAB-5FEB64D8FF34}">
      <dsp:nvSpPr>
        <dsp:cNvPr id="0" name=""/>
        <dsp:cNvSpPr/>
      </dsp:nvSpPr>
      <dsp:spPr>
        <a:xfrm rot="20700000">
          <a:off x="5211083" y="2839614"/>
          <a:ext cx="1594252" cy="598429"/>
        </a:xfrm>
        <a:prstGeom prst="lef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BB075E-ABAB-4513-9572-2B760CC96DAB}">
      <dsp:nvSpPr>
        <dsp:cNvPr id="0" name=""/>
        <dsp:cNvSpPr/>
      </dsp:nvSpPr>
      <dsp:spPr>
        <a:xfrm>
          <a:off x="5780792" y="2134611"/>
          <a:ext cx="1994765" cy="1595812"/>
        </a:xfrm>
        <a:prstGeom prst="roundRect">
          <a:avLst>
            <a:gd name="adj" fmla="val 10000"/>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ru-RU" sz="1400" kern="1200" dirty="0" smtClean="0"/>
            <a:t>Общественные организации/</a:t>
          </a:r>
          <a:r>
            <a:rPr lang="ru-RU" sz="1400" kern="1200" dirty="0" err="1" smtClean="0"/>
            <a:t>дви-жения</a:t>
          </a:r>
          <a:r>
            <a:rPr lang="ru-RU" sz="1400" kern="1200" dirty="0" smtClean="0"/>
            <a:t>, уставы которых предусматривают участие в выборах</a:t>
          </a:r>
          <a:endParaRPr lang="ru-RU" sz="1400" kern="1200" dirty="0"/>
        </a:p>
      </dsp:txBody>
      <dsp:txXfrm>
        <a:off x="5780792" y="2134611"/>
        <a:ext cx="1994765" cy="159581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C2489C-00F8-4D3B-8FF4-CA0D5C57C63B}">
      <dsp:nvSpPr>
        <dsp:cNvPr id="0" name=""/>
        <dsp:cNvSpPr/>
      </dsp:nvSpPr>
      <dsp:spPr>
        <a:xfrm rot="5400000">
          <a:off x="4398286" y="-2298560"/>
          <a:ext cx="1530126" cy="6131022"/>
        </a:xfrm>
        <a:prstGeom prst="round2SameRect">
          <a:avLst/>
        </a:prstGeom>
        <a:solidFill>
          <a:schemeClr val="accent3">
            <a:alpha val="90000"/>
            <a:tint val="40000"/>
            <a:hueOff val="0"/>
            <a:satOff val="0"/>
            <a:lumOff val="0"/>
            <a:alphaOff val="0"/>
          </a:schemeClr>
        </a:solidFill>
        <a:ln w="1905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ru-RU" sz="1400" b="1" u="sng" kern="1200" dirty="0" smtClean="0"/>
            <a:t>СЪЕЗД – высший руководящий орган</a:t>
          </a:r>
          <a:endParaRPr lang="ru-RU" sz="1400" b="1" u="sng" kern="1200" dirty="0"/>
        </a:p>
        <a:p>
          <a:pPr marL="114300" lvl="1" indent="-114300" algn="l" defTabSz="622300">
            <a:lnSpc>
              <a:spcPct val="90000"/>
            </a:lnSpc>
            <a:spcBef>
              <a:spcPct val="0"/>
            </a:spcBef>
            <a:spcAft>
              <a:spcPct val="15000"/>
            </a:spcAft>
            <a:buChar char="••"/>
          </a:pPr>
          <a:r>
            <a:rPr lang="ru-RU" sz="1400" u="sng" kern="1200" dirty="0" smtClean="0"/>
            <a:t>Коллегиальный постоянно действующий орган (президиум, политсовет, правление…)</a:t>
          </a:r>
          <a:endParaRPr lang="ru-RU" sz="1400" u="sng" kern="1200" dirty="0"/>
        </a:p>
        <a:p>
          <a:pPr marL="114300" lvl="1" indent="-114300" algn="l" defTabSz="622300">
            <a:lnSpc>
              <a:spcPct val="90000"/>
            </a:lnSpc>
            <a:spcBef>
              <a:spcPct val="0"/>
            </a:spcBef>
            <a:spcAft>
              <a:spcPct val="15000"/>
            </a:spcAft>
            <a:buChar char="••"/>
          </a:pPr>
          <a:r>
            <a:rPr lang="ru-RU" sz="1400" u="sng" kern="1200" dirty="0" smtClean="0"/>
            <a:t>Председатель / руководитель</a:t>
          </a:r>
          <a:endParaRPr lang="ru-RU" sz="1400" u="sng" kern="1200" dirty="0"/>
        </a:p>
        <a:p>
          <a:pPr marL="114300" lvl="1" indent="-114300" algn="l" defTabSz="622300">
            <a:lnSpc>
              <a:spcPct val="90000"/>
            </a:lnSpc>
            <a:spcBef>
              <a:spcPct val="0"/>
            </a:spcBef>
            <a:spcAft>
              <a:spcPct val="15000"/>
            </a:spcAft>
            <a:buChar char="••"/>
          </a:pPr>
          <a:r>
            <a:rPr lang="ru-RU" sz="1400" kern="1200" dirty="0" smtClean="0"/>
            <a:t>Исполнительный комитет</a:t>
          </a:r>
          <a:endParaRPr lang="ru-RU" sz="1400" kern="1200" dirty="0"/>
        </a:p>
        <a:p>
          <a:pPr marL="114300" lvl="1" indent="-114300" algn="l" defTabSz="622300">
            <a:lnSpc>
              <a:spcPct val="90000"/>
            </a:lnSpc>
            <a:spcBef>
              <a:spcPct val="0"/>
            </a:spcBef>
            <a:spcAft>
              <a:spcPct val="15000"/>
            </a:spcAft>
            <a:buChar char="••"/>
          </a:pPr>
          <a:r>
            <a:rPr lang="ru-RU" sz="1400" u="sng" kern="1200" dirty="0" smtClean="0"/>
            <a:t>Контрольно-ревизионная комиссия</a:t>
          </a:r>
          <a:endParaRPr lang="ru-RU" sz="1400" u="sng" kern="1200" dirty="0"/>
        </a:p>
      </dsp:txBody>
      <dsp:txXfrm rot="5400000">
        <a:off x="4398286" y="-2298560"/>
        <a:ext cx="1530126" cy="6131022"/>
      </dsp:txXfrm>
    </dsp:sp>
    <dsp:sp modelId="{97A4A3E8-8EE5-420A-B96D-5F164F7B45C2}">
      <dsp:nvSpPr>
        <dsp:cNvPr id="0" name=""/>
        <dsp:cNvSpPr/>
      </dsp:nvSpPr>
      <dsp:spPr>
        <a:xfrm>
          <a:off x="254" y="309109"/>
          <a:ext cx="2097583" cy="915681"/>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ru-RU" sz="1900" kern="1200" dirty="0" smtClean="0"/>
            <a:t>Партия (федеральный уровень)</a:t>
          </a:r>
          <a:endParaRPr lang="ru-RU" sz="1900" kern="1200" dirty="0"/>
        </a:p>
      </dsp:txBody>
      <dsp:txXfrm>
        <a:off x="254" y="309109"/>
        <a:ext cx="2097583" cy="915681"/>
      </dsp:txXfrm>
    </dsp:sp>
    <dsp:sp modelId="{BCC87438-C7DF-4B85-8C76-0EC013A366D1}">
      <dsp:nvSpPr>
        <dsp:cNvPr id="0" name=""/>
        <dsp:cNvSpPr/>
      </dsp:nvSpPr>
      <dsp:spPr>
        <a:xfrm rot="5400000">
          <a:off x="4509139" y="-833503"/>
          <a:ext cx="1308904" cy="6131507"/>
        </a:xfrm>
        <a:prstGeom prst="round2SameRect">
          <a:avLst/>
        </a:prstGeom>
        <a:solidFill>
          <a:schemeClr val="accent3">
            <a:alpha val="90000"/>
            <a:tint val="40000"/>
            <a:hueOff val="0"/>
            <a:satOff val="0"/>
            <a:lumOff val="0"/>
            <a:alphaOff val="0"/>
          </a:schemeClr>
        </a:solidFill>
        <a:ln w="1905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ru-RU" sz="1400" b="1" u="sng" kern="1200" dirty="0" smtClean="0"/>
            <a:t>Конференция / общее собрание – высший руководящий орган</a:t>
          </a:r>
          <a:endParaRPr lang="ru-RU" sz="1400" b="1" u="sng" kern="1200" dirty="0"/>
        </a:p>
        <a:p>
          <a:pPr marL="114300" lvl="1" indent="-114300" algn="l" defTabSz="622300">
            <a:lnSpc>
              <a:spcPct val="90000"/>
            </a:lnSpc>
            <a:spcBef>
              <a:spcPct val="0"/>
            </a:spcBef>
            <a:spcAft>
              <a:spcPct val="15000"/>
            </a:spcAft>
            <a:buChar char="••"/>
          </a:pPr>
          <a:r>
            <a:rPr lang="ru-RU" sz="1400" u="sng" kern="1200" dirty="0" smtClean="0"/>
            <a:t>Коллегиальный постоянно действующий орган (президиум, региональный политсовет….)</a:t>
          </a:r>
          <a:endParaRPr lang="ru-RU" sz="1400" u="sng" kern="1200" dirty="0"/>
        </a:p>
        <a:p>
          <a:pPr marL="114300" lvl="1" indent="-114300" algn="l" defTabSz="622300">
            <a:lnSpc>
              <a:spcPct val="90000"/>
            </a:lnSpc>
            <a:spcBef>
              <a:spcPct val="0"/>
            </a:spcBef>
            <a:spcAft>
              <a:spcPct val="15000"/>
            </a:spcAft>
            <a:buChar char="••"/>
          </a:pPr>
          <a:r>
            <a:rPr lang="ru-RU" sz="1400" kern="1200" dirty="0" smtClean="0"/>
            <a:t>Исполнительный комитет</a:t>
          </a:r>
          <a:endParaRPr lang="ru-RU" sz="1400" kern="1200" dirty="0"/>
        </a:p>
        <a:p>
          <a:pPr marL="114300" lvl="1" indent="-114300" algn="l" defTabSz="622300">
            <a:lnSpc>
              <a:spcPct val="90000"/>
            </a:lnSpc>
            <a:spcBef>
              <a:spcPct val="0"/>
            </a:spcBef>
            <a:spcAft>
              <a:spcPct val="15000"/>
            </a:spcAft>
            <a:buChar char="••"/>
          </a:pPr>
          <a:r>
            <a:rPr lang="ru-RU" sz="1400" kern="1200" dirty="0" smtClean="0"/>
            <a:t>Контрольно-ревизионная комиссия</a:t>
          </a:r>
          <a:endParaRPr lang="ru-RU" sz="1400" kern="1200" dirty="0"/>
        </a:p>
      </dsp:txBody>
      <dsp:txXfrm rot="5400000">
        <a:off x="4509139" y="-833503"/>
        <a:ext cx="1308904" cy="6131507"/>
      </dsp:txXfrm>
    </dsp:sp>
    <dsp:sp modelId="{DD7CD82B-9824-44E3-97EB-C9AFB34ECAC5}">
      <dsp:nvSpPr>
        <dsp:cNvPr id="0" name=""/>
        <dsp:cNvSpPr/>
      </dsp:nvSpPr>
      <dsp:spPr>
        <a:xfrm>
          <a:off x="254" y="1774409"/>
          <a:ext cx="2097583" cy="915681"/>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ru-RU" sz="1900" kern="1200" dirty="0" smtClean="0"/>
            <a:t>Региональное отделение</a:t>
          </a:r>
          <a:endParaRPr lang="ru-RU" sz="1900" kern="1200" dirty="0"/>
        </a:p>
      </dsp:txBody>
      <dsp:txXfrm>
        <a:off x="254" y="1774409"/>
        <a:ext cx="2097583" cy="915681"/>
      </dsp:txXfrm>
    </dsp:sp>
    <dsp:sp modelId="{5074132E-EF25-4478-9BFA-7B4A80BFD067}">
      <dsp:nvSpPr>
        <dsp:cNvPr id="0" name=""/>
        <dsp:cNvSpPr/>
      </dsp:nvSpPr>
      <dsp:spPr>
        <a:xfrm rot="5400000">
          <a:off x="4545105" y="441913"/>
          <a:ext cx="1193214" cy="6174360"/>
        </a:xfrm>
        <a:prstGeom prst="round2SameRect">
          <a:avLst/>
        </a:prstGeom>
        <a:solidFill>
          <a:schemeClr val="accent3">
            <a:alpha val="90000"/>
            <a:tint val="40000"/>
            <a:hueOff val="0"/>
            <a:satOff val="0"/>
            <a:lumOff val="0"/>
            <a:alphaOff val="0"/>
          </a:schemeClr>
        </a:solidFill>
        <a:ln w="1905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ru-RU" sz="1400" b="1" kern="1200" dirty="0" smtClean="0"/>
            <a:t>Общее собрание местного отделения</a:t>
          </a:r>
          <a:endParaRPr lang="ru-RU" sz="1400" b="1" kern="1200" dirty="0"/>
        </a:p>
        <a:p>
          <a:pPr marL="114300" lvl="1" indent="-114300" algn="l" defTabSz="622300">
            <a:lnSpc>
              <a:spcPct val="90000"/>
            </a:lnSpc>
            <a:spcBef>
              <a:spcPct val="0"/>
            </a:spcBef>
            <a:spcAft>
              <a:spcPct val="15000"/>
            </a:spcAft>
            <a:buChar char="••"/>
          </a:pPr>
          <a:r>
            <a:rPr lang="ru-RU" sz="1400" kern="1200" dirty="0" smtClean="0"/>
            <a:t>Коллегиальный постоянно действующий орган (президиум, местный политсовет…)</a:t>
          </a:r>
          <a:endParaRPr lang="ru-RU" sz="1400" kern="1200" dirty="0"/>
        </a:p>
        <a:p>
          <a:pPr marL="114300" lvl="1" indent="-114300" algn="l" defTabSz="622300">
            <a:lnSpc>
              <a:spcPct val="90000"/>
            </a:lnSpc>
            <a:spcBef>
              <a:spcPct val="0"/>
            </a:spcBef>
            <a:spcAft>
              <a:spcPct val="15000"/>
            </a:spcAft>
            <a:buChar char="••"/>
          </a:pPr>
          <a:r>
            <a:rPr lang="ru-RU" sz="1400" kern="1200" dirty="0" smtClean="0"/>
            <a:t>Исполнительный комитет</a:t>
          </a:r>
          <a:endParaRPr lang="ru-RU" sz="1400" kern="1200" dirty="0"/>
        </a:p>
        <a:p>
          <a:pPr marL="114300" lvl="1" indent="-114300" algn="l" defTabSz="622300">
            <a:lnSpc>
              <a:spcPct val="90000"/>
            </a:lnSpc>
            <a:spcBef>
              <a:spcPct val="0"/>
            </a:spcBef>
            <a:spcAft>
              <a:spcPct val="15000"/>
            </a:spcAft>
            <a:buChar char="••"/>
          </a:pPr>
          <a:r>
            <a:rPr lang="ru-RU" sz="1400" kern="1200" dirty="0" smtClean="0"/>
            <a:t>Контрольно-ревизионная комиссия</a:t>
          </a:r>
          <a:endParaRPr lang="ru-RU" sz="1400" kern="1200" dirty="0"/>
        </a:p>
      </dsp:txBody>
      <dsp:txXfrm rot="5400000">
        <a:off x="4545105" y="441913"/>
        <a:ext cx="1193214" cy="6174360"/>
      </dsp:txXfrm>
    </dsp:sp>
    <dsp:sp modelId="{4F4DE6B2-528D-47B6-A8E2-96D862C36233}">
      <dsp:nvSpPr>
        <dsp:cNvPr id="0" name=""/>
        <dsp:cNvSpPr/>
      </dsp:nvSpPr>
      <dsp:spPr>
        <a:xfrm>
          <a:off x="254" y="3071252"/>
          <a:ext cx="2054277" cy="915681"/>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ru-RU" sz="1900" kern="1200" dirty="0" smtClean="0"/>
            <a:t>Местное отделение</a:t>
          </a:r>
          <a:endParaRPr lang="ru-RU" sz="1900" kern="1200" dirty="0"/>
        </a:p>
      </dsp:txBody>
      <dsp:txXfrm>
        <a:off x="254" y="3071252"/>
        <a:ext cx="2054277" cy="915681"/>
      </dsp:txXfrm>
    </dsp:sp>
    <dsp:sp modelId="{311F1130-345F-410C-AA08-46E3E93E1985}">
      <dsp:nvSpPr>
        <dsp:cNvPr id="0" name=""/>
        <dsp:cNvSpPr/>
      </dsp:nvSpPr>
      <dsp:spPr>
        <a:xfrm>
          <a:off x="254" y="4171484"/>
          <a:ext cx="2098538" cy="915681"/>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ru-RU" sz="1900" kern="1200" dirty="0" smtClean="0"/>
            <a:t>Первичное отделение</a:t>
          </a:r>
          <a:endParaRPr lang="ru-RU" sz="1900" kern="1200" dirty="0"/>
        </a:p>
      </dsp:txBody>
      <dsp:txXfrm>
        <a:off x="254" y="4171484"/>
        <a:ext cx="2098538" cy="91568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A00D879-12EA-4DB9-ABCF-6510F35F4645}">
      <dsp:nvSpPr>
        <dsp:cNvPr id="0" name=""/>
        <dsp:cNvSpPr/>
      </dsp:nvSpPr>
      <dsp:spPr>
        <a:xfrm>
          <a:off x="0" y="214233"/>
          <a:ext cx="8280920" cy="43312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2691" tIns="104140" rIns="642691" bIns="113792" numCol="1" spcCol="1270" anchor="t" anchorCtr="0">
          <a:noAutofit/>
        </a:bodyPr>
        <a:lstStyle/>
        <a:p>
          <a:pPr marL="171450" lvl="1" indent="-171450" algn="l" defTabSz="711200">
            <a:lnSpc>
              <a:spcPct val="90000"/>
            </a:lnSpc>
            <a:spcBef>
              <a:spcPct val="0"/>
            </a:spcBef>
            <a:spcAft>
              <a:spcPct val="15000"/>
            </a:spcAft>
            <a:buChar char="••"/>
          </a:pPr>
          <a:r>
            <a:rPr lang="ru-RU" sz="1600" kern="1200" dirty="0" smtClean="0"/>
            <a:t>Ч. 1 ст. 25 ФЗ «О политических партиях»</a:t>
          </a:r>
          <a:endParaRPr lang="ru-RU" sz="1600" kern="1200" dirty="0"/>
        </a:p>
      </dsp:txBody>
      <dsp:txXfrm>
        <a:off x="0" y="214233"/>
        <a:ext cx="8280920" cy="433125"/>
      </dsp:txXfrm>
    </dsp:sp>
    <dsp:sp modelId="{5006AB49-DECF-4404-B84E-2505462D2EA0}">
      <dsp:nvSpPr>
        <dsp:cNvPr id="0" name=""/>
        <dsp:cNvSpPr/>
      </dsp:nvSpPr>
      <dsp:spPr>
        <a:xfrm>
          <a:off x="411215" y="20544"/>
          <a:ext cx="7866735" cy="267488"/>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1066800">
            <a:lnSpc>
              <a:spcPct val="90000"/>
            </a:lnSpc>
            <a:spcBef>
              <a:spcPct val="0"/>
            </a:spcBef>
            <a:spcAft>
              <a:spcPct val="35000"/>
            </a:spcAft>
          </a:pPr>
          <a:r>
            <a:rPr lang="ru-RU" sz="2400" kern="1200" dirty="0" smtClean="0"/>
            <a:t>Съездом партии</a:t>
          </a:r>
          <a:endParaRPr lang="ru-RU" sz="2400" kern="1200" dirty="0"/>
        </a:p>
      </dsp:txBody>
      <dsp:txXfrm>
        <a:off x="411215" y="20544"/>
        <a:ext cx="7866735" cy="267488"/>
      </dsp:txXfrm>
    </dsp:sp>
    <dsp:sp modelId="{59A229B0-C7E7-4893-A18E-9825CCBC0B94}">
      <dsp:nvSpPr>
        <dsp:cNvPr id="0" name=""/>
        <dsp:cNvSpPr/>
      </dsp:nvSpPr>
      <dsp:spPr>
        <a:xfrm>
          <a:off x="0" y="1283252"/>
          <a:ext cx="8280920" cy="43312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2691" tIns="104140" rIns="642691" bIns="113792" numCol="1" spcCol="1270" anchor="t" anchorCtr="0">
          <a:noAutofit/>
        </a:bodyPr>
        <a:lstStyle/>
        <a:p>
          <a:pPr marL="171450" lvl="1" indent="-171450" algn="l" defTabSz="711200">
            <a:lnSpc>
              <a:spcPct val="90000"/>
            </a:lnSpc>
            <a:spcBef>
              <a:spcPct val="0"/>
            </a:spcBef>
            <a:spcAft>
              <a:spcPct val="15000"/>
            </a:spcAft>
            <a:buChar char="••"/>
          </a:pPr>
          <a:r>
            <a:rPr lang="ru-RU" sz="1600" kern="1200" dirty="0" smtClean="0"/>
            <a:t>Ч. 2 ст. 25 ФЗ «О политических партиях»</a:t>
          </a:r>
          <a:endParaRPr lang="ru-RU" sz="1600" kern="1200" dirty="0"/>
        </a:p>
      </dsp:txBody>
      <dsp:txXfrm>
        <a:off x="0" y="1283252"/>
        <a:ext cx="8280920" cy="433125"/>
      </dsp:txXfrm>
    </dsp:sp>
    <dsp:sp modelId="{555F67E5-FAC0-4FD1-A22A-B10E15ABBE53}">
      <dsp:nvSpPr>
        <dsp:cNvPr id="0" name=""/>
        <dsp:cNvSpPr/>
      </dsp:nvSpPr>
      <dsp:spPr>
        <a:xfrm>
          <a:off x="409193" y="674358"/>
          <a:ext cx="7863749" cy="682694"/>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1066800">
            <a:lnSpc>
              <a:spcPct val="90000"/>
            </a:lnSpc>
            <a:spcBef>
              <a:spcPct val="0"/>
            </a:spcBef>
            <a:spcAft>
              <a:spcPct val="35000"/>
            </a:spcAft>
          </a:pPr>
          <a:r>
            <a:rPr lang="ru-RU" sz="2400" kern="1200" dirty="0" smtClean="0"/>
            <a:t>Конференцией / общим собранием регионального отделения</a:t>
          </a:r>
          <a:endParaRPr lang="ru-RU" sz="2400" kern="1200" dirty="0"/>
        </a:p>
      </dsp:txBody>
      <dsp:txXfrm>
        <a:off x="409193" y="674358"/>
        <a:ext cx="7863749" cy="682694"/>
      </dsp:txXfrm>
    </dsp:sp>
    <dsp:sp modelId="{B1268288-914A-4A96-9473-3AD7D4CCB5DD}">
      <dsp:nvSpPr>
        <dsp:cNvPr id="0" name=""/>
        <dsp:cNvSpPr/>
      </dsp:nvSpPr>
      <dsp:spPr>
        <a:xfrm>
          <a:off x="0" y="2337099"/>
          <a:ext cx="8280920" cy="43312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2691" tIns="104140" rIns="642691" bIns="113792" numCol="1" spcCol="1270" anchor="t" anchorCtr="0">
          <a:noAutofit/>
        </a:bodyPr>
        <a:lstStyle/>
        <a:p>
          <a:pPr marL="171450" lvl="1" indent="-171450" algn="l" defTabSz="711200">
            <a:lnSpc>
              <a:spcPct val="90000"/>
            </a:lnSpc>
            <a:spcBef>
              <a:spcPct val="0"/>
            </a:spcBef>
            <a:spcAft>
              <a:spcPct val="15000"/>
            </a:spcAft>
            <a:buChar char="••"/>
          </a:pPr>
          <a:r>
            <a:rPr lang="ru-RU" sz="1600" kern="1200" dirty="0" smtClean="0"/>
            <a:t>Ч. 2 ст. 25 ФЗ «О политических партиях</a:t>
          </a:r>
          <a:r>
            <a:rPr lang="ru-RU" sz="900" kern="1200" dirty="0" smtClean="0"/>
            <a:t>»</a:t>
          </a:r>
          <a:endParaRPr lang="ru-RU" sz="900" kern="1200" dirty="0"/>
        </a:p>
      </dsp:txBody>
      <dsp:txXfrm>
        <a:off x="0" y="2337099"/>
        <a:ext cx="8280920" cy="433125"/>
      </dsp:txXfrm>
    </dsp:sp>
    <dsp:sp modelId="{524ED79C-2A5C-4A39-A808-5044AAC8CFB6}">
      <dsp:nvSpPr>
        <dsp:cNvPr id="0" name=""/>
        <dsp:cNvSpPr/>
      </dsp:nvSpPr>
      <dsp:spPr>
        <a:xfrm>
          <a:off x="411215" y="1743377"/>
          <a:ext cx="7866735" cy="667522"/>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1066800">
            <a:lnSpc>
              <a:spcPct val="90000"/>
            </a:lnSpc>
            <a:spcBef>
              <a:spcPct val="0"/>
            </a:spcBef>
            <a:spcAft>
              <a:spcPct val="35000"/>
            </a:spcAft>
          </a:pPr>
          <a:r>
            <a:rPr lang="ru-RU" sz="2400" kern="1200" dirty="0" smtClean="0"/>
            <a:t>Общим собранием местного отделения / иного структурного подразделения</a:t>
          </a:r>
          <a:endParaRPr lang="ru-RU" sz="2400" kern="1200" dirty="0"/>
        </a:p>
      </dsp:txBody>
      <dsp:txXfrm>
        <a:off x="411215" y="1743377"/>
        <a:ext cx="7866735" cy="667522"/>
      </dsp:txXfrm>
    </dsp:sp>
    <dsp:sp modelId="{AF6244B1-0819-4703-BEBF-40D31F175DD0}">
      <dsp:nvSpPr>
        <dsp:cNvPr id="0" name=""/>
        <dsp:cNvSpPr/>
      </dsp:nvSpPr>
      <dsp:spPr>
        <a:xfrm>
          <a:off x="0" y="3188370"/>
          <a:ext cx="8280920" cy="433125"/>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2691" tIns="104140" rIns="642691" bIns="113792" numCol="1" spcCol="1270" anchor="t" anchorCtr="0">
          <a:noAutofit/>
        </a:bodyPr>
        <a:lstStyle/>
        <a:p>
          <a:pPr marL="171450" lvl="1" indent="-171450" algn="l" defTabSz="711200">
            <a:lnSpc>
              <a:spcPct val="90000"/>
            </a:lnSpc>
            <a:spcBef>
              <a:spcPct val="0"/>
            </a:spcBef>
            <a:spcAft>
              <a:spcPct val="15000"/>
            </a:spcAft>
            <a:buChar char="••"/>
          </a:pPr>
          <a:r>
            <a:rPr lang="ru-RU" sz="1600" kern="1200" dirty="0" smtClean="0"/>
            <a:t>Если это предусмотрено уставом партии – ч. 2 ст. 25</a:t>
          </a:r>
          <a:endParaRPr lang="ru-RU" sz="1600" kern="1200" dirty="0"/>
        </a:p>
      </dsp:txBody>
      <dsp:txXfrm>
        <a:off x="0" y="3188370"/>
        <a:ext cx="8280920" cy="433125"/>
      </dsp:txXfrm>
    </dsp:sp>
    <dsp:sp modelId="{AE592C1D-00EF-461F-A91F-BEB8536FDEA1}">
      <dsp:nvSpPr>
        <dsp:cNvPr id="0" name=""/>
        <dsp:cNvSpPr/>
      </dsp:nvSpPr>
      <dsp:spPr>
        <a:xfrm>
          <a:off x="401511" y="2797224"/>
          <a:ext cx="7871366" cy="464945"/>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89000">
            <a:lnSpc>
              <a:spcPct val="90000"/>
            </a:lnSpc>
            <a:spcBef>
              <a:spcPct val="0"/>
            </a:spcBef>
            <a:spcAft>
              <a:spcPct val="35000"/>
            </a:spcAft>
          </a:pPr>
          <a:r>
            <a:rPr lang="ru-RU" sz="2000" kern="1200" dirty="0" smtClean="0"/>
            <a:t>Иным органом (при выдвижении местными отделениями/иными структурными подразделениями)</a:t>
          </a:r>
          <a:endParaRPr lang="ru-RU" sz="2000" kern="1200" dirty="0"/>
        </a:p>
      </dsp:txBody>
      <dsp:txXfrm>
        <a:off x="401511" y="2797224"/>
        <a:ext cx="7871366" cy="464945"/>
      </dsp:txXfrm>
    </dsp:sp>
    <dsp:sp modelId="{7704AE70-15CB-447A-A584-73B828FD51C2}">
      <dsp:nvSpPr>
        <dsp:cNvPr id="0" name=""/>
        <dsp:cNvSpPr/>
      </dsp:nvSpPr>
      <dsp:spPr>
        <a:xfrm>
          <a:off x="0" y="4369155"/>
          <a:ext cx="8280920" cy="58275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2691" tIns="104140" rIns="642691" bIns="99568" numCol="1" spcCol="1270" anchor="t" anchorCtr="0">
          <a:noAutofit/>
        </a:bodyPr>
        <a:lstStyle/>
        <a:p>
          <a:pPr marL="114300" lvl="1" indent="-114300" algn="l" defTabSz="622300">
            <a:lnSpc>
              <a:spcPct val="90000"/>
            </a:lnSpc>
            <a:spcBef>
              <a:spcPct val="0"/>
            </a:spcBef>
            <a:spcAft>
              <a:spcPct val="15000"/>
            </a:spcAft>
            <a:buChar char="••"/>
          </a:pPr>
          <a:r>
            <a:rPr lang="ru-RU" sz="1400" kern="1200" dirty="0" smtClean="0"/>
            <a:t>Только в отношении представительного органа; Только на повторных / дополнительных выборах; Только если это предусмотрено уставом – ч. 3 ст. 25</a:t>
          </a:r>
          <a:endParaRPr lang="ru-RU" sz="1400" kern="1200" dirty="0"/>
        </a:p>
      </dsp:txBody>
      <dsp:txXfrm>
        <a:off x="0" y="4369155"/>
        <a:ext cx="8280920" cy="582750"/>
      </dsp:txXfrm>
    </dsp:sp>
    <dsp:sp modelId="{AD6BA363-D6FE-4BC8-8732-F89904D23837}">
      <dsp:nvSpPr>
        <dsp:cNvPr id="0" name=""/>
        <dsp:cNvSpPr/>
      </dsp:nvSpPr>
      <dsp:spPr>
        <a:xfrm>
          <a:off x="401915" y="3648495"/>
          <a:ext cx="7878899" cy="794459"/>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89000">
            <a:lnSpc>
              <a:spcPct val="90000"/>
            </a:lnSpc>
            <a:spcBef>
              <a:spcPct val="0"/>
            </a:spcBef>
            <a:spcAft>
              <a:spcPct val="35000"/>
            </a:spcAft>
          </a:pPr>
          <a:r>
            <a:rPr lang="ru-RU" sz="2000" kern="1200" dirty="0" smtClean="0"/>
            <a:t>Коллегиальным постоянно действующим органом партии / регионального отделения или иного  структурного подразделения</a:t>
          </a:r>
          <a:endParaRPr lang="ru-RU" sz="2000" kern="1200" dirty="0"/>
        </a:p>
      </dsp:txBody>
      <dsp:txXfrm>
        <a:off x="401915" y="3648495"/>
        <a:ext cx="7878899" cy="794459"/>
      </dsp:txXfrm>
    </dsp:sp>
    <dsp:sp modelId="{869538C1-B8F8-41CE-88CE-37558A20947E}">
      <dsp:nvSpPr>
        <dsp:cNvPr id="0" name=""/>
        <dsp:cNvSpPr/>
      </dsp:nvSpPr>
      <dsp:spPr>
        <a:xfrm>
          <a:off x="0" y="5402243"/>
          <a:ext cx="8280920" cy="5985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42691" tIns="104140" rIns="642691" bIns="99568" numCol="1" spcCol="1270" anchor="t" anchorCtr="0">
          <a:noAutofit/>
        </a:bodyPr>
        <a:lstStyle/>
        <a:p>
          <a:pPr marL="114300" lvl="1" indent="-114300" algn="l" defTabSz="622300">
            <a:lnSpc>
              <a:spcPct val="90000"/>
            </a:lnSpc>
            <a:spcBef>
              <a:spcPct val="0"/>
            </a:spcBef>
            <a:spcAft>
              <a:spcPct val="15000"/>
            </a:spcAft>
            <a:buChar char="••"/>
          </a:pPr>
          <a:r>
            <a:rPr lang="ru-RU" sz="1400" kern="1200" dirty="0" smtClean="0"/>
            <a:t>При отсутствии регионального или местного отделения;</a:t>
          </a:r>
          <a:endParaRPr lang="ru-RU" sz="1400" kern="1200" dirty="0"/>
        </a:p>
        <a:p>
          <a:pPr marL="114300" lvl="1" indent="-114300" algn="l" defTabSz="622300">
            <a:lnSpc>
              <a:spcPct val="90000"/>
            </a:lnSpc>
            <a:spcBef>
              <a:spcPct val="0"/>
            </a:spcBef>
            <a:spcAft>
              <a:spcPct val="15000"/>
            </a:spcAft>
            <a:buChar char="••"/>
          </a:pPr>
          <a:r>
            <a:rPr lang="ru-RU" sz="1400" kern="1200" dirty="0" smtClean="0"/>
            <a:t>Только если это предусмотрено уставом – ч. 3.1 ст. 25</a:t>
          </a:r>
          <a:endParaRPr lang="ru-RU" sz="1400" kern="1200" dirty="0"/>
        </a:p>
      </dsp:txBody>
      <dsp:txXfrm>
        <a:off x="0" y="5402243"/>
        <a:ext cx="8280920" cy="598500"/>
      </dsp:txXfrm>
    </dsp:sp>
    <dsp:sp modelId="{EA83B7FE-2591-4140-A096-C4C22731F507}">
      <dsp:nvSpPr>
        <dsp:cNvPr id="0" name=""/>
        <dsp:cNvSpPr/>
      </dsp:nvSpPr>
      <dsp:spPr>
        <a:xfrm>
          <a:off x="395850" y="4978905"/>
          <a:ext cx="7882589" cy="497137"/>
        </a:xfrm>
        <a:prstGeom prst="round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9099" tIns="0" rIns="219099" bIns="0" numCol="1" spcCol="1270" anchor="ctr" anchorCtr="0">
          <a:noAutofit/>
        </a:bodyPr>
        <a:lstStyle/>
        <a:p>
          <a:pPr lvl="0" algn="l" defTabSz="889000">
            <a:lnSpc>
              <a:spcPct val="90000"/>
            </a:lnSpc>
            <a:spcBef>
              <a:spcPct val="0"/>
            </a:spcBef>
            <a:spcAft>
              <a:spcPct val="35000"/>
            </a:spcAft>
          </a:pPr>
          <a:r>
            <a:rPr lang="ru-RU" sz="2000" kern="1200" dirty="0" smtClean="0"/>
            <a:t>Коллегиальным постоянно действующим органом партии / регионального отделения</a:t>
          </a:r>
          <a:endParaRPr lang="ru-RU" sz="2000" kern="1200" dirty="0"/>
        </a:p>
      </dsp:txBody>
      <dsp:txXfrm>
        <a:off x="395850" y="4978905"/>
        <a:ext cx="7882589" cy="497137"/>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816EC1D-ED43-4458-B88F-2E8189F0F242}">
      <dsp:nvSpPr>
        <dsp:cNvPr id="0" name=""/>
        <dsp:cNvSpPr/>
      </dsp:nvSpPr>
      <dsp:spPr>
        <a:xfrm>
          <a:off x="617219" y="0"/>
          <a:ext cx="6995160" cy="432435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617C54-CF00-4FB5-9ACC-3BCAD51D73B7}">
      <dsp:nvSpPr>
        <dsp:cNvPr id="0" name=""/>
        <dsp:cNvSpPr/>
      </dsp:nvSpPr>
      <dsp:spPr>
        <a:xfrm>
          <a:off x="8840" y="1297304"/>
          <a:ext cx="2648902" cy="1729740"/>
        </a:xfrm>
        <a:prstGeom prst="roundRect">
          <a:avLst/>
        </a:prstGeom>
        <a:solidFill>
          <a:schemeClr val="accent3">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Представление кандидатур</a:t>
          </a:r>
          <a:endParaRPr lang="ru-RU" sz="1900" kern="1200" dirty="0"/>
        </a:p>
      </dsp:txBody>
      <dsp:txXfrm>
        <a:off x="8840" y="1297304"/>
        <a:ext cx="2648902" cy="1729740"/>
      </dsp:txXfrm>
    </dsp:sp>
    <dsp:sp modelId="{1DB4E6E2-4A20-4EA6-9D4E-98505AF3FA5D}">
      <dsp:nvSpPr>
        <dsp:cNvPr id="0" name=""/>
        <dsp:cNvSpPr/>
      </dsp:nvSpPr>
      <dsp:spPr>
        <a:xfrm>
          <a:off x="2790348" y="1297304"/>
          <a:ext cx="2648902" cy="1729740"/>
        </a:xfrm>
        <a:prstGeom prst="roundRect">
          <a:avLst/>
        </a:prstGeom>
        <a:solidFill>
          <a:schemeClr val="accent3">
            <a:alpha val="90000"/>
            <a:hueOff val="0"/>
            <a:satOff val="0"/>
            <a:lumOff val="0"/>
            <a:alphaOff val="-2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b="1" kern="1200" dirty="0" smtClean="0">
              <a:solidFill>
                <a:srgbClr val="FFFF00"/>
              </a:solidFill>
            </a:rPr>
            <a:t>СОГЛАСОВАНИЕ</a:t>
          </a:r>
        </a:p>
        <a:p>
          <a:pPr lvl="0" algn="ctr" defTabSz="844550">
            <a:lnSpc>
              <a:spcPct val="90000"/>
            </a:lnSpc>
            <a:spcBef>
              <a:spcPct val="0"/>
            </a:spcBef>
            <a:spcAft>
              <a:spcPct val="35000"/>
            </a:spcAft>
          </a:pPr>
          <a:r>
            <a:rPr lang="ru-RU" sz="1900" b="1" kern="1200" dirty="0" smtClean="0">
              <a:solidFill>
                <a:srgbClr val="FFFF00"/>
              </a:solidFill>
            </a:rPr>
            <a:t>?</a:t>
          </a:r>
          <a:endParaRPr lang="ru-RU" sz="1900" b="1" kern="1200" dirty="0">
            <a:solidFill>
              <a:srgbClr val="FFFF00"/>
            </a:solidFill>
          </a:endParaRPr>
        </a:p>
      </dsp:txBody>
      <dsp:txXfrm>
        <a:off x="2790348" y="1297304"/>
        <a:ext cx="2648902" cy="1729740"/>
      </dsp:txXfrm>
    </dsp:sp>
    <dsp:sp modelId="{9C843006-48C3-4FE0-8C14-5D85778CB239}">
      <dsp:nvSpPr>
        <dsp:cNvPr id="0" name=""/>
        <dsp:cNvSpPr/>
      </dsp:nvSpPr>
      <dsp:spPr>
        <a:xfrm>
          <a:off x="5571857" y="1297304"/>
          <a:ext cx="2648902" cy="1729740"/>
        </a:xfrm>
        <a:prstGeom prst="roundRect">
          <a:avLst/>
        </a:prstGeom>
        <a:solidFill>
          <a:schemeClr val="accent3">
            <a:alpha val="90000"/>
            <a:hueOff val="0"/>
            <a:satOff val="0"/>
            <a:lumOff val="0"/>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ru-RU" sz="1900" kern="1200" dirty="0" smtClean="0"/>
            <a:t>Принятие решения о выдвижении</a:t>
          </a:r>
          <a:endParaRPr lang="ru-RU" sz="1900" kern="1200" dirty="0"/>
        </a:p>
      </dsp:txBody>
      <dsp:txXfrm>
        <a:off x="5571857" y="1297304"/>
        <a:ext cx="2648902" cy="1729740"/>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D29FD68-42B8-43B8-9BA8-CE4FF5319102}" type="datetimeFigureOut">
              <a:rPr lang="ru-RU"/>
              <a:pPr>
                <a:defRPr/>
              </a:pPr>
              <a:t>23.05.2016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043DAE3-5CC9-4C0A-AA65-9C2A610B86B6}"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Образ слайда 1"/>
          <p:cNvSpPr>
            <a:spLocks noGrp="1" noRot="1" noChangeAspect="1" noTextEdit="1"/>
          </p:cNvSpPr>
          <p:nvPr>
            <p:ph type="sldImg"/>
          </p:nvPr>
        </p:nvSpPr>
        <p:spPr bwMode="auto">
          <a:noFill/>
          <a:ln>
            <a:solidFill>
              <a:srgbClr val="000000"/>
            </a:solidFill>
            <a:miter lim="800000"/>
            <a:headEnd/>
            <a:tailEnd/>
          </a:ln>
        </p:spPr>
      </p:sp>
      <p:sp>
        <p:nvSpPr>
          <p:cNvPr id="40963"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0964"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4244CFA-9C91-47AA-857C-9F0413AF3907}" type="slidenum">
              <a:rPr lang="ru-RU" smtClean="0"/>
              <a:pPr/>
              <a:t>3</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Прямоугольник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Прямоугольник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Прямоугольник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Прямоугольник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Прямоугольник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Скругленный прямоугольник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Скругленный прямоугольник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Прямоугольник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Прямоугольник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Прямоугольник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Прямоугольник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ru-RU" smtClean="0"/>
              <a:t>Образец заголовка</a:t>
            </a:r>
            <a:endParaRPr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17" name="Дата 27"/>
          <p:cNvSpPr>
            <a:spLocks noGrp="1"/>
          </p:cNvSpPr>
          <p:nvPr>
            <p:ph type="dt" sz="half" idx="10"/>
          </p:nvPr>
        </p:nvSpPr>
        <p:spPr>
          <a:xfrm>
            <a:off x="6705600" y="4206875"/>
            <a:ext cx="960438" cy="457200"/>
          </a:xfrm>
        </p:spPr>
        <p:txBody>
          <a:bodyPr/>
          <a:lstStyle>
            <a:lvl1pPr>
              <a:defRPr smtClean="0"/>
            </a:lvl1pPr>
          </a:lstStyle>
          <a:p>
            <a:pPr>
              <a:defRPr/>
            </a:pPr>
            <a:r>
              <a:rPr lang="ru-RU"/>
              <a:t>23.09.2014</a:t>
            </a:r>
            <a:endParaRPr lang="ru-RU"/>
          </a:p>
        </p:txBody>
      </p:sp>
      <p:sp>
        <p:nvSpPr>
          <p:cNvPr id="18" name="Нижний колонтитул 16"/>
          <p:cNvSpPr>
            <a:spLocks noGrp="1"/>
          </p:cNvSpPr>
          <p:nvPr>
            <p:ph type="ftr" sz="quarter" idx="11"/>
          </p:nvPr>
        </p:nvSpPr>
        <p:spPr>
          <a:xfrm>
            <a:off x="5410200" y="4205288"/>
            <a:ext cx="1295400" cy="457200"/>
          </a:xfrm>
        </p:spPr>
        <p:txBody>
          <a:bodyPr/>
          <a:lstStyle>
            <a:lvl1pPr>
              <a:defRPr/>
            </a:lvl1pPr>
          </a:lstStyle>
          <a:p>
            <a:pPr>
              <a:defRPr/>
            </a:pPr>
            <a:endParaRPr lang="ru-RU"/>
          </a:p>
        </p:txBody>
      </p:sp>
      <p:sp>
        <p:nvSpPr>
          <p:cNvPr id="19" name="Номер слайда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6CC8CFB6-692F-4BD7-8A3E-F01E91D22A57}"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r>
              <a:rPr lang="ru-RU"/>
              <a:t>23.09.2014</a:t>
            </a:r>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74B2E3DD-34BB-4593-BABB-C6F10F56CC21}"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r>
              <a:rPr lang="ru-RU"/>
              <a:t>23.09.2014</a:t>
            </a:r>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3651CC1E-A5D8-4946-929F-C68CFD473DE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13"/>
          <p:cNvSpPr>
            <a:spLocks noGrp="1"/>
          </p:cNvSpPr>
          <p:nvPr>
            <p:ph type="dt" sz="half" idx="10"/>
          </p:nvPr>
        </p:nvSpPr>
        <p:spPr/>
        <p:txBody>
          <a:bodyPr/>
          <a:lstStyle>
            <a:lvl1pPr>
              <a:defRPr/>
            </a:lvl1pPr>
          </a:lstStyle>
          <a:p>
            <a:pPr>
              <a:defRPr/>
            </a:pPr>
            <a:r>
              <a:rPr lang="ru-RU"/>
              <a:t>23.09.2014</a:t>
            </a:r>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24EFD8BC-DBF7-4BD3-9025-A45ACCF277C8}"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13"/>
          <p:cNvSpPr>
            <a:spLocks noGrp="1"/>
          </p:cNvSpPr>
          <p:nvPr>
            <p:ph type="dt" sz="half" idx="10"/>
          </p:nvPr>
        </p:nvSpPr>
        <p:spPr/>
        <p:txBody>
          <a:bodyPr/>
          <a:lstStyle>
            <a:lvl1pPr>
              <a:defRPr/>
            </a:lvl1pPr>
          </a:lstStyle>
          <a:p>
            <a:pPr>
              <a:defRPr/>
            </a:pPr>
            <a:r>
              <a:rPr lang="ru-RU"/>
              <a:t>23.09.2014</a:t>
            </a:r>
          </a:p>
        </p:txBody>
      </p:sp>
      <p:sp>
        <p:nvSpPr>
          <p:cNvPr id="5" name="Нижний колонтитул 2"/>
          <p:cNvSpPr>
            <a:spLocks noGrp="1"/>
          </p:cNvSpPr>
          <p:nvPr>
            <p:ph type="ftr" sz="quarter" idx="11"/>
          </p:nvPr>
        </p:nvSpPr>
        <p:spPr/>
        <p:txBody>
          <a:bodyPr/>
          <a:lstStyle>
            <a:lvl1pPr>
              <a:defRPr/>
            </a:lvl1pPr>
          </a:lstStyle>
          <a:p>
            <a:pPr>
              <a:defRPr/>
            </a:pPr>
            <a:endParaRPr lang="ru-RU"/>
          </a:p>
        </p:txBody>
      </p:sp>
      <p:sp>
        <p:nvSpPr>
          <p:cNvPr id="6" name="Номер слайда 22"/>
          <p:cNvSpPr>
            <a:spLocks noGrp="1"/>
          </p:cNvSpPr>
          <p:nvPr>
            <p:ph type="sldNum" sz="quarter" idx="12"/>
          </p:nvPr>
        </p:nvSpPr>
        <p:spPr/>
        <p:txBody>
          <a:bodyPr/>
          <a:lstStyle>
            <a:lvl1pPr>
              <a:defRPr/>
            </a:lvl1pPr>
          </a:lstStyle>
          <a:p>
            <a:pPr>
              <a:defRPr/>
            </a:pPr>
            <a:fld id="{CB2193E9-A989-48F7-90FF-3C73B2FB2ED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r>
              <a:rPr lang="ru-RU"/>
              <a:t>23.09.2014</a:t>
            </a:r>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B527DB21-EE20-4BB8-82A5-0F6F4E00D1E3}"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lstStyle>
            <a:lvl1pPr>
              <a:defRPr sz="4000" b="0" i="0" cap="none" baseline="0"/>
            </a:lvl1pPr>
          </a:lstStyle>
          <a:p>
            <a:r>
              <a:rPr lang="ru-RU" smtClean="0"/>
              <a:t>Образец заголовка</a:t>
            </a:r>
            <a:endParaRPr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25"/>
          <p:cNvSpPr>
            <a:spLocks noGrp="1"/>
          </p:cNvSpPr>
          <p:nvPr>
            <p:ph type="dt" sz="half" idx="10"/>
          </p:nvPr>
        </p:nvSpPr>
        <p:spPr/>
        <p:txBody>
          <a:bodyPr rtlCol="0"/>
          <a:lstStyle>
            <a:lvl1pPr>
              <a:defRPr smtClean="0"/>
            </a:lvl1pPr>
          </a:lstStyle>
          <a:p>
            <a:pPr>
              <a:defRPr/>
            </a:pPr>
            <a:r>
              <a:rPr lang="ru-RU"/>
              <a:t>23.09.2014</a:t>
            </a:r>
            <a:endParaRPr lang="ru-RU"/>
          </a:p>
        </p:txBody>
      </p:sp>
      <p:sp>
        <p:nvSpPr>
          <p:cNvPr id="8" name="Номер слайда 26"/>
          <p:cNvSpPr>
            <a:spLocks noGrp="1"/>
          </p:cNvSpPr>
          <p:nvPr>
            <p:ph type="sldNum" sz="quarter" idx="11"/>
          </p:nvPr>
        </p:nvSpPr>
        <p:spPr/>
        <p:txBody>
          <a:bodyPr rtlCol="0"/>
          <a:lstStyle>
            <a:lvl1pPr>
              <a:defRPr/>
            </a:lvl1pPr>
          </a:lstStyle>
          <a:p>
            <a:pPr>
              <a:defRPr/>
            </a:pPr>
            <a:fld id="{D8C2639E-CA96-40BD-84B2-4D4641CCAF38}" type="slidenum">
              <a:rPr lang="ru-RU"/>
              <a:pPr>
                <a:defRPr/>
              </a:pPr>
              <a:t>‹#›</a:t>
            </a:fld>
            <a:endParaRPr lang="ru-RU"/>
          </a:p>
        </p:txBody>
      </p:sp>
      <p:sp>
        <p:nvSpPr>
          <p:cNvPr id="9" name="Нижний колонтитул 27"/>
          <p:cNvSpPr>
            <a:spLocks noGrp="1"/>
          </p:cNvSpPr>
          <p:nvPr>
            <p:ph type="ftr" sz="quarter" idx="12"/>
          </p:nvPr>
        </p:nvSpPr>
        <p:spPr/>
        <p:txBody>
          <a:bodyPr rtlCol="0"/>
          <a:lstStyle>
            <a:lvl1pPr>
              <a:defRPr/>
            </a:lvl1pPr>
          </a:lstStyle>
          <a:p>
            <a:pPr>
              <a:defRPr/>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lstStyle>
            <a:lvl1pPr>
              <a:defRPr sz="4000">
                <a:solidFill>
                  <a:schemeClr val="tx2"/>
                </a:solidFill>
              </a:defRPr>
            </a:lvl1pPr>
          </a:lstStyle>
          <a:p>
            <a:r>
              <a:rPr lang="ru-RU" smtClean="0"/>
              <a:t>Образец заголовка</a:t>
            </a:r>
            <a:endParaRPr lang="en-US"/>
          </a:p>
        </p:txBody>
      </p:sp>
      <p:sp>
        <p:nvSpPr>
          <p:cNvPr id="3" name="Дата 2"/>
          <p:cNvSpPr>
            <a:spLocks noGrp="1"/>
          </p:cNvSpPr>
          <p:nvPr>
            <p:ph type="dt" sz="half" idx="10"/>
          </p:nvPr>
        </p:nvSpPr>
        <p:spPr>
          <a:xfrm>
            <a:off x="6583363" y="612775"/>
            <a:ext cx="957262" cy="457200"/>
          </a:xfrm>
        </p:spPr>
        <p:txBody>
          <a:bodyPr/>
          <a:lstStyle>
            <a:lvl1pPr>
              <a:defRPr smtClean="0"/>
            </a:lvl1pPr>
          </a:lstStyle>
          <a:p>
            <a:pPr>
              <a:defRPr/>
            </a:pPr>
            <a:r>
              <a:rPr lang="ru-RU"/>
              <a:t>23.09.2014</a:t>
            </a:r>
            <a:endParaRPr lang="ru-RU"/>
          </a:p>
        </p:txBody>
      </p:sp>
      <p:sp>
        <p:nvSpPr>
          <p:cNvPr id="4" name="Нижний колонтитул 3"/>
          <p:cNvSpPr>
            <a:spLocks noGrp="1"/>
          </p:cNvSpPr>
          <p:nvPr>
            <p:ph type="ftr" sz="quarter" idx="11"/>
          </p:nvPr>
        </p:nvSpPr>
        <p:spPr/>
        <p:txBody>
          <a:bodyPr/>
          <a:lstStyle>
            <a:lvl1pPr>
              <a:defRPr/>
            </a:lvl1pPr>
          </a:lstStyle>
          <a:p>
            <a:pPr>
              <a:defRPr/>
            </a:pPr>
            <a:endParaRPr lang="ru-RU"/>
          </a:p>
        </p:txBody>
      </p:sp>
      <p:sp>
        <p:nvSpPr>
          <p:cNvPr id="5" name="Номер слайда 4"/>
          <p:cNvSpPr>
            <a:spLocks noGrp="1"/>
          </p:cNvSpPr>
          <p:nvPr>
            <p:ph type="sldNum" sz="quarter" idx="12"/>
          </p:nvPr>
        </p:nvSpPr>
        <p:spPr/>
        <p:txBody>
          <a:bodyPr/>
          <a:lstStyle>
            <a:lvl1pPr>
              <a:defRPr/>
            </a:lvl1pPr>
          </a:lstStyle>
          <a:p>
            <a:pPr>
              <a:defRPr/>
            </a:pPr>
            <a:fld id="{8C017DEB-4A2C-4AA8-9243-09E4DDACC0C8}"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3"/>
          <p:cNvSpPr>
            <a:spLocks noGrp="1"/>
          </p:cNvSpPr>
          <p:nvPr>
            <p:ph type="dt" sz="half" idx="10"/>
          </p:nvPr>
        </p:nvSpPr>
        <p:spPr/>
        <p:txBody>
          <a:bodyPr/>
          <a:lstStyle>
            <a:lvl1pPr>
              <a:defRPr/>
            </a:lvl1pPr>
          </a:lstStyle>
          <a:p>
            <a:pPr>
              <a:defRPr/>
            </a:pPr>
            <a:r>
              <a:rPr lang="ru-RU"/>
              <a:t>23.09.2014</a:t>
            </a:r>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22"/>
          <p:cNvSpPr>
            <a:spLocks noGrp="1"/>
          </p:cNvSpPr>
          <p:nvPr>
            <p:ph type="sldNum" sz="quarter" idx="12"/>
          </p:nvPr>
        </p:nvSpPr>
        <p:spPr/>
        <p:txBody>
          <a:bodyPr/>
          <a:lstStyle>
            <a:lvl1pPr>
              <a:defRPr/>
            </a:lvl1pPr>
          </a:lstStyle>
          <a:p>
            <a:pPr>
              <a:defRPr/>
            </a:pPr>
            <a:fld id="{19CB298B-930F-44A8-AE14-B5B68AE0FE6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lang="ru-RU" smtClean="0"/>
              <a:t>Образец заголовка</a:t>
            </a:r>
            <a:endParaRPr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13"/>
          <p:cNvSpPr>
            <a:spLocks noGrp="1"/>
          </p:cNvSpPr>
          <p:nvPr>
            <p:ph type="dt" sz="half" idx="10"/>
          </p:nvPr>
        </p:nvSpPr>
        <p:spPr/>
        <p:txBody>
          <a:bodyPr/>
          <a:lstStyle>
            <a:lvl1pPr>
              <a:defRPr/>
            </a:lvl1pPr>
          </a:lstStyle>
          <a:p>
            <a:pPr>
              <a:defRPr/>
            </a:pPr>
            <a:r>
              <a:rPr lang="ru-RU"/>
              <a:t>23.09.2014</a:t>
            </a:r>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0A62A65F-A989-4026-8027-E58A06C5A097}"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ru-RU" smtClean="0"/>
              <a:t>Образец заголовка</a:t>
            </a:r>
            <a:endParaRPr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ru-RU" noProof="0" smtClean="0"/>
              <a:t>Вставка рисунка</a:t>
            </a:r>
            <a:endParaRPr lang="en-US" noProof="0" dirty="0"/>
          </a:p>
        </p:txBody>
      </p:sp>
      <p:sp>
        <p:nvSpPr>
          <p:cNvPr id="4" name="Текст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ru-RU" smtClean="0"/>
              <a:t>Образец текста</a:t>
            </a:r>
          </a:p>
        </p:txBody>
      </p:sp>
      <p:sp>
        <p:nvSpPr>
          <p:cNvPr id="5" name="Дата 13"/>
          <p:cNvSpPr>
            <a:spLocks noGrp="1"/>
          </p:cNvSpPr>
          <p:nvPr>
            <p:ph type="dt" sz="half" idx="10"/>
          </p:nvPr>
        </p:nvSpPr>
        <p:spPr/>
        <p:txBody>
          <a:bodyPr/>
          <a:lstStyle>
            <a:lvl1pPr>
              <a:defRPr/>
            </a:lvl1pPr>
          </a:lstStyle>
          <a:p>
            <a:pPr>
              <a:defRPr/>
            </a:pPr>
            <a:r>
              <a:rPr lang="ru-RU"/>
              <a:t>23.09.2014</a:t>
            </a:r>
          </a:p>
        </p:txBody>
      </p:sp>
      <p:sp>
        <p:nvSpPr>
          <p:cNvPr id="6" name="Нижний колонтитул 2"/>
          <p:cNvSpPr>
            <a:spLocks noGrp="1"/>
          </p:cNvSpPr>
          <p:nvPr>
            <p:ph type="ftr" sz="quarter" idx="11"/>
          </p:nvPr>
        </p:nvSpPr>
        <p:spPr/>
        <p:txBody>
          <a:bodyPr/>
          <a:lstStyle>
            <a:lvl1pPr>
              <a:defRPr/>
            </a:lvl1pPr>
          </a:lstStyle>
          <a:p>
            <a:pPr>
              <a:defRPr/>
            </a:pPr>
            <a:endParaRPr lang="ru-RU"/>
          </a:p>
        </p:txBody>
      </p:sp>
      <p:sp>
        <p:nvSpPr>
          <p:cNvPr id="7" name="Номер слайда 22"/>
          <p:cNvSpPr>
            <a:spLocks noGrp="1"/>
          </p:cNvSpPr>
          <p:nvPr>
            <p:ph type="sldNum" sz="quarter" idx="12"/>
          </p:nvPr>
        </p:nvSpPr>
        <p:spPr/>
        <p:txBody>
          <a:bodyPr/>
          <a:lstStyle>
            <a:lvl1pPr>
              <a:defRPr/>
            </a:lvl1pPr>
          </a:lstStyle>
          <a:p>
            <a:pPr>
              <a:defRPr/>
            </a:pPr>
            <a:fld id="{014410A0-2099-4A23-AD01-81F5A80425C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8" name="Прямоугольник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Прямоугольник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Прямоугольник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Прямоугольник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Прямоугольник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Скругленный прямоугольник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Скругленный прямоугольник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Прямоугольник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Прямоугольник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Прямоугольник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Прямоугольник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Прямоугольник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Прямоугольник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Заголовок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40" name="Текст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4" name="Дата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smtClean="0">
                <a:solidFill>
                  <a:schemeClr val="accent2"/>
                </a:solidFill>
              </a:defRPr>
            </a:lvl1pPr>
          </a:lstStyle>
          <a:p>
            <a:pPr>
              <a:defRPr/>
            </a:pPr>
            <a:r>
              <a:rPr lang="ru-RU"/>
              <a:t>23.09.2014</a:t>
            </a:r>
            <a:endParaRPr lang="ru-RU"/>
          </a:p>
        </p:txBody>
      </p:sp>
      <p:sp>
        <p:nvSpPr>
          <p:cNvPr id="3" name="Нижний колонтитул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ru-RU"/>
          </a:p>
        </p:txBody>
      </p:sp>
      <p:sp>
        <p:nvSpPr>
          <p:cNvPr id="23" name="Номер слайда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32C4C791-A31F-4148-9DAE-35C17CEB702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4011" r:id="rId1"/>
    <p:sldLayoutId id="2147484003" r:id="rId2"/>
    <p:sldLayoutId id="2147484004" r:id="rId3"/>
    <p:sldLayoutId id="2147484005" r:id="rId4"/>
    <p:sldLayoutId id="2147484012" r:id="rId5"/>
    <p:sldLayoutId id="2147484013" r:id="rId6"/>
    <p:sldLayoutId id="2147484006" r:id="rId7"/>
    <p:sldLayoutId id="2147484007" r:id="rId8"/>
    <p:sldLayoutId id="2147484008" r:id="rId9"/>
    <p:sldLayoutId id="2147484009" r:id="rId10"/>
    <p:sldLayoutId id="2147484010" r:id="rId11"/>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eorgia" pitchFamily="18" charset="0"/>
        </a:defRPr>
      </a:lvl2pPr>
      <a:lvl3pPr algn="l" rtl="0" eaLnBrk="0" fontAlgn="base" hangingPunct="0">
        <a:spcBef>
          <a:spcPct val="0"/>
        </a:spcBef>
        <a:spcAft>
          <a:spcPct val="0"/>
        </a:spcAft>
        <a:defRPr sz="4000">
          <a:solidFill>
            <a:schemeClr val="tx2"/>
          </a:solidFill>
          <a:latin typeface="Georgia" pitchFamily="18" charset="0"/>
        </a:defRPr>
      </a:lvl3pPr>
      <a:lvl4pPr algn="l" rtl="0" eaLnBrk="0" fontAlgn="base" hangingPunct="0">
        <a:spcBef>
          <a:spcPct val="0"/>
        </a:spcBef>
        <a:spcAft>
          <a:spcPct val="0"/>
        </a:spcAft>
        <a:defRPr sz="4000">
          <a:solidFill>
            <a:schemeClr val="tx2"/>
          </a:solidFill>
          <a:latin typeface="Georgia" pitchFamily="18" charset="0"/>
        </a:defRPr>
      </a:lvl4pPr>
      <a:lvl5pPr algn="l" rtl="0" eaLnBrk="0" fontAlgn="base" hangingPunct="0">
        <a:spcBef>
          <a:spcPct val="0"/>
        </a:spcBef>
        <a:spcAft>
          <a:spcPct val="0"/>
        </a:spcAft>
        <a:defRPr sz="4000">
          <a:solidFill>
            <a:schemeClr val="tx2"/>
          </a:solidFill>
          <a:latin typeface="Georgia" pitchFamily="18" charset="0"/>
        </a:defRPr>
      </a:lvl5pPr>
      <a:lvl6pPr marL="457200" algn="l" rtl="0" fontAlgn="base">
        <a:spcBef>
          <a:spcPct val="0"/>
        </a:spcBef>
        <a:spcAft>
          <a:spcPct val="0"/>
        </a:spcAft>
        <a:defRPr sz="4000">
          <a:solidFill>
            <a:schemeClr val="tx2"/>
          </a:solidFill>
          <a:latin typeface="Georgia" pitchFamily="18" charset="0"/>
        </a:defRPr>
      </a:lvl6pPr>
      <a:lvl7pPr marL="914400" algn="l" rtl="0" fontAlgn="base">
        <a:spcBef>
          <a:spcPct val="0"/>
        </a:spcBef>
        <a:spcAft>
          <a:spcPct val="0"/>
        </a:spcAft>
        <a:defRPr sz="4000">
          <a:solidFill>
            <a:schemeClr val="tx2"/>
          </a:solidFill>
          <a:latin typeface="Georgia" pitchFamily="18" charset="0"/>
        </a:defRPr>
      </a:lvl7pPr>
      <a:lvl8pPr marL="1371600" algn="l" rtl="0" fontAlgn="base">
        <a:spcBef>
          <a:spcPct val="0"/>
        </a:spcBef>
        <a:spcAft>
          <a:spcPct val="0"/>
        </a:spcAft>
        <a:defRPr sz="4000">
          <a:solidFill>
            <a:schemeClr val="tx2"/>
          </a:solidFill>
          <a:latin typeface="Georgia" pitchFamily="18" charset="0"/>
        </a:defRPr>
      </a:lvl8pPr>
      <a:lvl9pPr marL="1828800" algn="l" rtl="0" fontAlgn="base">
        <a:spcBef>
          <a:spcPct val="0"/>
        </a:spcBef>
        <a:spcAft>
          <a:spcPct val="0"/>
        </a:spcAft>
        <a:defRPr sz="4000">
          <a:solidFill>
            <a:schemeClr val="tx2"/>
          </a:solidFill>
          <a:latin typeface="Georgia" pitchFamily="18" charset="0"/>
        </a:defRPr>
      </a:lvl9pPr>
    </p:titleStyle>
    <p:bodyStyle>
      <a:lvl1pPr marL="365125" indent="-255588" algn="l" rtl="0" eaLnBrk="0" fontAlgn="base" hangingPunct="0">
        <a:spcBef>
          <a:spcPts val="300"/>
        </a:spcBef>
        <a:spcAft>
          <a:spcPct val="0"/>
        </a:spcAft>
        <a:buClr>
          <a:srgbClr val="B32C16"/>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B32C16"/>
        </a:buClr>
        <a:buFont typeface="Georgia" pitchFamily="18" charset="0"/>
        <a:buChar char="▫"/>
        <a:defRPr sz="2000" kern="1200">
          <a:solidFill>
            <a:srgbClr val="B32C16"/>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rtur.mochalov@usla.r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mailto:artur.mochalov@usla.r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333375"/>
            <a:ext cx="8458200" cy="3538538"/>
          </a:xfrm>
        </p:spPr>
        <p:txBody>
          <a:bodyPr>
            <a:normAutofit fontScale="90000"/>
          </a:bodyPr>
          <a:lstStyle/>
          <a:p>
            <a:pPr algn="ctr" eaLnBrk="1" fontAlgn="auto" hangingPunct="1">
              <a:spcAft>
                <a:spcPts val="0"/>
              </a:spcAft>
              <a:defRPr/>
            </a:pPr>
            <a:r>
              <a:rPr lang="ru-RU" sz="2000" dirty="0" smtClean="0">
                <a:latin typeface="+mn-lt"/>
              </a:rPr>
              <a:t>Избирательная комиссия Свердловской области</a:t>
            </a:r>
            <a:br>
              <a:rPr lang="ru-RU" sz="2000" dirty="0" smtClean="0">
                <a:latin typeface="+mn-lt"/>
              </a:rPr>
            </a:br>
            <a:r>
              <a:rPr lang="ru-RU" sz="2000" dirty="0" smtClean="0">
                <a:latin typeface="+mn-lt"/>
              </a:rPr>
              <a:t/>
            </a:r>
            <a:br>
              <a:rPr lang="ru-RU" sz="2000" dirty="0" smtClean="0">
                <a:latin typeface="+mn-lt"/>
              </a:rPr>
            </a:br>
            <a:r>
              <a:rPr lang="ru-RU" sz="2000" dirty="0" smtClean="0">
                <a:latin typeface="+mn-lt"/>
              </a:rPr>
              <a:t>Уральский государственный юридический университет</a:t>
            </a:r>
            <a:r>
              <a:rPr lang="ru-RU" dirty="0" smtClean="0">
                <a:latin typeface="+mn-lt"/>
              </a:rPr>
              <a:t/>
            </a:r>
            <a:br>
              <a:rPr lang="ru-RU" dirty="0" smtClean="0">
                <a:latin typeface="+mn-lt"/>
              </a:rPr>
            </a:br>
            <a:r>
              <a:rPr lang="ru-RU" sz="3200" dirty="0" smtClean="0">
                <a:latin typeface="+mn-lt"/>
              </a:rPr>
              <a:t/>
            </a:r>
            <a:br>
              <a:rPr lang="ru-RU" sz="3200" dirty="0" smtClean="0">
                <a:latin typeface="+mn-lt"/>
              </a:rPr>
            </a:br>
            <a:r>
              <a:rPr lang="ru-RU" sz="3200" b="1" dirty="0" smtClean="0">
                <a:latin typeface="+mn-lt"/>
              </a:rPr>
              <a:t>Политические партии </a:t>
            </a:r>
            <a:br>
              <a:rPr lang="ru-RU" sz="3200" b="1" dirty="0" smtClean="0">
                <a:latin typeface="+mn-lt"/>
              </a:rPr>
            </a:br>
            <a:r>
              <a:rPr lang="ru-RU" sz="3200" b="1" dirty="0" smtClean="0">
                <a:latin typeface="+mn-lt"/>
              </a:rPr>
              <a:t>в избирательном процессе</a:t>
            </a:r>
            <a:r>
              <a:rPr lang="ru-RU" sz="3200" dirty="0" smtClean="0">
                <a:latin typeface="+mn-lt"/>
              </a:rPr>
              <a:t/>
            </a:r>
            <a:br>
              <a:rPr lang="ru-RU" sz="3200" dirty="0" smtClean="0">
                <a:latin typeface="+mn-lt"/>
              </a:rPr>
            </a:br>
            <a:r>
              <a:rPr lang="ru-RU" sz="3200" dirty="0" smtClean="0">
                <a:latin typeface="+mn-lt"/>
              </a:rPr>
              <a:t/>
            </a:r>
            <a:br>
              <a:rPr lang="ru-RU" sz="3200" dirty="0" smtClean="0">
                <a:latin typeface="+mn-lt"/>
              </a:rPr>
            </a:br>
            <a:r>
              <a:rPr lang="ru-RU" sz="2200" dirty="0" smtClean="0">
                <a:latin typeface="+mn-lt"/>
              </a:rPr>
              <a:t>Семинар 25.09.2014</a:t>
            </a:r>
            <a:r>
              <a:rPr lang="ru-RU" sz="3200" dirty="0" smtClean="0">
                <a:latin typeface="+mn-lt"/>
              </a:rPr>
              <a:t/>
            </a:r>
            <a:br>
              <a:rPr lang="ru-RU" sz="3200" dirty="0" smtClean="0">
                <a:latin typeface="+mn-lt"/>
              </a:rPr>
            </a:br>
            <a:endParaRPr lang="ru-RU" sz="3200" dirty="0"/>
          </a:p>
        </p:txBody>
      </p:sp>
      <p:sp>
        <p:nvSpPr>
          <p:cNvPr id="5123" name="Подзаголовок 2"/>
          <p:cNvSpPr>
            <a:spLocks noGrp="1"/>
          </p:cNvSpPr>
          <p:nvPr>
            <p:ph type="subTitle" idx="1"/>
          </p:nvPr>
        </p:nvSpPr>
        <p:spPr>
          <a:xfrm>
            <a:off x="468313" y="4221163"/>
            <a:ext cx="8135937" cy="1752600"/>
          </a:xfrm>
        </p:spPr>
        <p:txBody>
          <a:bodyPr/>
          <a:lstStyle/>
          <a:p>
            <a:pPr marL="63500" eaLnBrk="1" hangingPunct="1"/>
            <a:endParaRPr lang="ru-RU" smtClean="0"/>
          </a:p>
          <a:p>
            <a:pPr marL="63500" eaLnBrk="1" hangingPunct="1"/>
            <a:r>
              <a:rPr lang="ru-RU" smtClean="0"/>
              <a:t>Мочалов Артур Николаевич,</a:t>
            </a:r>
          </a:p>
          <a:p>
            <a:pPr marL="63500" eaLnBrk="1" hangingPunct="1"/>
            <a:r>
              <a:rPr lang="ru-RU" sz="1600" smtClean="0"/>
              <a:t>кандидат юридических наук, доцент кафедры конституционного права УрГЮУ</a:t>
            </a:r>
          </a:p>
          <a:p>
            <a:pPr marL="63500" eaLnBrk="1" hangingPunct="1"/>
            <a:r>
              <a:rPr lang="en-US" sz="1600" smtClean="0">
                <a:hlinkClick r:id="rId2"/>
              </a:rPr>
              <a:t>artur.mochalov@usla.ru</a:t>
            </a:r>
            <a:r>
              <a:rPr lang="en-US" sz="1600" smtClean="0"/>
              <a:t> </a:t>
            </a:r>
            <a:endParaRPr lang="ru-RU" sz="16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a:xfrm>
            <a:off x="457200" y="549275"/>
            <a:ext cx="8229600" cy="792163"/>
          </a:xfrm>
        </p:spPr>
        <p:txBody>
          <a:bodyPr/>
          <a:lstStyle/>
          <a:p>
            <a:pPr algn="ctr" eaLnBrk="1" hangingPunct="1"/>
            <a:r>
              <a:rPr lang="ru-RU" sz="2000" smtClean="0"/>
              <a:t>Кейс 1.</a:t>
            </a:r>
          </a:p>
        </p:txBody>
      </p:sp>
      <p:sp>
        <p:nvSpPr>
          <p:cNvPr id="14339" name="Содержимое 2"/>
          <p:cNvSpPr>
            <a:spLocks noGrp="1"/>
          </p:cNvSpPr>
          <p:nvPr>
            <p:ph idx="1"/>
          </p:nvPr>
        </p:nvSpPr>
        <p:spPr>
          <a:xfrm>
            <a:off x="457200" y="1341438"/>
            <a:ext cx="8229600" cy="5232400"/>
          </a:xfrm>
        </p:spPr>
        <p:txBody>
          <a:bodyPr/>
          <a:lstStyle/>
          <a:p>
            <a:pPr eaLnBrk="1" hangingPunct="1"/>
            <a:r>
              <a:rPr lang="ru-RU" smtClean="0"/>
              <a:t>«…Поскольку на территории К. городского округа действует местное отделение Политической партии «…», Совет регионального отделения не вправе был принимать решение о выдвижении списка кандидатов в депутаты Думы К. городского округа…»</a:t>
            </a:r>
          </a:p>
          <a:p>
            <a:pPr eaLnBrk="1" hangingPunct="1">
              <a:buFont typeface="Georgia" pitchFamily="18" charset="0"/>
              <a:buNone/>
            </a:pPr>
            <a:endParaRPr lang="ru-RU" smtClean="0"/>
          </a:p>
          <a:p>
            <a:pPr eaLnBrk="1" hangingPunct="1">
              <a:buFont typeface="Georgia" pitchFamily="18" charset="0"/>
              <a:buNone/>
            </a:pPr>
            <a:r>
              <a:rPr lang="ru-RU" sz="2000" i="1" smtClean="0"/>
              <a:t>(Определение Свердловского областного суда от 15.11.2011 по делу № 33-16614/2011, аналогичный вывод - Определение Свердловского областного суда от 22.11.2011 по делу № 33-16752/2011)</a:t>
            </a:r>
          </a:p>
        </p:txBody>
      </p:sp>
      <p:sp>
        <p:nvSpPr>
          <p:cNvPr id="14340"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F17EBCB-FD27-43D1-B1EB-52108D5EE1D7}" type="slidenum">
              <a:rPr lang="ru-RU" smtClean="0"/>
              <a:pPr/>
              <a:t>10</a:t>
            </a:fld>
            <a:endParaRPr lang="ru-RU"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Заголовок 1"/>
          <p:cNvSpPr>
            <a:spLocks noGrp="1"/>
          </p:cNvSpPr>
          <p:nvPr>
            <p:ph type="title"/>
          </p:nvPr>
        </p:nvSpPr>
        <p:spPr>
          <a:xfrm>
            <a:off x="457200" y="549275"/>
            <a:ext cx="8229600" cy="792163"/>
          </a:xfrm>
        </p:spPr>
        <p:txBody>
          <a:bodyPr/>
          <a:lstStyle/>
          <a:p>
            <a:pPr algn="ctr" eaLnBrk="1" hangingPunct="1"/>
            <a:r>
              <a:rPr lang="ru-RU" sz="2000" smtClean="0"/>
              <a:t>Кейс 2.</a:t>
            </a:r>
          </a:p>
        </p:txBody>
      </p:sp>
      <p:sp>
        <p:nvSpPr>
          <p:cNvPr id="15363" name="Содержимое 2"/>
          <p:cNvSpPr>
            <a:spLocks noGrp="1"/>
          </p:cNvSpPr>
          <p:nvPr>
            <p:ph idx="1"/>
          </p:nvPr>
        </p:nvSpPr>
        <p:spPr>
          <a:xfrm>
            <a:off x="457200" y="1341438"/>
            <a:ext cx="8229600" cy="5232400"/>
          </a:xfrm>
        </p:spPr>
        <p:txBody>
          <a:bodyPr/>
          <a:lstStyle/>
          <a:p>
            <a:pPr eaLnBrk="1" hangingPunct="1"/>
            <a:r>
              <a:rPr lang="ru-RU" smtClean="0"/>
              <a:t>В муниципальном образовании отсутствует местное отделение партии </a:t>
            </a:r>
            <a:r>
              <a:rPr lang="en-US" smtClean="0"/>
              <a:t>N. </a:t>
            </a:r>
            <a:r>
              <a:rPr lang="ru-RU" smtClean="0"/>
              <a:t>Региональное отделение партии </a:t>
            </a:r>
            <a:r>
              <a:rPr lang="en-US" smtClean="0"/>
              <a:t>N </a:t>
            </a:r>
            <a:r>
              <a:rPr lang="ru-RU" smtClean="0"/>
              <a:t>также отсутствовало на день назначения выборов, но было зарегистрировано в период, в который проходило выдвижение кандидатов. Кандидат на должность главы МО был выдвинут </a:t>
            </a:r>
            <a:r>
              <a:rPr lang="ru-RU" i="1" smtClean="0"/>
              <a:t>Правлением </a:t>
            </a:r>
            <a:r>
              <a:rPr lang="ru-RU" smtClean="0"/>
              <a:t>(центральным коллегиальным постоянно действующим органом) </a:t>
            </a:r>
            <a:r>
              <a:rPr lang="ru-RU" i="1" smtClean="0"/>
              <a:t>данной партии</a:t>
            </a:r>
            <a:r>
              <a:rPr lang="ru-RU" smtClean="0"/>
              <a:t>.</a:t>
            </a:r>
          </a:p>
        </p:txBody>
      </p:sp>
      <p:sp>
        <p:nvSpPr>
          <p:cNvPr id="15364"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530D045-AF18-467F-8386-91372E9DF12D}" type="slidenum">
              <a:rPr lang="ru-RU" smtClean="0"/>
              <a:pPr/>
              <a:t>11</a:t>
            </a:fld>
            <a:endParaRPr lang="ru-RU"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a:xfrm>
            <a:off x="457200" y="549275"/>
            <a:ext cx="8229600" cy="792163"/>
          </a:xfrm>
        </p:spPr>
        <p:txBody>
          <a:bodyPr/>
          <a:lstStyle/>
          <a:p>
            <a:pPr algn="ctr" eaLnBrk="1" hangingPunct="1"/>
            <a:r>
              <a:rPr lang="ru-RU" sz="2000" smtClean="0"/>
              <a:t>Кейс 2. (1)</a:t>
            </a:r>
          </a:p>
        </p:txBody>
      </p:sp>
      <p:sp>
        <p:nvSpPr>
          <p:cNvPr id="16387" name="Содержимое 2"/>
          <p:cNvSpPr>
            <a:spLocks noGrp="1"/>
          </p:cNvSpPr>
          <p:nvPr>
            <p:ph idx="1"/>
          </p:nvPr>
        </p:nvSpPr>
        <p:spPr>
          <a:xfrm>
            <a:off x="457200" y="1196975"/>
            <a:ext cx="8229600" cy="5376863"/>
          </a:xfrm>
        </p:spPr>
        <p:txBody>
          <a:bodyPr/>
          <a:lstStyle/>
          <a:p>
            <a:pPr eaLnBrk="1" hangingPunct="1"/>
            <a:r>
              <a:rPr lang="ru-RU" sz="2200" smtClean="0"/>
              <a:t>«…какого-либо запрета или зависимости, на выдвижение кандидата в зависимости от факта существования регионального отделения не установлено… Федеральный закон … «О политических партиях» не ограничивает право коллегиального постоянно действующего руководящего органа политической партии выдвигать кандидата в ситуации, когда создано и действует региональное отделение политической партии… Учитывая приведенные нормы,… Правление политической партии «…» по причине отсутствия местного отделения политической партии «…» на территории муниципального образования «город …» было вправе выдвинуть Б. кандидатом на должность Главы …»</a:t>
            </a:r>
          </a:p>
          <a:p>
            <a:pPr eaLnBrk="1" hangingPunct="1">
              <a:buFont typeface="Georgia" pitchFamily="18" charset="0"/>
              <a:buNone/>
            </a:pPr>
            <a:endParaRPr lang="ru-RU" sz="900" smtClean="0"/>
          </a:p>
          <a:p>
            <a:pPr eaLnBrk="1" hangingPunct="1">
              <a:buFont typeface="Georgia" pitchFamily="18" charset="0"/>
              <a:buNone/>
            </a:pPr>
            <a:r>
              <a:rPr lang="ru-RU" sz="2000" i="1" smtClean="0"/>
              <a:t>(Определение Свердловского областного суда от 14.08.2013 по делу № 33-10607/2013)</a:t>
            </a:r>
          </a:p>
          <a:p>
            <a:pPr eaLnBrk="1" hangingPunct="1"/>
            <a:endParaRPr lang="ru-RU" smtClean="0"/>
          </a:p>
        </p:txBody>
      </p:sp>
      <p:sp>
        <p:nvSpPr>
          <p:cNvPr id="16388"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24DD59B-08F2-453A-9D5C-D7904CA353B6}" type="slidenum">
              <a:rPr lang="ru-RU" smtClean="0"/>
              <a:pPr/>
              <a:t>12</a:t>
            </a:fld>
            <a:endParaRPr lang="ru-RU"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Заголовок 1"/>
          <p:cNvSpPr>
            <a:spLocks noGrp="1"/>
          </p:cNvSpPr>
          <p:nvPr>
            <p:ph type="title"/>
          </p:nvPr>
        </p:nvSpPr>
        <p:spPr>
          <a:xfrm>
            <a:off x="457200" y="549275"/>
            <a:ext cx="8229600" cy="792163"/>
          </a:xfrm>
        </p:spPr>
        <p:txBody>
          <a:bodyPr/>
          <a:lstStyle/>
          <a:p>
            <a:pPr algn="ctr" eaLnBrk="1" hangingPunct="1"/>
            <a:r>
              <a:rPr lang="ru-RU" sz="2000" smtClean="0"/>
              <a:t>Кейс 2. (2)</a:t>
            </a:r>
          </a:p>
        </p:txBody>
      </p:sp>
      <p:sp>
        <p:nvSpPr>
          <p:cNvPr id="17411" name="Содержимое 2"/>
          <p:cNvSpPr>
            <a:spLocks noGrp="1"/>
          </p:cNvSpPr>
          <p:nvPr>
            <p:ph idx="1"/>
          </p:nvPr>
        </p:nvSpPr>
        <p:spPr>
          <a:xfrm>
            <a:off x="457200" y="1196975"/>
            <a:ext cx="8229600" cy="5376863"/>
          </a:xfrm>
        </p:spPr>
        <p:txBody>
          <a:bodyPr/>
          <a:lstStyle/>
          <a:p>
            <a:pPr eaLnBrk="1" hangingPunct="1"/>
            <a:r>
              <a:rPr lang="ru-RU" sz="2200" smtClean="0"/>
              <a:t>«В случае отсутствия в соответствующем субъекте Российской Федерации зарегистрированного регионального отделения политической партии… участвовать в региональных выборах, а в случае отсутствия </a:t>
            </a:r>
            <a:r>
              <a:rPr lang="ru-RU" sz="2200" b="1" i="1" smtClean="0"/>
              <a:t>регионального отделения </a:t>
            </a:r>
            <a:r>
              <a:rPr lang="ru-RU" sz="2200" b="1" i="1" u="sng" smtClean="0"/>
              <a:t>И</a:t>
            </a:r>
            <a:r>
              <a:rPr lang="ru-RU" sz="2200" b="1" i="1" smtClean="0"/>
              <a:t> соот-ветствующего местного отделения </a:t>
            </a:r>
            <a:r>
              <a:rPr lang="ru-RU" sz="2200" smtClean="0"/>
              <a:t>партии - и в выборах в органы местного самоуправления на территории данного субъекта Российской Федерации соответствующего муниципального образования может только политическая партия»</a:t>
            </a:r>
          </a:p>
          <a:p>
            <a:pPr eaLnBrk="1" hangingPunct="1">
              <a:buFont typeface="Georgia" pitchFamily="18" charset="0"/>
              <a:buNone/>
            </a:pPr>
            <a:endParaRPr lang="ru-RU" sz="900" smtClean="0"/>
          </a:p>
          <a:p>
            <a:pPr eaLnBrk="1" hangingPunct="1">
              <a:buFont typeface="Georgia" pitchFamily="18" charset="0"/>
              <a:buNone/>
            </a:pPr>
            <a:r>
              <a:rPr lang="ru-RU" sz="2000" i="1" smtClean="0"/>
              <a:t>(п. 1.1.4 Методических рекомендаций по вопросам, связанным с выдвижением и регистрацией кандидатов, списков кандидатов на выборах в органы государственной власти субъектов Российской Федерации и органы местного самоуправления, утв. Постановлением ЦИК России от 11.06.2014г. № 235/1486-6)</a:t>
            </a:r>
          </a:p>
          <a:p>
            <a:pPr eaLnBrk="1" hangingPunct="1"/>
            <a:endParaRPr lang="ru-RU" smtClean="0"/>
          </a:p>
        </p:txBody>
      </p:sp>
      <p:sp>
        <p:nvSpPr>
          <p:cNvPr id="17412"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3B63D2D-8C90-4164-B506-CE769706E66C}" type="slidenum">
              <a:rPr lang="ru-RU" smtClean="0"/>
              <a:pPr/>
              <a:t>13</a:t>
            </a:fld>
            <a:endParaRPr lang="ru-RU"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a:spLocks noGrp="1"/>
          </p:cNvSpPr>
          <p:nvPr>
            <p:ph type="title"/>
          </p:nvPr>
        </p:nvSpPr>
        <p:spPr>
          <a:xfrm>
            <a:off x="457200" y="549275"/>
            <a:ext cx="8229600" cy="792163"/>
          </a:xfrm>
        </p:spPr>
        <p:txBody>
          <a:bodyPr/>
          <a:lstStyle/>
          <a:p>
            <a:pPr algn="ctr" eaLnBrk="1" hangingPunct="1"/>
            <a:r>
              <a:rPr lang="ru-RU" sz="2000" smtClean="0"/>
              <a:t>Кейс 3.</a:t>
            </a:r>
          </a:p>
        </p:txBody>
      </p:sp>
      <p:sp>
        <p:nvSpPr>
          <p:cNvPr id="18435" name="Содержимое 2"/>
          <p:cNvSpPr>
            <a:spLocks noGrp="1"/>
          </p:cNvSpPr>
          <p:nvPr>
            <p:ph idx="1"/>
          </p:nvPr>
        </p:nvSpPr>
        <p:spPr>
          <a:xfrm>
            <a:off x="457200" y="1341438"/>
            <a:ext cx="8229600" cy="5232400"/>
          </a:xfrm>
        </p:spPr>
        <p:txBody>
          <a:bodyPr/>
          <a:lstStyle/>
          <a:p>
            <a:pPr eaLnBrk="1" hangingPunct="1"/>
            <a:r>
              <a:rPr lang="ru-RU" smtClean="0"/>
              <a:t>В муниципальном образовании имеется местное отделение политической партии. Но решение о выдвижении списка кандидатов на выборах депутатов представительного органа МО было принято общим собранием регионального отделения</a:t>
            </a:r>
          </a:p>
          <a:p>
            <a:pPr eaLnBrk="1" hangingPunct="1"/>
            <a:endParaRPr lang="ru-RU" smtClean="0"/>
          </a:p>
          <a:p>
            <a:pPr eaLnBrk="1" hangingPunct="1"/>
            <a:r>
              <a:rPr lang="ru-RU" smtClean="0"/>
              <a:t>(</a:t>
            </a:r>
            <a:r>
              <a:rPr lang="ru-RU" b="1" u="sng" smtClean="0"/>
              <a:t>вариант</a:t>
            </a:r>
            <a:r>
              <a:rPr lang="ru-RU" smtClean="0"/>
              <a:t>: имеется и местное отделение партии, и региональное отделение, но решение о выдвижении было принято на съезде политической партии)</a:t>
            </a:r>
          </a:p>
          <a:p>
            <a:pPr eaLnBrk="1" hangingPunct="1">
              <a:buFont typeface="Georgia" pitchFamily="18" charset="0"/>
              <a:buNone/>
            </a:pPr>
            <a:endParaRPr lang="ru-RU" smtClean="0"/>
          </a:p>
          <a:p>
            <a:pPr eaLnBrk="1" hangingPunct="1">
              <a:buFont typeface="Georgia" pitchFamily="18" charset="0"/>
              <a:buNone/>
            </a:pPr>
            <a:endParaRPr lang="ru-RU" smtClean="0"/>
          </a:p>
        </p:txBody>
      </p:sp>
      <p:sp>
        <p:nvSpPr>
          <p:cNvPr id="18436"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12191DE-1095-4CC7-A0F7-C24AC1CFFD24}" type="slidenum">
              <a:rPr lang="ru-RU" smtClean="0"/>
              <a:pPr/>
              <a:t>14</a:t>
            </a:fld>
            <a:endParaRPr lang="ru-RU"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a:xfrm>
            <a:off x="457200" y="549275"/>
            <a:ext cx="8229600" cy="431800"/>
          </a:xfrm>
        </p:spPr>
        <p:txBody>
          <a:bodyPr/>
          <a:lstStyle/>
          <a:p>
            <a:pPr algn="ctr" eaLnBrk="1" hangingPunct="1"/>
            <a:r>
              <a:rPr lang="ru-RU" sz="2000" smtClean="0"/>
              <a:t>Кейс 3.</a:t>
            </a:r>
          </a:p>
        </p:txBody>
      </p:sp>
      <p:sp>
        <p:nvSpPr>
          <p:cNvPr id="19459" name="Содержимое 2"/>
          <p:cNvSpPr>
            <a:spLocks noGrp="1"/>
          </p:cNvSpPr>
          <p:nvPr>
            <p:ph idx="1"/>
          </p:nvPr>
        </p:nvSpPr>
        <p:spPr>
          <a:xfrm>
            <a:off x="457200" y="1052513"/>
            <a:ext cx="8229600" cy="5521325"/>
          </a:xfrm>
        </p:spPr>
        <p:txBody>
          <a:bodyPr/>
          <a:lstStyle/>
          <a:p>
            <a:pPr eaLnBrk="1" hangingPunct="1"/>
            <a:r>
              <a:rPr lang="ru-RU" sz="2000" smtClean="0"/>
              <a:t>«Из приведенных правовых положений Федерального закона </a:t>
            </a:r>
            <a:r>
              <a:rPr lang="en-US" sz="2000" smtClean="0"/>
              <a:t>[</a:t>
            </a:r>
            <a:r>
              <a:rPr lang="ru-RU" sz="2000" smtClean="0"/>
              <a:t>«О политических партиях»</a:t>
            </a:r>
            <a:r>
              <a:rPr lang="en-US" sz="2000" smtClean="0"/>
              <a:t>]</a:t>
            </a:r>
            <a:r>
              <a:rPr lang="ru-RU" sz="2000" smtClean="0"/>
              <a:t> следует, что </a:t>
            </a:r>
            <a:r>
              <a:rPr lang="ru-RU" sz="2000" b="1" i="1" smtClean="0"/>
              <a:t>кроме общего правила</a:t>
            </a:r>
            <a:r>
              <a:rPr lang="ru-RU" sz="2000" smtClean="0"/>
              <a:t>, в соответствии с которым решения о выдвижении политической партией, ее региональными отделениями кандидатов (списков кандидатов) в депутаты и на иные выборные должности в органах государственной власти субъектов Российской Федерации и органах местного самоуправления принимаются на съезде партии, конференции или общем собрании ее региональных отделений, решение о выдвижении кандидата (списка кандидатов) может быть принято коллегиальным постоянно действующим руководящим органом политической партии на повторных и дополнительных выборах, а также в случаях отсутствия </a:t>
            </a:r>
            <a:r>
              <a:rPr lang="ru-RU" sz="2000" b="1" i="1" smtClean="0"/>
              <a:t>регионального </a:t>
            </a:r>
            <a:r>
              <a:rPr lang="ru-RU" sz="2000" b="1" i="1" u="sng" smtClean="0"/>
              <a:t>или</a:t>
            </a:r>
            <a:r>
              <a:rPr lang="ru-RU" sz="2000" b="1" i="1" smtClean="0"/>
              <a:t> местного </a:t>
            </a:r>
            <a:r>
              <a:rPr lang="ru-RU" sz="2000" smtClean="0"/>
              <a:t>отделения политической партии, если это предусмотрено уставом политической партии»</a:t>
            </a:r>
          </a:p>
          <a:p>
            <a:pPr eaLnBrk="1" hangingPunct="1">
              <a:buFont typeface="Georgia" pitchFamily="18" charset="0"/>
              <a:buNone/>
            </a:pPr>
            <a:r>
              <a:rPr lang="ru-RU" sz="900" smtClean="0"/>
              <a:t> </a:t>
            </a:r>
          </a:p>
          <a:p>
            <a:pPr eaLnBrk="1" hangingPunct="1">
              <a:buFont typeface="Georgia" pitchFamily="18" charset="0"/>
              <a:buNone/>
            </a:pPr>
            <a:r>
              <a:rPr lang="ru-RU" sz="1800" i="1" smtClean="0"/>
              <a:t>(Определение Верховного Суда РФ от 02.09.2013 № 86-АПГ13-9)</a:t>
            </a:r>
          </a:p>
          <a:p>
            <a:pPr eaLnBrk="1" hangingPunct="1"/>
            <a:endParaRPr lang="ru-RU" sz="1600" smtClean="0"/>
          </a:p>
        </p:txBody>
      </p:sp>
      <p:sp>
        <p:nvSpPr>
          <p:cNvPr id="19460"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22021CC-0086-4C0D-AC05-D20CF8E96EA9}" type="slidenum">
              <a:rPr lang="ru-RU" smtClean="0"/>
              <a:pPr/>
              <a:t>15</a:t>
            </a:fld>
            <a:endParaRPr lang="ru-RU"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a:xfrm>
            <a:off x="457200" y="692150"/>
            <a:ext cx="8229600" cy="649288"/>
          </a:xfrm>
        </p:spPr>
        <p:txBody>
          <a:bodyPr/>
          <a:lstStyle/>
          <a:p>
            <a:pPr algn="ctr" eaLnBrk="1" hangingPunct="1"/>
            <a:r>
              <a:rPr lang="ru-RU" sz="2000" smtClean="0"/>
              <a:t>Общий порядок принятия решения о выдвижении</a:t>
            </a:r>
          </a:p>
        </p:txBody>
      </p:sp>
      <p:sp>
        <p:nvSpPr>
          <p:cNvPr id="20483"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2E1B7F2-F63C-4CC6-B05A-0E0E8877E845}" type="slidenum">
              <a:rPr lang="ru-RU" smtClean="0"/>
              <a:pPr/>
              <a:t>16</a:t>
            </a:fld>
            <a:endParaRPr lang="ru-RU" smtClean="0"/>
          </a:p>
        </p:txBody>
      </p:sp>
      <p:graphicFrame>
        <p:nvGraphicFramePr>
          <p:cNvPr id="9" name="Содержимое 8"/>
          <p:cNvGraphicFramePr>
            <a:graphicFrameLocks noGrp="1"/>
          </p:cNvGraphicFramePr>
          <p:nvPr>
            <p:ph idx="1"/>
          </p:nvPr>
        </p:nvGraphicFramePr>
        <p:xfrm>
          <a:off x="457200" y="2249488"/>
          <a:ext cx="8229600" cy="4324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Заголовок 1"/>
          <p:cNvSpPr>
            <a:spLocks noGrp="1"/>
          </p:cNvSpPr>
          <p:nvPr>
            <p:ph type="title"/>
          </p:nvPr>
        </p:nvSpPr>
        <p:spPr>
          <a:xfrm>
            <a:off x="457200" y="549275"/>
            <a:ext cx="8229600" cy="431800"/>
          </a:xfrm>
        </p:spPr>
        <p:txBody>
          <a:bodyPr/>
          <a:lstStyle/>
          <a:p>
            <a:pPr algn="ctr" eaLnBrk="1" hangingPunct="1"/>
            <a:r>
              <a:rPr lang="ru-RU" sz="2000" smtClean="0"/>
              <a:t>Пример описания процедуры согласования в уставе (1)</a:t>
            </a:r>
          </a:p>
        </p:txBody>
      </p:sp>
      <p:sp>
        <p:nvSpPr>
          <p:cNvPr id="21507" name="Содержимое 2"/>
          <p:cNvSpPr>
            <a:spLocks noGrp="1"/>
          </p:cNvSpPr>
          <p:nvPr>
            <p:ph idx="1"/>
          </p:nvPr>
        </p:nvSpPr>
        <p:spPr>
          <a:xfrm>
            <a:off x="457200" y="1052513"/>
            <a:ext cx="8435975" cy="5521325"/>
          </a:xfrm>
        </p:spPr>
        <p:txBody>
          <a:bodyPr/>
          <a:lstStyle/>
          <a:p>
            <a:pPr>
              <a:buFont typeface="Georgia" pitchFamily="18" charset="0"/>
              <a:buNone/>
            </a:pPr>
            <a:r>
              <a:rPr lang="ru-RU" sz="1600" b="1" i="1" smtClean="0"/>
              <a:t>Статья 45.</a:t>
            </a:r>
            <a:r>
              <a:rPr lang="ru-RU" sz="1600" smtClean="0"/>
              <a:t> </a:t>
            </a:r>
            <a:r>
              <a:rPr lang="ru-RU" sz="1600" b="1" smtClean="0"/>
              <a:t>Компетенция Конференции (Общего собрания) местного отделения Партии</a:t>
            </a:r>
            <a:endParaRPr lang="ru-RU" sz="1600" smtClean="0"/>
          </a:p>
          <a:p>
            <a:pPr>
              <a:buFont typeface="Georgia" pitchFamily="18" charset="0"/>
              <a:buNone/>
            </a:pPr>
            <a:r>
              <a:rPr lang="ru-RU" sz="1600" smtClean="0"/>
              <a:t>2. К компетенции Конференции (Общего собрания) местного отделения при осуществлении прав, связанных с проведением выборов и референдумов, относится:</a:t>
            </a:r>
          </a:p>
          <a:p>
            <a:pPr>
              <a:buFont typeface="Georgia" pitchFamily="18" charset="0"/>
              <a:buNone/>
            </a:pPr>
            <a:r>
              <a:rPr lang="ru-RU" sz="1600" smtClean="0"/>
              <a:t>1) выдвижение тайным голосованием, в том числе на повторных и дополнительных выборах, в соответствии с законодательством Российской Федерации о выборах кандидатов на должность главы и на иные выборные должности муниципальных образований, кандидатов и (или) списка кандидатов в депутаты (члены) представительных органов муниципальных образований, </a:t>
            </a:r>
            <a:r>
              <a:rPr lang="ru-RU" sz="1600" b="1" smtClean="0"/>
              <a:t>кандидатуры которых предварительно согласованы Советом или Бюро Совета регионального отделения </a:t>
            </a:r>
            <a:r>
              <a:rPr lang="ru-RU" sz="1600" smtClean="0"/>
              <a:t>(на должность главы и в представительные органы муниципального образования, являющегося областным, краевым, окружным и республиканским центром, – по </a:t>
            </a:r>
            <a:r>
              <a:rPr lang="ru-RU" sz="1600" b="1" smtClean="0"/>
              <a:t>предварительному согласованию с Президиумом или Бюро Президиума</a:t>
            </a:r>
            <a:r>
              <a:rPr lang="ru-RU" sz="1600" smtClean="0"/>
              <a:t>);</a:t>
            </a:r>
          </a:p>
        </p:txBody>
      </p:sp>
      <p:sp>
        <p:nvSpPr>
          <p:cNvPr id="21508"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882F5AE-FBB4-4380-A6B7-CB51CEA88D1A}" type="slidenum">
              <a:rPr lang="ru-RU" smtClean="0"/>
              <a:pPr/>
              <a:t>17</a:t>
            </a:fld>
            <a:endParaRPr lang="ru-RU"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Заголовок 1"/>
          <p:cNvSpPr>
            <a:spLocks noGrp="1"/>
          </p:cNvSpPr>
          <p:nvPr>
            <p:ph type="title"/>
          </p:nvPr>
        </p:nvSpPr>
        <p:spPr>
          <a:xfrm>
            <a:off x="457200" y="549275"/>
            <a:ext cx="8229600" cy="431800"/>
          </a:xfrm>
        </p:spPr>
        <p:txBody>
          <a:bodyPr/>
          <a:lstStyle/>
          <a:p>
            <a:pPr algn="ctr" eaLnBrk="1" hangingPunct="1"/>
            <a:r>
              <a:rPr lang="ru-RU" sz="2000" smtClean="0"/>
              <a:t>Пример описания процедуры согласования в уставе (2)</a:t>
            </a:r>
          </a:p>
        </p:txBody>
      </p:sp>
      <p:sp>
        <p:nvSpPr>
          <p:cNvPr id="22531" name="Содержимое 2"/>
          <p:cNvSpPr>
            <a:spLocks noGrp="1"/>
          </p:cNvSpPr>
          <p:nvPr>
            <p:ph idx="1"/>
          </p:nvPr>
        </p:nvSpPr>
        <p:spPr>
          <a:xfrm>
            <a:off x="457200" y="1052513"/>
            <a:ext cx="8435975" cy="5521325"/>
          </a:xfrm>
        </p:spPr>
        <p:txBody>
          <a:bodyPr/>
          <a:lstStyle/>
          <a:p>
            <a:pPr>
              <a:buFont typeface="Georgia" pitchFamily="18" charset="0"/>
              <a:buNone/>
            </a:pPr>
            <a:r>
              <a:rPr lang="ru-RU" sz="1600" b="1" smtClean="0"/>
              <a:t/>
            </a:r>
            <a:br>
              <a:rPr lang="ru-RU" sz="1600" b="1" smtClean="0"/>
            </a:br>
            <a:r>
              <a:rPr lang="ru-RU" sz="1600" b="1" smtClean="0"/>
              <a:t>Порядок выдвижения кандидатов (списков кандидатов) в депутаты и на иные выборные должности в органах государственной власти и органах местного самоуправления</a:t>
            </a:r>
            <a:endParaRPr lang="ru-RU" sz="1600" smtClean="0"/>
          </a:p>
          <a:p>
            <a:pPr>
              <a:buFont typeface="Georgia" pitchFamily="18" charset="0"/>
              <a:buNone/>
            </a:pPr>
            <a:endParaRPr lang="ru-RU" sz="1600" smtClean="0"/>
          </a:p>
          <a:p>
            <a:r>
              <a:rPr lang="ru-RU" sz="1600" smtClean="0"/>
              <a:t>7.3.       Решения о выдвижении кандидатов (списков кандидатов) в депутаты и на иные выборные должности в органах государственной власти и органах местного самоуправления принимаются Съездом Партии </a:t>
            </a:r>
            <a:r>
              <a:rPr lang="ru-RU" sz="1600" b="1" smtClean="0"/>
              <a:t>по предложениям Президиума Центрального совета Партии</a:t>
            </a:r>
            <a:r>
              <a:rPr lang="ru-RU" sz="1600" smtClean="0"/>
              <a:t>.</a:t>
            </a:r>
          </a:p>
          <a:p>
            <a:r>
              <a:rPr lang="ru-RU" sz="1600" smtClean="0"/>
              <a:t>7.4.       Решения о выдвижении кандидатов (списков кандидатов) в депутаты и на иные выборные должности в органах государственной власти субъектов Российской Федерации и органах местного самоуправления принимаются Конференцией (Общим собранием) регионального отделения, </a:t>
            </a:r>
            <a:r>
              <a:rPr lang="ru-RU" sz="1600" b="1" smtClean="0"/>
              <a:t>по предварительному согласованию с Президиумом Центрального совета Партии</a:t>
            </a:r>
            <a:r>
              <a:rPr lang="ru-RU" sz="1600" smtClean="0"/>
              <a:t>.</a:t>
            </a:r>
          </a:p>
        </p:txBody>
      </p:sp>
      <p:sp>
        <p:nvSpPr>
          <p:cNvPr id="22532"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08DABBD7-2AFC-46E4-B69C-2C29C3A57FDF}" type="slidenum">
              <a:rPr lang="ru-RU" smtClean="0"/>
              <a:pPr/>
              <a:t>18</a:t>
            </a:fld>
            <a:endParaRPr lang="ru-RU"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Заголовок 1"/>
          <p:cNvSpPr>
            <a:spLocks noGrp="1"/>
          </p:cNvSpPr>
          <p:nvPr>
            <p:ph type="title"/>
          </p:nvPr>
        </p:nvSpPr>
        <p:spPr>
          <a:xfrm>
            <a:off x="457200" y="549275"/>
            <a:ext cx="8229600" cy="431800"/>
          </a:xfrm>
        </p:spPr>
        <p:txBody>
          <a:bodyPr/>
          <a:lstStyle/>
          <a:p>
            <a:pPr algn="ctr" eaLnBrk="1" hangingPunct="1"/>
            <a:r>
              <a:rPr lang="ru-RU" sz="2000" smtClean="0"/>
              <a:t> </a:t>
            </a:r>
          </a:p>
        </p:txBody>
      </p:sp>
      <p:sp>
        <p:nvSpPr>
          <p:cNvPr id="23555" name="Содержимое 2"/>
          <p:cNvSpPr>
            <a:spLocks noGrp="1"/>
          </p:cNvSpPr>
          <p:nvPr>
            <p:ph idx="1"/>
          </p:nvPr>
        </p:nvSpPr>
        <p:spPr>
          <a:xfrm>
            <a:off x="457200" y="620713"/>
            <a:ext cx="8435975" cy="5953125"/>
          </a:xfrm>
        </p:spPr>
        <p:txBody>
          <a:bodyPr/>
          <a:lstStyle/>
          <a:p>
            <a:pPr>
              <a:buFont typeface="Georgia" pitchFamily="18" charset="0"/>
              <a:buNone/>
            </a:pPr>
            <a:r>
              <a:rPr lang="ru-RU" sz="1800" smtClean="0"/>
              <a:t/>
            </a:r>
            <a:br>
              <a:rPr lang="ru-RU" sz="1800" smtClean="0"/>
            </a:br>
            <a:r>
              <a:rPr lang="ru-RU" sz="1800" smtClean="0"/>
              <a:t>«Как следует из материалов дела… в избирательную комиссию… было представлено в числе других документов решение Президиума Центрального Совета политической партии «…» от 24 июля 2013 года, которым утверждены решения общего собрания регионального отделения политической партии «…»… Вместе с тем, согласно представленным документам, общее собрание Регионального отделения политической партии «…» проводилось 23 июля 2013 года, следовательно, в отсутствие предусмотренного уставом политической партии предварительного согласования с Президиумом Центрального совета партии… При этом довод заявителя об утрате избирательной комиссией решения Президиума Центрального совета политической партии «…» от 19 июля 2013 года о предварительном согласовании списка кандидатов правильно не был принят судом во внимание как не подтвержденный доказательствами и опровергнутый справкой о приеме-передаче документов, представленных избирательным объединением, от 24 июля 2013 года, подписанной уполномоченным представителем…»</a:t>
            </a:r>
          </a:p>
          <a:p>
            <a:pPr>
              <a:buFont typeface="Georgia" pitchFamily="18" charset="0"/>
              <a:buNone/>
            </a:pPr>
            <a:endParaRPr lang="ru-RU" sz="1800" smtClean="0"/>
          </a:p>
          <a:p>
            <a:pPr>
              <a:buFont typeface="Georgia" pitchFamily="18" charset="0"/>
              <a:buNone/>
            </a:pPr>
            <a:r>
              <a:rPr lang="ru-RU" sz="1800" i="1" smtClean="0"/>
              <a:t>(Определение Свердловского областного суда от 14.08.2013г. по делу № 33-10461/2013)</a:t>
            </a:r>
          </a:p>
        </p:txBody>
      </p:sp>
      <p:sp>
        <p:nvSpPr>
          <p:cNvPr id="23556"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4139512-99DA-48CA-AF6C-1C6C81C2D721}" type="slidenum">
              <a:rPr lang="ru-RU" smtClean="0"/>
              <a:pPr/>
              <a:t>19</a:t>
            </a:fld>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a:xfrm>
            <a:off x="457200" y="692150"/>
            <a:ext cx="8229600" cy="576263"/>
          </a:xfrm>
        </p:spPr>
        <p:txBody>
          <a:bodyPr>
            <a:normAutofit fontScale="90000"/>
          </a:bodyPr>
          <a:lstStyle/>
          <a:p>
            <a:pPr algn="ctr" eaLnBrk="1" fontAlgn="auto" hangingPunct="1">
              <a:spcAft>
                <a:spcPts val="0"/>
              </a:spcAft>
              <a:defRPr/>
            </a:pPr>
            <a:r>
              <a:rPr lang="ru-RU" dirty="0" smtClean="0">
                <a:latin typeface="+mn-lt"/>
              </a:rPr>
              <a:t>План занятия</a:t>
            </a:r>
          </a:p>
        </p:txBody>
      </p:sp>
      <p:sp>
        <p:nvSpPr>
          <p:cNvPr id="6147" name="Содержимое 3"/>
          <p:cNvSpPr>
            <a:spLocks noGrp="1"/>
          </p:cNvSpPr>
          <p:nvPr>
            <p:ph idx="1"/>
          </p:nvPr>
        </p:nvSpPr>
        <p:spPr>
          <a:xfrm>
            <a:off x="468313" y="1341438"/>
            <a:ext cx="8229600" cy="5187950"/>
          </a:xfrm>
        </p:spPr>
        <p:txBody>
          <a:bodyPr/>
          <a:lstStyle/>
          <a:p>
            <a:pPr marL="623888" indent="-514350" eaLnBrk="1" hangingPunct="1">
              <a:lnSpc>
                <a:spcPct val="150000"/>
              </a:lnSpc>
              <a:buFont typeface="Georgia" pitchFamily="18" charset="0"/>
              <a:buAutoNum type="arabicPeriod"/>
            </a:pPr>
            <a:r>
              <a:rPr lang="ru-RU" sz="2000" smtClean="0"/>
              <a:t>Политические партии в избирательном процессе: общая характеристика</a:t>
            </a:r>
          </a:p>
          <a:p>
            <a:pPr marL="623888" indent="-514350" eaLnBrk="1" hangingPunct="1">
              <a:lnSpc>
                <a:spcPct val="150000"/>
              </a:lnSpc>
              <a:buFont typeface="Georgia" pitchFamily="18" charset="0"/>
              <a:buAutoNum type="arabicPeriod"/>
            </a:pPr>
            <a:r>
              <a:rPr lang="ru-RU" sz="2000" smtClean="0"/>
              <a:t>Политические партии как субъекты выдвижения кандидатов (списков кандидатов)</a:t>
            </a:r>
          </a:p>
          <a:p>
            <a:pPr marL="623888" indent="-514350" eaLnBrk="1" hangingPunct="1">
              <a:lnSpc>
                <a:spcPct val="150000"/>
              </a:lnSpc>
              <a:buFont typeface="Georgia" pitchFamily="18" charset="0"/>
              <a:buAutoNum type="arabicPeriod"/>
            </a:pPr>
            <a:r>
              <a:rPr lang="ru-RU" sz="2000" smtClean="0"/>
              <a:t>Осуществление политическими партиями предвыборной агитации (отдельные аспекты)</a:t>
            </a:r>
          </a:p>
          <a:p>
            <a:pPr marL="623888" indent="-514350" eaLnBrk="1" hangingPunct="1">
              <a:lnSpc>
                <a:spcPct val="150000"/>
              </a:lnSpc>
              <a:buFont typeface="Georgia" pitchFamily="18" charset="0"/>
              <a:buAutoNum type="arabicPeriod"/>
            </a:pPr>
            <a:r>
              <a:rPr lang="ru-RU" sz="2000" smtClean="0"/>
              <a:t>Распределение депутатских мест между списками кандидатов, выдвинутыми избирательными объединениями (Государственная Дума ФС РФ, Законодательное Собрание Свердловской области, представительные органы муниципальных образований)</a:t>
            </a:r>
          </a:p>
        </p:txBody>
      </p:sp>
      <p:sp>
        <p:nvSpPr>
          <p:cNvPr id="6148"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21CB4AF-1FCA-4FC2-BC71-3C9533C901B7}" type="slidenum">
              <a:rPr lang="ru-RU" smtClean="0"/>
              <a:pPr/>
              <a:t>2</a:t>
            </a:fld>
            <a:endParaRPr lang="ru-RU"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Заголовок 1"/>
          <p:cNvSpPr>
            <a:spLocks noGrp="1"/>
          </p:cNvSpPr>
          <p:nvPr>
            <p:ph type="title"/>
          </p:nvPr>
        </p:nvSpPr>
        <p:spPr>
          <a:xfrm>
            <a:off x="457200" y="549275"/>
            <a:ext cx="8229600" cy="503238"/>
          </a:xfrm>
        </p:spPr>
        <p:txBody>
          <a:bodyPr/>
          <a:lstStyle/>
          <a:p>
            <a:pPr algn="ctr" eaLnBrk="1" hangingPunct="1"/>
            <a:r>
              <a:rPr lang="ru-RU" sz="2000" smtClean="0"/>
              <a:t>Пример описания процедуры представления кандидатур в уставе </a:t>
            </a:r>
          </a:p>
        </p:txBody>
      </p:sp>
      <p:sp>
        <p:nvSpPr>
          <p:cNvPr id="24579" name="Содержимое 2"/>
          <p:cNvSpPr>
            <a:spLocks noGrp="1"/>
          </p:cNvSpPr>
          <p:nvPr>
            <p:ph idx="1"/>
          </p:nvPr>
        </p:nvSpPr>
        <p:spPr>
          <a:xfrm>
            <a:off x="457200" y="1052513"/>
            <a:ext cx="8435975" cy="5521325"/>
          </a:xfrm>
        </p:spPr>
        <p:txBody>
          <a:bodyPr/>
          <a:lstStyle/>
          <a:p>
            <a:r>
              <a:rPr lang="ru-RU" sz="1600" b="1" smtClean="0"/>
              <a:t>VIII. МЕСТНОЕ ОТДЕЛЕНИЕ.</a:t>
            </a:r>
            <a:endParaRPr lang="ru-RU" sz="1600" smtClean="0"/>
          </a:p>
          <a:p>
            <a:endParaRPr lang="ru-RU" sz="1600" smtClean="0"/>
          </a:p>
          <a:p>
            <a:r>
              <a:rPr lang="ru-RU" sz="1600" smtClean="0"/>
              <a:t>8.1. Местные отделения могут создаваться, регистрироваться и ликвидироваться решением Регионального Совета, по согласованию с Центральным Исполнительным Комитетом.</a:t>
            </a:r>
          </a:p>
          <a:p>
            <a:r>
              <a:rPr lang="ru-RU" sz="1600" smtClean="0"/>
              <a:t>Они проводят пропаганду идей Партии, прием заявлений и анкет новых членов, осуществляют поддержку кандидатов от Партии в депутаты и на другие выборные должности.</a:t>
            </a:r>
          </a:p>
          <a:p>
            <a:r>
              <a:rPr lang="ru-RU" sz="1600" smtClean="0"/>
              <a:t>Местные отделения на своем собрании имеют право, по представлению Регионального Совета, выдвигать кандидатов в депутаты и на другие выборные должности соответствующих органов местного самоуправления. Местные отделения по согласованию с Федеральным советом имеют право отзыва и исключения указанных кандидатов в соответствии с п. 5.13 настоящего Устава.</a:t>
            </a:r>
          </a:p>
          <a:p>
            <a:pPr>
              <a:buFont typeface="Georgia" pitchFamily="18" charset="0"/>
              <a:buNone/>
            </a:pPr>
            <a:endParaRPr lang="ru-RU" sz="1600" smtClean="0"/>
          </a:p>
          <a:p>
            <a:r>
              <a:rPr lang="ru-RU" sz="1600" smtClean="0"/>
              <a:t>8.3. Высшим руководящим органом местного отделения является общее собрание членов местного отделения.</a:t>
            </a:r>
          </a:p>
          <a:p>
            <a:r>
              <a:rPr lang="ru-RU" sz="1600" smtClean="0"/>
              <a:t>Решение о выдвижении кандидатов на выборные должности в органы местного самоуправления принимается тайным голосованием по кандидатурам, представленным Региональным Советом.</a:t>
            </a:r>
          </a:p>
          <a:p>
            <a:pPr>
              <a:buFont typeface="Georgia" pitchFamily="18" charset="0"/>
              <a:buNone/>
            </a:pPr>
            <a:endParaRPr lang="ru-RU" sz="1600" smtClean="0"/>
          </a:p>
        </p:txBody>
      </p:sp>
      <p:sp>
        <p:nvSpPr>
          <p:cNvPr id="24580"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FE267165-7488-44E2-B70F-A7A8B58CCED1}" type="slidenum">
              <a:rPr lang="ru-RU" smtClean="0"/>
              <a:pPr/>
              <a:t>20</a:t>
            </a:fld>
            <a:endParaRPr lang="ru-RU"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Заголовок 1"/>
          <p:cNvSpPr>
            <a:spLocks noGrp="1"/>
          </p:cNvSpPr>
          <p:nvPr>
            <p:ph type="title"/>
          </p:nvPr>
        </p:nvSpPr>
        <p:spPr>
          <a:xfrm>
            <a:off x="457200" y="549275"/>
            <a:ext cx="8229600" cy="503238"/>
          </a:xfrm>
        </p:spPr>
        <p:txBody>
          <a:bodyPr/>
          <a:lstStyle/>
          <a:p>
            <a:pPr algn="ctr" eaLnBrk="1" hangingPunct="1"/>
            <a:r>
              <a:rPr lang="ru-RU" sz="2000" smtClean="0"/>
              <a:t>Пример описания процедуры делегирования в уставе </a:t>
            </a:r>
          </a:p>
        </p:txBody>
      </p:sp>
      <p:sp>
        <p:nvSpPr>
          <p:cNvPr id="25603" name="Содержимое 2"/>
          <p:cNvSpPr>
            <a:spLocks noGrp="1"/>
          </p:cNvSpPr>
          <p:nvPr>
            <p:ph idx="1"/>
          </p:nvPr>
        </p:nvSpPr>
        <p:spPr>
          <a:xfrm>
            <a:off x="457200" y="1052513"/>
            <a:ext cx="8435975" cy="5521325"/>
          </a:xfrm>
        </p:spPr>
        <p:txBody>
          <a:bodyPr/>
          <a:lstStyle/>
          <a:p>
            <a:pPr>
              <a:buFont typeface="Georgia" pitchFamily="18" charset="0"/>
              <a:buNone/>
            </a:pPr>
            <a:r>
              <a:rPr lang="ru-RU" sz="1600" b="1" smtClean="0"/>
              <a:t>Глава 7. РЕГИОНАЛЬНЫЕ ОТДЕЛЕНИЯ ПОЛИТИЧЕСКОЙ ПАРТИИ</a:t>
            </a:r>
          </a:p>
          <a:p>
            <a:pPr>
              <a:buFont typeface="Georgia" pitchFamily="18" charset="0"/>
              <a:buNone/>
            </a:pPr>
            <a:r>
              <a:rPr lang="ru-RU" sz="1600" smtClean="0"/>
              <a:t>7.5.1. При наличии делегированных Политисполкомом политической партии полномочий региональное отделение выдвигает кандидатов (список кандидатов) в депутаты законодательных (представительных) органов государственной власти субъектов Российской Федерации, представительных органов муниципальных образований и органов местного самоуправления, а также кандидатов на выборные должности  органов государственной власти субъекта Российской Федерации, глав муниципальных образований и выборных лиц местного самоуправления.</a:t>
            </a:r>
          </a:p>
          <a:p>
            <a:pPr>
              <a:buFont typeface="Georgia" pitchFamily="18" charset="0"/>
              <a:buNone/>
            </a:pPr>
            <a:r>
              <a:rPr lang="ru-RU" sz="1600" smtClean="0"/>
              <a:t>7.6.6.  Конференция (Общее собрание) делегирует Совету (Политисполкому) регионального отделения полномочия, связанные с проведением выборов в органы государственной власти субъекта Российской Федерации, органы муниципального образования и органы местного самоуправления, и на выборные должности соответствующего уровня; с назначением и прекращением полномочий уполномоченных представителей регионального отделения политической партии, в том по финансовым вопросам при проведении выборов.</a:t>
            </a:r>
          </a:p>
          <a:p>
            <a:pPr>
              <a:buFont typeface="Georgia" pitchFamily="18" charset="0"/>
              <a:buNone/>
            </a:pPr>
            <a:r>
              <a:rPr lang="ru-RU" sz="1600" smtClean="0"/>
              <a:t>7.7.5.    </a:t>
            </a:r>
            <a:r>
              <a:rPr lang="ru-RU" sz="1600" b="1" smtClean="0"/>
              <a:t>Компетенция Совета(Политисполкома) регионального отделения</a:t>
            </a:r>
            <a:r>
              <a:rPr lang="ru-RU" sz="1600" smtClean="0"/>
              <a:t>:</a:t>
            </a:r>
          </a:p>
          <a:p>
            <a:pPr>
              <a:buFont typeface="Georgia" pitchFamily="18" charset="0"/>
              <a:buNone/>
            </a:pPr>
            <a:r>
              <a:rPr lang="ru-RU" sz="1600" smtClean="0"/>
              <a:t>определяет порядок выдвижения и выдвигает, в том числе на повторных и дополнительных выборах, кандидатов (список кандидатов) на выборах депутатов законодательного (представительного) органа государственной власти субъекта Российской Федерации, на выборах депутатов представительного органа муниципального образования или органов местного самоуправления…</a:t>
            </a:r>
          </a:p>
        </p:txBody>
      </p:sp>
      <p:sp>
        <p:nvSpPr>
          <p:cNvPr id="25604"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A8A2451C-C21D-4BCF-B98B-9F8FA73F0FC8}" type="slidenum">
              <a:rPr lang="ru-RU" smtClean="0"/>
              <a:pPr/>
              <a:t>21</a:t>
            </a:fld>
            <a:endParaRPr lang="ru-RU"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Заголовок 1"/>
          <p:cNvSpPr>
            <a:spLocks noGrp="1"/>
          </p:cNvSpPr>
          <p:nvPr>
            <p:ph type="title"/>
          </p:nvPr>
        </p:nvSpPr>
        <p:spPr>
          <a:xfrm>
            <a:off x="457200" y="549275"/>
            <a:ext cx="8229600" cy="431800"/>
          </a:xfrm>
        </p:spPr>
        <p:txBody>
          <a:bodyPr/>
          <a:lstStyle/>
          <a:p>
            <a:pPr algn="ctr" eaLnBrk="1" hangingPunct="1"/>
            <a:r>
              <a:rPr lang="ru-RU" sz="2000" smtClean="0"/>
              <a:t>Кейс 4. (1)</a:t>
            </a:r>
          </a:p>
        </p:txBody>
      </p:sp>
      <p:sp>
        <p:nvSpPr>
          <p:cNvPr id="26627" name="Содержимое 2"/>
          <p:cNvSpPr>
            <a:spLocks noGrp="1"/>
          </p:cNvSpPr>
          <p:nvPr>
            <p:ph idx="1"/>
          </p:nvPr>
        </p:nvSpPr>
        <p:spPr>
          <a:xfrm>
            <a:off x="457200" y="1052513"/>
            <a:ext cx="8435975" cy="5521325"/>
          </a:xfrm>
        </p:spPr>
        <p:txBody>
          <a:bodyPr/>
          <a:lstStyle/>
          <a:p>
            <a:r>
              <a:rPr lang="ru-RU" sz="1600" b="1" smtClean="0"/>
              <a:t>Статья 39. Решения о выдвижении кандидатов от Партии.</a:t>
            </a:r>
            <a:endParaRPr lang="ru-RU" sz="1600" smtClean="0"/>
          </a:p>
          <a:p>
            <a:pPr>
              <a:buFont typeface="Georgia" pitchFamily="18" charset="0"/>
              <a:buNone/>
            </a:pPr>
            <a:r>
              <a:rPr lang="ru-RU" sz="1600" smtClean="0"/>
              <a:t>1. Решения о выдвижении региональными отделениями Партии кандидатов (списков кандидатов) в депутаты законодательного (представительного) органа государственной власти субъекта Российской Федерации, представительного органа муниципального образования, кандидатов на иные выборные должности в органах местного самоуправления принимаются на Конференции (Общем собрании) региональных отделений Партии. Решения о выдвижении местными отделениями Партии кандидатов (списков кандидатов) в депутаты и на иные выборные должности в органах местного самоуправления принимаются Общим собранием местного отделения.</a:t>
            </a:r>
          </a:p>
          <a:p>
            <a:pPr>
              <a:buFont typeface="Georgia" pitchFamily="18" charset="0"/>
              <a:buNone/>
            </a:pPr>
            <a:r>
              <a:rPr lang="ru-RU" sz="1600" smtClean="0"/>
              <a:t> 2. Решение о выдвижении кандидатов в депутаты законодательного (представительного) органа государственной власти субъекта Российской Федерации, представительного органа муниципального образования, кандидатов на иные выборные должности в органах местного самоуправления на повторных и дополнительных выборах принимается соответственно уровню выборов Политическим советом, Советом регионального отделения, Советом местного отделения, в соответствии с компетенцией и полномочиями партийных органов, установленных настоящим Уставом.</a:t>
            </a:r>
          </a:p>
          <a:p>
            <a:pPr>
              <a:buFont typeface="Georgia" pitchFamily="18" charset="0"/>
              <a:buNone/>
            </a:pPr>
            <a:r>
              <a:rPr lang="ru-RU" sz="1600" smtClean="0"/>
              <a:t>3. Решения о выдвижении кандидатов (списков кандидатов) в депутаты законодательного (представительного) органа государственной власти субъекта Российской Федерации, представительного органа муниципального образования, кандидатов на иные выборные должности в органах местного самоуправления принимаются тайным голосованием.</a:t>
            </a:r>
          </a:p>
        </p:txBody>
      </p:sp>
      <p:sp>
        <p:nvSpPr>
          <p:cNvPr id="26628"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47C9A06-80B9-473A-9108-51BF67561502}" type="slidenum">
              <a:rPr lang="ru-RU" smtClean="0"/>
              <a:pPr/>
              <a:t>22</a:t>
            </a:fld>
            <a:endParaRPr lang="ru-RU"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a:xfrm>
            <a:off x="457200" y="549275"/>
            <a:ext cx="8229600" cy="792163"/>
          </a:xfrm>
        </p:spPr>
        <p:txBody>
          <a:bodyPr/>
          <a:lstStyle/>
          <a:p>
            <a:pPr algn="ctr" eaLnBrk="1" hangingPunct="1"/>
            <a:r>
              <a:rPr lang="ru-RU" sz="2000" smtClean="0"/>
              <a:t>Кейс 4 (продолжение)</a:t>
            </a:r>
          </a:p>
        </p:txBody>
      </p:sp>
      <p:sp>
        <p:nvSpPr>
          <p:cNvPr id="27651" name="Содержимое 2"/>
          <p:cNvSpPr>
            <a:spLocks noGrp="1"/>
          </p:cNvSpPr>
          <p:nvPr>
            <p:ph idx="1"/>
          </p:nvPr>
        </p:nvSpPr>
        <p:spPr>
          <a:xfrm>
            <a:off x="457200" y="1341438"/>
            <a:ext cx="8229600" cy="5232400"/>
          </a:xfrm>
        </p:spPr>
        <p:txBody>
          <a:bodyPr/>
          <a:lstStyle/>
          <a:p>
            <a:pPr eaLnBrk="1" hangingPunct="1">
              <a:buFont typeface="Georgia" pitchFamily="18" charset="0"/>
              <a:buNone/>
            </a:pPr>
            <a:r>
              <a:rPr lang="ru-RU" sz="1800" b="1" smtClean="0"/>
              <a:t>Статья 27. Компетенция и полномочия Общего собрания местного отделения:</a:t>
            </a:r>
          </a:p>
          <a:p>
            <a:pPr eaLnBrk="1" hangingPunct="1">
              <a:buFont typeface="Georgia" pitchFamily="18" charset="0"/>
              <a:buNone/>
            </a:pPr>
            <a:r>
              <a:rPr lang="ru-RU" sz="1800" b="1" smtClean="0"/>
              <a:t>…</a:t>
            </a:r>
          </a:p>
          <a:p>
            <a:r>
              <a:rPr lang="ru-RU" sz="1800" smtClean="0"/>
              <a:t>5. Выдвижение тайным голосованием:</a:t>
            </a:r>
          </a:p>
          <a:p>
            <a:pPr>
              <a:buFont typeface="Georgia" pitchFamily="18" charset="0"/>
              <a:buNone/>
            </a:pPr>
            <a:r>
              <a:rPr lang="ru-RU" sz="1800" smtClean="0"/>
              <a:t>а) По согласованию с Советом регионального отделения Партии кандидатов (списков кандидатов) в депутаты или на иные выборные должности в органах местного самоуправления… При этом кандидаты, списки кандидатов в депутаты или на иные выборные должности в органах местного самоуправления муниципальных образований </a:t>
            </a:r>
            <a:r>
              <a:rPr lang="ru-RU" sz="1800" b="1" smtClean="0"/>
              <a:t>сельских и городских поселений </a:t>
            </a:r>
            <a:r>
              <a:rPr lang="ru-RU" sz="1800" smtClean="0"/>
              <a:t>считаются согласованными, если эти кандидатуры </a:t>
            </a:r>
            <a:r>
              <a:rPr lang="ru-RU" sz="1800" b="1" smtClean="0"/>
              <a:t>не были отклонены </a:t>
            </a:r>
            <a:r>
              <a:rPr lang="ru-RU" sz="1800" smtClean="0"/>
              <a:t>Советом регионального отделения  в течение 10 дней c момента получения ими соответствующих документов.</a:t>
            </a:r>
          </a:p>
          <a:p>
            <a:pPr eaLnBrk="1" hangingPunct="1">
              <a:buFont typeface="Georgia" pitchFamily="18" charset="0"/>
              <a:buNone/>
            </a:pPr>
            <a:endParaRPr lang="ru-RU" sz="1800" smtClean="0"/>
          </a:p>
        </p:txBody>
      </p:sp>
      <p:sp>
        <p:nvSpPr>
          <p:cNvPr id="27652"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32A2BB9-EC30-4FD1-B481-982F51220485}" type="slidenum">
              <a:rPr lang="ru-RU" smtClean="0"/>
              <a:pPr/>
              <a:t>23</a:t>
            </a:fld>
            <a:endParaRPr lang="ru-RU"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a:xfrm>
            <a:off x="457200" y="620713"/>
            <a:ext cx="8229600" cy="576262"/>
          </a:xfrm>
        </p:spPr>
        <p:txBody>
          <a:bodyPr/>
          <a:lstStyle/>
          <a:p>
            <a:pPr algn="ctr" eaLnBrk="1" hangingPunct="1"/>
            <a:r>
              <a:rPr lang="ru-RU" sz="2000" smtClean="0"/>
              <a:t>Кейс 5.</a:t>
            </a:r>
          </a:p>
        </p:txBody>
      </p:sp>
      <p:sp>
        <p:nvSpPr>
          <p:cNvPr id="28675" name="Содержимое 2"/>
          <p:cNvSpPr>
            <a:spLocks noGrp="1"/>
          </p:cNvSpPr>
          <p:nvPr>
            <p:ph idx="1"/>
          </p:nvPr>
        </p:nvSpPr>
        <p:spPr>
          <a:xfrm>
            <a:off x="457200" y="1196975"/>
            <a:ext cx="8229600" cy="5376863"/>
          </a:xfrm>
        </p:spPr>
        <p:txBody>
          <a:bodyPr/>
          <a:lstStyle/>
          <a:p>
            <a:pPr eaLnBrk="1" hangingPunct="1">
              <a:buFont typeface="Georgia" pitchFamily="18" charset="0"/>
              <a:buNone/>
            </a:pPr>
            <a:r>
              <a:rPr lang="ru-RU" sz="1800" b="1" smtClean="0"/>
              <a:t>16. </a:t>
            </a:r>
            <a:r>
              <a:rPr lang="en-US" sz="1800" b="1" smtClean="0"/>
              <a:t>G</a:t>
            </a:r>
            <a:r>
              <a:rPr lang="ru-RU" sz="1800" b="1" smtClean="0"/>
              <a:t>орядок выдвижения кандидатов (списка кандидатов) в депутаты и на иные выборные должности в органах государственной власти и органах местного самоуправления, основания и порядок отзыва кандидатов</a:t>
            </a:r>
            <a:endParaRPr lang="ru-RU" sz="1800" smtClean="0"/>
          </a:p>
          <a:p>
            <a:pPr eaLnBrk="1" hangingPunct="1">
              <a:buFont typeface="Georgia" pitchFamily="18" charset="0"/>
              <a:buNone/>
            </a:pPr>
            <a:r>
              <a:rPr lang="ru-RU" sz="1800" smtClean="0"/>
              <a:t>16.7                      Решение об участии Местного отделения Партии в избирательной кампании по выборам органов местного самоуправления муниципальных образований принимает Правление соответствующего Местного отделения Партии по согласованию с Правлением Регионального отделения Партии. Этим же решением Правление Местного отделения Партии принимает решение о созыве Конференции Местного отделения Партии, определяет дату и место её проведения, норму представительства, проект повестки, устанавливает срок представления предложений членами Партии, руководящими органами Первичных отделений Партии по выдвижению кандидатов (списка кандидатов). Правление Местного отделения Партии рассматривает предложения, в случае их одобрения согласует с предложениями центральных органов Партии и руководящих органов Регионального отделения Партии и вносит на Конференцию.</a:t>
            </a:r>
          </a:p>
        </p:txBody>
      </p:sp>
      <p:sp>
        <p:nvSpPr>
          <p:cNvPr id="28676"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D41F608C-E816-4E63-B1DC-2D98D529E880}" type="slidenum">
              <a:rPr lang="ru-RU" smtClean="0"/>
              <a:pPr/>
              <a:t>24</a:t>
            </a:fld>
            <a:endParaRPr lang="ru-RU"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Заголовок 1"/>
          <p:cNvSpPr>
            <a:spLocks noGrp="1"/>
          </p:cNvSpPr>
          <p:nvPr>
            <p:ph type="title"/>
          </p:nvPr>
        </p:nvSpPr>
        <p:spPr>
          <a:xfrm>
            <a:off x="457200" y="620713"/>
            <a:ext cx="8229600" cy="576262"/>
          </a:xfrm>
        </p:spPr>
        <p:txBody>
          <a:bodyPr/>
          <a:lstStyle/>
          <a:p>
            <a:pPr algn="ctr" eaLnBrk="1" hangingPunct="1"/>
            <a:r>
              <a:rPr lang="ru-RU" sz="2000" smtClean="0"/>
              <a:t>Кейс 5 (продолжение)</a:t>
            </a:r>
          </a:p>
        </p:txBody>
      </p:sp>
      <p:sp>
        <p:nvSpPr>
          <p:cNvPr id="29699" name="Содержимое 2"/>
          <p:cNvSpPr>
            <a:spLocks noGrp="1"/>
          </p:cNvSpPr>
          <p:nvPr>
            <p:ph idx="1"/>
          </p:nvPr>
        </p:nvSpPr>
        <p:spPr>
          <a:xfrm>
            <a:off x="457200" y="1196975"/>
            <a:ext cx="8229600" cy="5376863"/>
          </a:xfrm>
        </p:spPr>
        <p:txBody>
          <a:bodyPr/>
          <a:lstStyle/>
          <a:p>
            <a:r>
              <a:rPr lang="ru-RU" sz="1800" smtClean="0"/>
              <a:t>16.9                      Правление Регионального отделения Партии вправе принимать решение об участии Регионального отделения Партии и соответствующего Местного отделения Партии в выборах органов местного самоуправления.</a:t>
            </a:r>
          </a:p>
          <a:p>
            <a:r>
              <a:rPr lang="ru-RU" sz="1800" smtClean="0"/>
              <a:t>В случае принятия Правлением Регионального отделения Партии решения об участии Регионального отделения Партии в выборах органов местного самоуправления Правление Регионального отделения Партии этим же решением принимает решение о созыве Собрания (Конференции) Регионального отделения Партии, определяет дату и место его (её) проведения, норму представительства, проект повестки. Этим же решением Правление Регионального отделения Партии устанавливает срок представления предложений членами Партии, руководящими органами Местных и Первичных отделений Партии по выдвижению кандидатов (списка кандидатов) на выборные должности в органы местного самоуправления. Правление Регионального отделения Партии рассматривает предложения и в случае их одобрения согласует с предложениями центральных органов Партии и вносит на Собрание (Конференцию).</a:t>
            </a:r>
          </a:p>
          <a:p>
            <a:pPr eaLnBrk="1" hangingPunct="1">
              <a:buFont typeface="Georgia" pitchFamily="18" charset="0"/>
              <a:buNone/>
            </a:pPr>
            <a:endParaRPr lang="ru-RU" sz="1800" smtClean="0"/>
          </a:p>
        </p:txBody>
      </p:sp>
      <p:sp>
        <p:nvSpPr>
          <p:cNvPr id="29700"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5FC9E6EC-229A-4B03-A69A-A0492B3A80EE}" type="slidenum">
              <a:rPr lang="ru-RU" smtClean="0"/>
              <a:pPr/>
              <a:t>25</a:t>
            </a:fld>
            <a:endParaRPr lang="ru-RU"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Заголовок 1"/>
          <p:cNvSpPr>
            <a:spLocks noGrp="1"/>
          </p:cNvSpPr>
          <p:nvPr>
            <p:ph type="title"/>
          </p:nvPr>
        </p:nvSpPr>
        <p:spPr>
          <a:xfrm>
            <a:off x="457200" y="404813"/>
            <a:ext cx="8229600" cy="503237"/>
          </a:xfrm>
        </p:spPr>
        <p:txBody>
          <a:bodyPr/>
          <a:lstStyle/>
          <a:p>
            <a:pPr algn="ctr" eaLnBrk="1" hangingPunct="1"/>
            <a:r>
              <a:rPr lang="ru-RU" sz="2000" smtClean="0"/>
              <a:t>Кейс 5 (продолжение)</a:t>
            </a:r>
          </a:p>
        </p:txBody>
      </p:sp>
      <p:sp>
        <p:nvSpPr>
          <p:cNvPr id="30723" name="Содержимое 2"/>
          <p:cNvSpPr>
            <a:spLocks noGrp="1"/>
          </p:cNvSpPr>
          <p:nvPr>
            <p:ph idx="1"/>
          </p:nvPr>
        </p:nvSpPr>
        <p:spPr>
          <a:xfrm>
            <a:off x="457200" y="908050"/>
            <a:ext cx="8229600" cy="5665788"/>
          </a:xfrm>
        </p:spPr>
        <p:txBody>
          <a:bodyPr/>
          <a:lstStyle/>
          <a:p>
            <a:r>
              <a:rPr lang="ru-RU" sz="1600" smtClean="0"/>
              <a:t>16.12                   Решение о выдвижении кандидатов (списка кандидатов) в депутаты представительных органов местного самоуправления, глав и иных должностных лиц муниципальных образований, на территории которого осуществляется свою деятельность Местное отделение Партии, принимается тайным голосованием на Общем собрании (Конференции) Местного отделения Партии в соответствии с действующим федеральным законодательством и законодательством субъекта Российской Федерации, настоящим Уставом.</a:t>
            </a:r>
          </a:p>
          <a:p>
            <a:r>
              <a:rPr lang="ru-RU" sz="1600" smtClean="0"/>
              <a:t>В случае принятия Правлением Регионального отделения Партии решения об участии Регионального отделения Партии в избирательной кампании по выборам депутатов представительных органов местного самоуправления, глав и иных должностных лиц муниципальных образований, решение о выдвижении кандидатов (списка кандидатов) принимается решением Собрания (Конференции) Регионального отделения Партии в соответствии с действующим федеральным законодательством и законодательством субъекта Российской Федерации, настоящим Уставом. Правление Регионального отделения Партии вправе не созывать Собрание (Конференцию) для выдвижения кандидатов в депутаты представительных органов местного самоуправления, глав и иных должностных лиц муниципальных образований, а выдвинуть их своим решением, если это предусмотрено соответствующим законом субъекта Российской Федерации. Решение Правления Регионального отделения Партии о выдвижении кандидатов (списка кандидатов) принимается тайным голосованием.</a:t>
            </a:r>
          </a:p>
          <a:p>
            <a:pPr eaLnBrk="1" hangingPunct="1">
              <a:buFont typeface="Georgia" pitchFamily="18" charset="0"/>
              <a:buNone/>
            </a:pPr>
            <a:endParaRPr lang="ru-RU" smtClean="0"/>
          </a:p>
        </p:txBody>
      </p:sp>
      <p:sp>
        <p:nvSpPr>
          <p:cNvPr id="30724"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236A7B41-0D50-42AB-A54D-20F0B5A6488A}" type="slidenum">
              <a:rPr lang="ru-RU" smtClean="0"/>
              <a:pPr/>
              <a:t>26</a:t>
            </a:fld>
            <a:endParaRPr lang="ru-RU"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Заголовок 1"/>
          <p:cNvSpPr>
            <a:spLocks noGrp="1"/>
          </p:cNvSpPr>
          <p:nvPr>
            <p:ph type="title"/>
          </p:nvPr>
        </p:nvSpPr>
        <p:spPr>
          <a:xfrm>
            <a:off x="457200" y="549275"/>
            <a:ext cx="8229600" cy="863600"/>
          </a:xfrm>
        </p:spPr>
        <p:txBody>
          <a:bodyPr/>
          <a:lstStyle/>
          <a:p>
            <a:pPr algn="ctr" eaLnBrk="1" hangingPunct="1"/>
            <a:r>
              <a:rPr lang="ru-RU" sz="2000" smtClean="0"/>
              <a:t>Процедурные вопросы </a:t>
            </a:r>
          </a:p>
        </p:txBody>
      </p:sp>
      <p:sp>
        <p:nvSpPr>
          <p:cNvPr id="31747" name="Содержимое 2"/>
          <p:cNvSpPr>
            <a:spLocks noGrp="1"/>
          </p:cNvSpPr>
          <p:nvPr>
            <p:ph idx="1"/>
          </p:nvPr>
        </p:nvSpPr>
        <p:spPr>
          <a:xfrm>
            <a:off x="457200" y="1268413"/>
            <a:ext cx="8229600" cy="5305425"/>
          </a:xfrm>
        </p:spPr>
        <p:txBody>
          <a:bodyPr/>
          <a:lstStyle/>
          <a:p>
            <a:pPr eaLnBrk="1" hangingPunct="1">
              <a:buFontTx/>
              <a:buChar char="-"/>
            </a:pPr>
            <a:r>
              <a:rPr lang="ru-RU" sz="2400" smtClean="0"/>
              <a:t>«Представитель избирательной комиссии при посещении мероприятия должен удостовериться, что мероприятие состоялось и голосование по выдвижению кандидатов, списка кандидатов осуществлялось тайно»</a:t>
            </a:r>
          </a:p>
          <a:p>
            <a:pPr eaLnBrk="1" hangingPunct="1">
              <a:buFontTx/>
              <a:buChar char="-"/>
            </a:pPr>
            <a:endParaRPr lang="ru-RU" sz="2000" smtClean="0"/>
          </a:p>
          <a:p>
            <a:pPr eaLnBrk="1" hangingPunct="1">
              <a:buFont typeface="Georgia" pitchFamily="18" charset="0"/>
              <a:buNone/>
            </a:pPr>
            <a:r>
              <a:rPr lang="ru-RU" sz="2000" i="1" smtClean="0"/>
              <a:t>(п. 3.1.3 Методических рекомендаций по вопросам, связанным с выдвижением и регистрацией кандидатов, списков кандидатов на выборах в органы государственной власти субъектов Российской Федерации и органы местного самоуправления, утв. Постановлением ЦИК России от 11.06.2014г. № 235/1486-6)</a:t>
            </a:r>
          </a:p>
          <a:p>
            <a:pPr eaLnBrk="1" hangingPunct="1">
              <a:buFont typeface="Georgia" pitchFamily="18" charset="0"/>
              <a:buNone/>
            </a:pPr>
            <a:endParaRPr lang="ru-RU" sz="2000" smtClean="0"/>
          </a:p>
          <a:p>
            <a:pPr eaLnBrk="1" hangingPunct="1">
              <a:buFontTx/>
              <a:buChar char="-"/>
            </a:pPr>
            <a:endParaRPr lang="ru-RU" sz="2000" i="1" smtClean="0"/>
          </a:p>
          <a:p>
            <a:pPr eaLnBrk="1" hangingPunct="1">
              <a:buFont typeface="Georgia" pitchFamily="18" charset="0"/>
              <a:buNone/>
            </a:pPr>
            <a:endParaRPr lang="ru-RU" sz="2000" i="1" smtClean="0"/>
          </a:p>
        </p:txBody>
      </p:sp>
      <p:sp>
        <p:nvSpPr>
          <p:cNvPr id="31748"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9DA100D-A34F-42BF-A12E-1E618F72E5B1}" type="slidenum">
              <a:rPr lang="ru-RU" smtClean="0"/>
              <a:pPr/>
              <a:t>27</a:t>
            </a:fld>
            <a:endParaRPr lang="ru-RU"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Заголовок 1"/>
          <p:cNvSpPr>
            <a:spLocks noGrp="1"/>
          </p:cNvSpPr>
          <p:nvPr>
            <p:ph type="title"/>
          </p:nvPr>
        </p:nvSpPr>
        <p:spPr>
          <a:xfrm>
            <a:off x="457200" y="549275"/>
            <a:ext cx="8229600" cy="863600"/>
          </a:xfrm>
        </p:spPr>
        <p:txBody>
          <a:bodyPr/>
          <a:lstStyle/>
          <a:p>
            <a:pPr algn="ctr" eaLnBrk="1" hangingPunct="1"/>
            <a:r>
              <a:rPr lang="ru-RU" sz="2000" smtClean="0"/>
              <a:t>Процедурные вопросы </a:t>
            </a:r>
          </a:p>
        </p:txBody>
      </p:sp>
      <p:sp>
        <p:nvSpPr>
          <p:cNvPr id="32771" name="Содержимое 2"/>
          <p:cNvSpPr>
            <a:spLocks noGrp="1"/>
          </p:cNvSpPr>
          <p:nvPr>
            <p:ph idx="1"/>
          </p:nvPr>
        </p:nvSpPr>
        <p:spPr>
          <a:xfrm>
            <a:off x="457200" y="1268413"/>
            <a:ext cx="8229600" cy="5305425"/>
          </a:xfrm>
        </p:spPr>
        <p:txBody>
          <a:bodyPr/>
          <a:lstStyle/>
          <a:p>
            <a:pPr eaLnBrk="1" hangingPunct="1">
              <a:buFontTx/>
              <a:buChar char="-"/>
            </a:pPr>
            <a:r>
              <a:rPr lang="ru-RU" sz="2000" smtClean="0"/>
              <a:t>Уведомление избирательной комиссии в установленный срок</a:t>
            </a:r>
          </a:p>
          <a:p>
            <a:pPr eaLnBrk="1" hangingPunct="1">
              <a:buFont typeface="Georgia" pitchFamily="18" charset="0"/>
              <a:buNone/>
            </a:pPr>
            <a:r>
              <a:rPr lang="ru-RU" sz="2000" i="1" smtClean="0"/>
              <a:t>(Определение Верховного Суда РФ от 23.08.2013г. № 74-АПГ13-17)</a:t>
            </a:r>
          </a:p>
          <a:p>
            <a:pPr eaLnBrk="1" hangingPunct="1">
              <a:buFont typeface="Georgia" pitchFamily="18" charset="0"/>
              <a:buNone/>
            </a:pPr>
            <a:endParaRPr lang="ru-RU" sz="2000" smtClean="0"/>
          </a:p>
          <a:p>
            <a:pPr eaLnBrk="1" hangingPunct="1">
              <a:buFontTx/>
              <a:buChar char="-"/>
            </a:pPr>
            <a:r>
              <a:rPr lang="ru-RU" sz="2000" smtClean="0"/>
              <a:t>Кворум</a:t>
            </a:r>
          </a:p>
          <a:p>
            <a:pPr eaLnBrk="1" hangingPunct="1">
              <a:buFont typeface="Georgia" pitchFamily="18" charset="0"/>
              <a:buNone/>
            </a:pPr>
            <a:r>
              <a:rPr lang="ru-RU" sz="2000" i="1" smtClean="0"/>
              <a:t>(Определение Верховного Суда РФ от 20.09.2013г. № 80-АПГ13-7</a:t>
            </a:r>
            <a:r>
              <a:rPr lang="ru-RU" sz="2000" smtClean="0"/>
              <a:t>)</a:t>
            </a:r>
          </a:p>
          <a:p>
            <a:pPr eaLnBrk="1" hangingPunct="1">
              <a:buFont typeface="Georgia" pitchFamily="18" charset="0"/>
              <a:buNone/>
            </a:pPr>
            <a:endParaRPr lang="ru-RU" sz="2000" smtClean="0"/>
          </a:p>
          <a:p>
            <a:pPr eaLnBrk="1" hangingPunct="1">
              <a:buFont typeface="Georgia" pitchFamily="18" charset="0"/>
              <a:buNone/>
            </a:pPr>
            <a:r>
              <a:rPr lang="ru-RU" sz="2000" smtClean="0"/>
              <a:t>- Соблюдение процедуры тайного голосования</a:t>
            </a:r>
          </a:p>
          <a:p>
            <a:pPr eaLnBrk="1" hangingPunct="1">
              <a:buFont typeface="Georgia" pitchFamily="18" charset="0"/>
              <a:buNone/>
            </a:pPr>
            <a:endParaRPr lang="ru-RU" sz="2000" smtClean="0"/>
          </a:p>
          <a:p>
            <a:pPr eaLnBrk="1" hangingPunct="1">
              <a:buFontTx/>
              <a:buChar char="-"/>
            </a:pPr>
            <a:r>
              <a:rPr lang="ru-RU" sz="2000" smtClean="0"/>
              <a:t>Партийная принадлежность участников общего собрания / конференции, а также выдвигаемых кандидатов</a:t>
            </a:r>
          </a:p>
          <a:p>
            <a:pPr eaLnBrk="1" hangingPunct="1">
              <a:buFont typeface="Georgia" pitchFamily="18" charset="0"/>
              <a:buNone/>
            </a:pPr>
            <a:r>
              <a:rPr lang="ru-RU" sz="2000" i="1" smtClean="0"/>
              <a:t>(Определения Верховного Суда РФ от 29.07.2013 № 72-АПГ13-5, от 22.08.2013 № 49-АПГ13-18)</a:t>
            </a:r>
          </a:p>
        </p:txBody>
      </p:sp>
      <p:sp>
        <p:nvSpPr>
          <p:cNvPr id="32772"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8DC97E1E-D924-4621-9858-27F2F15006CA}" type="slidenum">
              <a:rPr lang="ru-RU" smtClean="0"/>
              <a:pPr/>
              <a:t>28</a:t>
            </a:fld>
            <a:endParaRPr lang="ru-RU"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1"/>
          <p:cNvSpPr>
            <a:spLocks noGrp="1"/>
          </p:cNvSpPr>
          <p:nvPr>
            <p:ph type="title"/>
          </p:nvPr>
        </p:nvSpPr>
        <p:spPr>
          <a:xfrm>
            <a:off x="457200" y="549275"/>
            <a:ext cx="8229600" cy="503238"/>
          </a:xfrm>
        </p:spPr>
        <p:txBody>
          <a:bodyPr/>
          <a:lstStyle/>
          <a:p>
            <a:pPr algn="ctr" eaLnBrk="1" hangingPunct="1"/>
            <a:r>
              <a:rPr lang="ru-RU" sz="2000" smtClean="0"/>
              <a:t>Поддержка выдвижения кандидатов / списков кандидатов </a:t>
            </a:r>
            <a:br>
              <a:rPr lang="ru-RU" sz="2000" smtClean="0"/>
            </a:br>
            <a:endParaRPr lang="ru-RU" sz="2000" smtClean="0"/>
          </a:p>
        </p:txBody>
      </p:sp>
      <p:graphicFrame>
        <p:nvGraphicFramePr>
          <p:cNvPr id="6" name="Содержимое 5"/>
          <p:cNvGraphicFramePr>
            <a:graphicFrameLocks noGrp="1"/>
          </p:cNvGraphicFramePr>
          <p:nvPr>
            <p:ph idx="1"/>
          </p:nvPr>
        </p:nvGraphicFramePr>
        <p:xfrm>
          <a:off x="457200" y="1052733"/>
          <a:ext cx="8229600" cy="5468567"/>
        </p:xfrm>
        <a:graphic>
          <a:graphicData uri="http://schemas.openxmlformats.org/drawingml/2006/table">
            <a:tbl>
              <a:tblPr firstRow="1" bandRow="1">
                <a:tableStyleId>{5C22544A-7EE6-4342-B048-85BDC9FD1C3A}</a:tableStyleId>
              </a:tblPr>
              <a:tblGrid>
                <a:gridCol w="7787208"/>
                <a:gridCol w="442392"/>
              </a:tblGrid>
              <a:tr h="864099">
                <a:tc>
                  <a:txBody>
                    <a:bodyPr/>
                    <a:lstStyle/>
                    <a:p>
                      <a:r>
                        <a:rPr kumimoji="0" lang="ru-RU" sz="1600" b="0" kern="1200" dirty="0" smtClean="0">
                          <a:solidFill>
                            <a:schemeClr val="dk1"/>
                          </a:solidFill>
                          <a:latin typeface="+mn-lt"/>
                          <a:ea typeface="+mn-ea"/>
                          <a:cs typeface="+mn-cs"/>
                        </a:rPr>
                        <a:t>Федеральный список кандидатов, выдвинутый партией, по результатам последних выборов в Государственную Думу был допущен к распределению мандатов или получил не менее 3% голосов избирателей</a:t>
                      </a:r>
                    </a:p>
                  </a:txBody>
                  <a:tcPr>
                    <a:solidFill>
                      <a:schemeClr val="accent1">
                        <a:lumMod val="60000"/>
                        <a:lumOff val="40000"/>
                      </a:schemeClr>
                    </a:solidFill>
                  </a:tcPr>
                </a:tc>
                <a:tc rowSpan="5">
                  <a:txBody>
                    <a:bodyPr/>
                    <a:lstStyle/>
                    <a:p>
                      <a:pPr algn="ctr"/>
                      <a:r>
                        <a:rPr lang="ru-RU" dirty="0" smtClean="0"/>
                        <a:t>СБОР ПОДПИСЕЙ НЕ ТРЕБУЕТСЯ</a:t>
                      </a:r>
                      <a:endParaRPr lang="ru-RU" dirty="0"/>
                    </a:p>
                  </a:txBody>
                  <a:tcPr vert="vert">
                    <a:solidFill>
                      <a:srgbClr val="00B050"/>
                    </a:solidFill>
                  </a:tcPr>
                </a:tc>
              </a:tr>
              <a:tr h="864096">
                <a:tc>
                  <a:txBody>
                    <a:bodyPr/>
                    <a:lstStyle/>
                    <a:p>
                      <a:r>
                        <a:rPr lang="ru-RU" sz="1600" b="0" dirty="0" smtClean="0"/>
                        <a:t>Список кандидатов, выдвинутый партией, по результатам последних выборов в Законодательное Собрание Свердловской</a:t>
                      </a:r>
                      <a:r>
                        <a:rPr lang="ru-RU" sz="1600" b="0" baseline="0" dirty="0" smtClean="0"/>
                        <a:t> области</a:t>
                      </a:r>
                      <a:r>
                        <a:rPr lang="ru-RU" sz="1600" b="0" dirty="0" smtClean="0"/>
                        <a:t> был допущен к распределению мандатов или получил не менее 3% голосов избирателей</a:t>
                      </a:r>
                      <a:endParaRPr lang="ru-RU" sz="1600" b="0" dirty="0"/>
                    </a:p>
                  </a:txBody>
                  <a:tcPr>
                    <a:solidFill>
                      <a:schemeClr val="accent1">
                        <a:lumMod val="60000"/>
                        <a:lumOff val="40000"/>
                      </a:schemeClr>
                    </a:solidFill>
                  </a:tcPr>
                </a:tc>
                <a:tc vMerge="1">
                  <a:txBody>
                    <a:bodyPr/>
                    <a:lstStyle/>
                    <a:p>
                      <a:endParaRPr lang="ru-RU" dirty="0"/>
                    </a:p>
                  </a:txBody>
                  <a:tcPr>
                    <a:solidFill>
                      <a:srgbClr val="00B050"/>
                    </a:solidFill>
                  </a:tcPr>
                </a:tc>
              </a:tr>
              <a:tr h="387572">
                <a:tc>
                  <a:txBody>
                    <a:bodyPr/>
                    <a:lstStyle/>
                    <a:p>
                      <a:r>
                        <a:rPr lang="ru-RU" sz="1600" b="0" u="sng" dirty="0" smtClean="0"/>
                        <a:t>На выборах в ЗССО:  </a:t>
                      </a:r>
                      <a:r>
                        <a:rPr lang="ru-RU" sz="1600" b="0" dirty="0" smtClean="0"/>
                        <a:t>список кандидатов по результатам последних выборов в представительные органы МО</a:t>
                      </a:r>
                      <a:r>
                        <a:rPr lang="ru-RU" sz="1600" b="0" baseline="0" dirty="0" smtClean="0"/>
                        <a:t> был допущен к распределению мандатов хотя бы в одном из них, или если за списки кандидатов от данной партии в сумме проголосовало не менее  0,5% от числа избирателей, зарегистрированных в Свердловской области</a:t>
                      </a:r>
                      <a:endParaRPr lang="ru-RU" sz="1600" b="0" dirty="0"/>
                    </a:p>
                  </a:txBody>
                  <a:tcPr>
                    <a:solidFill>
                      <a:schemeClr val="accent1">
                        <a:lumMod val="60000"/>
                        <a:lumOff val="40000"/>
                      </a:schemeClr>
                    </a:solidFill>
                  </a:tcPr>
                </a:tc>
                <a:tc vMerge="1">
                  <a:txBody>
                    <a:bodyPr/>
                    <a:lstStyle/>
                    <a:p>
                      <a:endParaRPr lang="ru-RU" dirty="0"/>
                    </a:p>
                  </a:txBody>
                  <a:tcPr>
                    <a:solidFill>
                      <a:srgbClr val="00B050"/>
                    </a:solidFill>
                  </a:tcPr>
                </a:tc>
              </a:tr>
              <a:tr h="387572">
                <a:tc>
                  <a:txBody>
                    <a:bodyPr/>
                    <a:lstStyle/>
                    <a:p>
                      <a:r>
                        <a:rPr lang="ru-RU" sz="1600" b="0" u="sng" dirty="0" smtClean="0"/>
                        <a:t>На выборах депутатов ПО МО:  </a:t>
                      </a:r>
                      <a:r>
                        <a:rPr lang="ru-RU" sz="1600" b="0" dirty="0" smtClean="0"/>
                        <a:t>если в данный орган по результатам последних выборов был избран хотя бы один депутат , выдвинутый данной партией</a:t>
                      </a:r>
                      <a:endParaRPr lang="ru-RU" sz="1600" b="0" dirty="0"/>
                    </a:p>
                  </a:txBody>
                  <a:tcPr>
                    <a:solidFill>
                      <a:schemeClr val="accent1">
                        <a:lumMod val="60000"/>
                        <a:lumOff val="40000"/>
                      </a:schemeClr>
                    </a:solidFill>
                  </a:tcPr>
                </a:tc>
                <a:tc vMerge="1">
                  <a:txBody>
                    <a:bodyPr/>
                    <a:lstStyle/>
                    <a:p>
                      <a:endParaRPr lang="ru-RU" dirty="0"/>
                    </a:p>
                  </a:txBody>
                  <a:tcPr>
                    <a:solidFill>
                      <a:srgbClr val="00B050"/>
                    </a:solidFill>
                  </a:tcPr>
                </a:tc>
              </a:tr>
              <a:tr h="387572">
                <a:tc>
                  <a:txBody>
                    <a:bodyPr/>
                    <a:lstStyle/>
                    <a:p>
                      <a:r>
                        <a:rPr lang="ru-RU" u="sng" dirty="0" smtClean="0"/>
                        <a:t>В муниципальном районе: </a:t>
                      </a:r>
                      <a:r>
                        <a:rPr lang="ru-RU" dirty="0" smtClean="0"/>
                        <a:t>если на день официального опубликования решения о назначении выборов кандидат от данной партии был избран депутатом представительного органа одного из поселений и избран из состава данного представительного органа поселения депутатом представительного органа этого муниципального района</a:t>
                      </a:r>
                      <a:endParaRPr lang="ru-RU" dirty="0"/>
                    </a:p>
                  </a:txBody>
                  <a:tcPr>
                    <a:solidFill>
                      <a:schemeClr val="accent1">
                        <a:lumMod val="60000"/>
                        <a:lumOff val="40000"/>
                      </a:schemeClr>
                    </a:solidFill>
                  </a:tcPr>
                </a:tc>
                <a:tc vMerge="1">
                  <a:txBody>
                    <a:bodyPr/>
                    <a:lstStyle/>
                    <a:p>
                      <a:endParaRPr lang="ru-RU" dirty="0"/>
                    </a:p>
                  </a:txBody>
                  <a:tcPr>
                    <a:solidFill>
                      <a:srgbClr val="00B050"/>
                    </a:solidFill>
                  </a:tcPr>
                </a:tc>
              </a:tr>
              <a:tr h="387572">
                <a:tc gridSpan="2">
                  <a:txBody>
                    <a:bodyPr/>
                    <a:lstStyle/>
                    <a:p>
                      <a:pPr algn="ctr"/>
                      <a:r>
                        <a:rPr lang="ru-RU" b="1" dirty="0" smtClean="0">
                          <a:solidFill>
                            <a:schemeClr val="bg1"/>
                          </a:solidFill>
                        </a:rPr>
                        <a:t>СБОР ПОДПИСЕЙ</a:t>
                      </a:r>
                      <a:endParaRPr lang="ru-RU" b="1" dirty="0">
                        <a:solidFill>
                          <a:schemeClr val="bg1"/>
                        </a:solidFill>
                      </a:endParaRPr>
                    </a:p>
                  </a:txBody>
                  <a:tcPr>
                    <a:solidFill>
                      <a:srgbClr val="FF0000"/>
                    </a:solidFill>
                  </a:tcPr>
                </a:tc>
                <a:tc hMerge="1">
                  <a:txBody>
                    <a:bodyPr/>
                    <a:lstStyle/>
                    <a:p>
                      <a:endParaRPr lang="ru-RU" dirty="0"/>
                    </a:p>
                  </a:txBody>
                  <a:tcPr>
                    <a:solidFill>
                      <a:srgbClr val="FF0000"/>
                    </a:solidFill>
                  </a:tcPr>
                </a:tc>
              </a:tr>
            </a:tbl>
          </a:graphicData>
        </a:graphic>
      </p:graphicFrame>
      <p:sp>
        <p:nvSpPr>
          <p:cNvPr id="33796"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653975C-CA7E-4753-8AC4-7DE093081328}" type="slidenum">
              <a:rPr lang="ru-RU" smtClean="0"/>
              <a:pPr/>
              <a:t>29</a:t>
            </a:fld>
            <a:endParaRPr lang="ru-RU"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a:xfrm>
            <a:off x="611188" y="765175"/>
            <a:ext cx="8229600" cy="720725"/>
          </a:xfrm>
        </p:spPr>
        <p:txBody>
          <a:bodyPr/>
          <a:lstStyle/>
          <a:p>
            <a:pPr algn="ctr" eaLnBrk="1" hangingPunct="1"/>
            <a:r>
              <a:rPr lang="ru-RU" sz="2400" smtClean="0"/>
              <a:t>Политические партии в избирательном процессе</a:t>
            </a:r>
          </a:p>
        </p:txBody>
      </p:sp>
      <p:sp>
        <p:nvSpPr>
          <p:cNvPr id="3" name="Содержимое 2"/>
          <p:cNvSpPr>
            <a:spLocks noGrp="1"/>
          </p:cNvSpPr>
          <p:nvPr>
            <p:ph idx="1"/>
          </p:nvPr>
        </p:nvSpPr>
        <p:spPr>
          <a:xfrm>
            <a:off x="457200" y="1484313"/>
            <a:ext cx="8229600" cy="5089525"/>
          </a:xfrm>
        </p:spPr>
        <p:txBody>
          <a:bodyPr>
            <a:normAutofit/>
          </a:bodyPr>
          <a:lstStyle/>
          <a:p>
            <a:pPr marL="365760" indent="-256032" eaLnBrk="1" fontAlgn="auto" hangingPunct="1">
              <a:spcAft>
                <a:spcPts val="0"/>
              </a:spcAft>
              <a:buClr>
                <a:schemeClr val="accent3"/>
              </a:buClr>
              <a:buFont typeface="Georgia"/>
              <a:buNone/>
              <a:defRPr/>
            </a:pPr>
            <a:endParaRPr lang="ru-RU" sz="2000" dirty="0" smtClean="0"/>
          </a:p>
          <a:p>
            <a:pPr marL="365760" indent="-256032" eaLnBrk="1" fontAlgn="auto" hangingPunct="1">
              <a:spcAft>
                <a:spcPts val="0"/>
              </a:spcAft>
              <a:buClr>
                <a:schemeClr val="accent3"/>
              </a:buClr>
              <a:buFont typeface="Georgia"/>
              <a:buNone/>
              <a:defRPr/>
            </a:pPr>
            <a:endParaRPr lang="ru-RU" sz="1800" dirty="0" smtClean="0"/>
          </a:p>
          <a:p>
            <a:pPr marL="365760" indent="-256032" eaLnBrk="1" fontAlgn="auto" hangingPunct="1">
              <a:spcAft>
                <a:spcPts val="0"/>
              </a:spcAft>
              <a:buClr>
                <a:schemeClr val="accent3"/>
              </a:buClr>
              <a:buFontTx/>
              <a:buChar char="-"/>
              <a:defRPr/>
            </a:pPr>
            <a:endParaRPr lang="ru-RU" dirty="0" smtClean="0"/>
          </a:p>
          <a:p>
            <a:pPr marL="365760" indent="-256032" eaLnBrk="1" fontAlgn="auto" hangingPunct="1">
              <a:spcAft>
                <a:spcPts val="0"/>
              </a:spcAft>
              <a:buClr>
                <a:schemeClr val="accent3"/>
              </a:buClr>
              <a:buFontTx/>
              <a:buChar char="-"/>
              <a:defRPr/>
            </a:pPr>
            <a:endParaRPr lang="ru-RU" dirty="0" smtClean="0"/>
          </a:p>
          <a:p>
            <a:pPr marL="365760" indent="-256032" eaLnBrk="1" fontAlgn="auto" hangingPunct="1">
              <a:spcAft>
                <a:spcPts val="0"/>
              </a:spcAft>
              <a:buClr>
                <a:schemeClr val="accent3"/>
              </a:buClr>
              <a:buFont typeface="Georgia"/>
              <a:buNone/>
              <a:defRPr/>
            </a:pPr>
            <a:endParaRPr lang="ru-RU" dirty="0"/>
          </a:p>
        </p:txBody>
      </p:sp>
      <p:sp>
        <p:nvSpPr>
          <p:cNvPr id="7172"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F04F72B-32E2-4964-BFAA-9948A0A15166}" type="slidenum">
              <a:rPr lang="ru-RU" smtClean="0"/>
              <a:pPr/>
              <a:t>3</a:t>
            </a:fld>
            <a:endParaRPr lang="ru-RU" smtClean="0"/>
          </a:p>
        </p:txBody>
      </p:sp>
      <p:graphicFrame>
        <p:nvGraphicFramePr>
          <p:cNvPr id="9" name="Схема 8"/>
          <p:cNvGraphicFramePr/>
          <p:nvPr/>
        </p:nvGraphicFramePr>
        <p:xfrm>
          <a:off x="755576" y="1397000"/>
          <a:ext cx="7776864" cy="52003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Заголовок 1"/>
          <p:cNvSpPr>
            <a:spLocks noGrp="1"/>
          </p:cNvSpPr>
          <p:nvPr>
            <p:ph type="title"/>
          </p:nvPr>
        </p:nvSpPr>
        <p:spPr>
          <a:xfrm>
            <a:off x="457200" y="549275"/>
            <a:ext cx="8229600" cy="863600"/>
          </a:xfrm>
        </p:spPr>
        <p:txBody>
          <a:bodyPr/>
          <a:lstStyle/>
          <a:p>
            <a:pPr algn="ctr" eaLnBrk="1" hangingPunct="1"/>
            <a:r>
              <a:rPr lang="ru-RU" sz="2000" smtClean="0"/>
              <a:t>Предвыборная агитация и информирование о деятельности политических партий</a:t>
            </a:r>
          </a:p>
        </p:txBody>
      </p:sp>
      <p:pic>
        <p:nvPicPr>
          <p:cNvPr id="34819" name="Содержимое 5" descr="ЩИТ ПЛАН ПУТИНА.jpg"/>
          <p:cNvPicPr>
            <a:picLocks noGrp="1" noChangeAspect="1"/>
          </p:cNvPicPr>
          <p:nvPr>
            <p:ph idx="1"/>
          </p:nvPr>
        </p:nvPicPr>
        <p:blipFill>
          <a:blip r:embed="rId2" cstate="print"/>
          <a:srcRect/>
          <a:stretch>
            <a:fillRect/>
          </a:stretch>
        </p:blipFill>
        <p:spPr>
          <a:xfrm>
            <a:off x="468313" y="1916113"/>
            <a:ext cx="3238500" cy="2381250"/>
          </a:xfrm>
        </p:spPr>
      </p:pic>
      <p:sp>
        <p:nvSpPr>
          <p:cNvPr id="34820"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E1BC4F49-C430-46CC-A785-FE8C628C4F14}" type="slidenum">
              <a:rPr lang="ru-RU" smtClean="0"/>
              <a:pPr/>
              <a:t>30</a:t>
            </a:fld>
            <a:endParaRPr lang="ru-RU" smtClean="0"/>
          </a:p>
        </p:txBody>
      </p:sp>
      <p:sp>
        <p:nvSpPr>
          <p:cNvPr id="7" name="Прямоугольник 6"/>
          <p:cNvSpPr/>
          <p:nvPr/>
        </p:nvSpPr>
        <p:spPr>
          <a:xfrm>
            <a:off x="3924300" y="1484313"/>
            <a:ext cx="4535488" cy="48974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a:defRPr/>
            </a:pPr>
            <a:r>
              <a:rPr lang="ru-RU" dirty="0">
                <a:solidFill>
                  <a:schemeClr val="tx1"/>
                </a:solidFill>
              </a:rPr>
              <a:t>Кейс</a:t>
            </a:r>
          </a:p>
          <a:p>
            <a:pPr algn="ctr">
              <a:defRPr/>
            </a:pPr>
            <a:endParaRPr lang="ru-RU" sz="2000" dirty="0">
              <a:solidFill>
                <a:schemeClr val="tx1"/>
              </a:solidFill>
            </a:endParaRPr>
          </a:p>
          <a:p>
            <a:pPr>
              <a:defRPr/>
            </a:pPr>
            <a:r>
              <a:rPr lang="ru-RU" sz="2000" dirty="0">
                <a:solidFill>
                  <a:schemeClr val="tx1"/>
                </a:solidFill>
              </a:rPr>
              <a:t>Щиты / иные печатные материалы, размещенные в период избирательной кампании (или до избирательной кампании) и не оплаченные из средств избирательного фонда соответствующего объединения, напоминающие по признакам лозунги, эмблемы и т.п. одного из избирательных объединений, участвующих в выборах.</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Заголовок 1"/>
          <p:cNvSpPr>
            <a:spLocks noGrp="1"/>
          </p:cNvSpPr>
          <p:nvPr>
            <p:ph type="title"/>
          </p:nvPr>
        </p:nvSpPr>
        <p:spPr>
          <a:xfrm>
            <a:off x="457200" y="549275"/>
            <a:ext cx="8229600" cy="863600"/>
          </a:xfrm>
        </p:spPr>
        <p:txBody>
          <a:bodyPr/>
          <a:lstStyle/>
          <a:p>
            <a:pPr algn="ctr" eaLnBrk="1" hangingPunct="1"/>
            <a:r>
              <a:rPr lang="ru-RU" sz="2000" smtClean="0"/>
              <a:t>Кейс </a:t>
            </a:r>
          </a:p>
        </p:txBody>
      </p:sp>
      <p:sp>
        <p:nvSpPr>
          <p:cNvPr id="35843" name="Содержимое 2"/>
          <p:cNvSpPr>
            <a:spLocks noGrp="1"/>
          </p:cNvSpPr>
          <p:nvPr>
            <p:ph idx="1"/>
          </p:nvPr>
        </p:nvSpPr>
        <p:spPr>
          <a:xfrm>
            <a:off x="457200" y="1268413"/>
            <a:ext cx="8229600" cy="5305425"/>
          </a:xfrm>
        </p:spPr>
        <p:txBody>
          <a:bodyPr/>
          <a:lstStyle/>
          <a:p>
            <a:pPr eaLnBrk="1" hangingPunct="1">
              <a:buFontTx/>
              <a:buChar char="-"/>
            </a:pPr>
            <a:r>
              <a:rPr lang="ru-RU" sz="1800" smtClean="0"/>
              <a:t>«Спорные печатные материалы с изображением В.В. Путина, который не являлся кандидатом в депутаты…, не содержат признаков предвыборной агитации ввиду отсутствия в них призывов голосовать за или против какого-либо списка кандидатов, выражения предпочтения какой-либо политической партии… а также то обстоятельство, что названную печатную продукцию размещал и оплачивал Фонд поддержки ВПП «Единая Россия» – самостоятельно некоммерческое общественное объединение, не являющееся участником избирательного процесса… Осуществление в период избирательной кампании рекламы организацией, учредителем, собственником, владельцем и (или) членом органа управления которой являются члены того или иного избирательного объединения, не является условием для ее оплаты за счет средств соответствующего избирательного фонда»</a:t>
            </a:r>
          </a:p>
          <a:p>
            <a:pPr eaLnBrk="1" hangingPunct="1">
              <a:buFont typeface="Georgia" pitchFamily="18" charset="0"/>
              <a:buNone/>
            </a:pPr>
            <a:endParaRPr lang="ru-RU" sz="2000" i="1" smtClean="0"/>
          </a:p>
          <a:p>
            <a:pPr eaLnBrk="1" hangingPunct="1">
              <a:buFont typeface="Georgia" pitchFamily="18" charset="0"/>
              <a:buNone/>
            </a:pPr>
            <a:r>
              <a:rPr lang="ru-RU" sz="1800" i="1" smtClean="0"/>
              <a:t>(Определение Верховного Суда РФ от 25.01.2012г. № 86-Г12-1)</a:t>
            </a:r>
          </a:p>
        </p:txBody>
      </p:sp>
      <p:sp>
        <p:nvSpPr>
          <p:cNvPr id="35844"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9F5BD55-9AE9-44C7-9708-F38D2ED6A3CE}" type="slidenum">
              <a:rPr lang="ru-RU" smtClean="0"/>
              <a:pPr/>
              <a:t>31</a:t>
            </a:fld>
            <a:endParaRPr lang="ru-RU"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Заголовок 1"/>
          <p:cNvSpPr>
            <a:spLocks noGrp="1"/>
          </p:cNvSpPr>
          <p:nvPr>
            <p:ph type="title"/>
          </p:nvPr>
        </p:nvSpPr>
        <p:spPr>
          <a:xfrm>
            <a:off x="457200" y="549275"/>
            <a:ext cx="8229600" cy="863600"/>
          </a:xfrm>
        </p:spPr>
        <p:txBody>
          <a:bodyPr/>
          <a:lstStyle/>
          <a:p>
            <a:pPr algn="ctr" eaLnBrk="1" hangingPunct="1"/>
            <a:r>
              <a:rPr lang="ru-RU" sz="2000" smtClean="0"/>
              <a:t>Кейс </a:t>
            </a:r>
          </a:p>
        </p:txBody>
      </p:sp>
      <p:sp>
        <p:nvSpPr>
          <p:cNvPr id="36867" name="Содержимое 2"/>
          <p:cNvSpPr>
            <a:spLocks noGrp="1"/>
          </p:cNvSpPr>
          <p:nvPr>
            <p:ph idx="1"/>
          </p:nvPr>
        </p:nvSpPr>
        <p:spPr>
          <a:xfrm>
            <a:off x="457200" y="1268413"/>
            <a:ext cx="8229600" cy="5305425"/>
          </a:xfrm>
        </p:spPr>
        <p:txBody>
          <a:bodyPr/>
          <a:lstStyle/>
          <a:p>
            <a:pPr eaLnBrk="1" hangingPunct="1">
              <a:buFontTx/>
              <a:buChar char="-"/>
            </a:pPr>
            <a:r>
              <a:rPr lang="ru-RU" sz="1800" smtClean="0"/>
              <a:t>«Баннеры и плакаты с наименованием и символикой политической партии СПРАВЕДЛИВАЯ РОССИЯ, размещенные указанной партией в марте 2013 года, по своему содержанию носят исключительно информационный характер и не содержат признаков предвыборной агитации. Данный вывод суда согласуется с положениями пункта 3 статьи 8 и подпункта «а» пункта 1 статьи 26 Федерального закона «О политических партиях», предусматривающими принцип гласности в деятельности политических партий и право свободно распространять информацию о своей деятельности, пропагандировать свои взгляды, цели и задачи»</a:t>
            </a:r>
          </a:p>
          <a:p>
            <a:pPr eaLnBrk="1" hangingPunct="1">
              <a:buFont typeface="Georgia" pitchFamily="18" charset="0"/>
              <a:buNone/>
            </a:pPr>
            <a:endParaRPr lang="ru-RU" sz="2000" i="1" smtClean="0"/>
          </a:p>
          <a:p>
            <a:pPr eaLnBrk="1" hangingPunct="1">
              <a:buFont typeface="Georgia" pitchFamily="18" charset="0"/>
              <a:buNone/>
            </a:pPr>
            <a:r>
              <a:rPr lang="ru-RU" sz="1800" i="1" smtClean="0"/>
              <a:t>(Определение Верховного Суда РФ от 05.09.2013г. № 73-АПГ13-27)</a:t>
            </a:r>
          </a:p>
        </p:txBody>
      </p:sp>
      <p:sp>
        <p:nvSpPr>
          <p:cNvPr id="36868"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B674FC7-9C88-4618-8FF2-48F61977AA2F}" type="slidenum">
              <a:rPr lang="ru-RU" smtClean="0"/>
              <a:pPr/>
              <a:t>32</a:t>
            </a:fld>
            <a:endParaRPr lang="ru-RU"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a:xfrm>
            <a:off x="457200" y="549275"/>
            <a:ext cx="8229600" cy="863600"/>
          </a:xfrm>
        </p:spPr>
        <p:txBody>
          <a:bodyPr/>
          <a:lstStyle/>
          <a:p>
            <a:pPr algn="ctr" eaLnBrk="1" hangingPunct="1"/>
            <a:r>
              <a:rPr lang="ru-RU" sz="2000" smtClean="0"/>
              <a:t>Участие политических партий в распределении депутатских мандатов (пропорциональная избирательная система)</a:t>
            </a:r>
          </a:p>
        </p:txBody>
      </p:sp>
      <p:sp>
        <p:nvSpPr>
          <p:cNvPr id="37891" name="Содержимое 2"/>
          <p:cNvSpPr>
            <a:spLocks noGrp="1"/>
          </p:cNvSpPr>
          <p:nvPr>
            <p:ph idx="1"/>
          </p:nvPr>
        </p:nvSpPr>
        <p:spPr>
          <a:xfrm>
            <a:off x="457200" y="1484313"/>
            <a:ext cx="8229600" cy="5089525"/>
          </a:xfrm>
        </p:spPr>
        <p:txBody>
          <a:bodyPr/>
          <a:lstStyle/>
          <a:p>
            <a:pPr eaLnBrk="1" hangingPunct="1">
              <a:buFontTx/>
              <a:buChar char="-"/>
            </a:pPr>
            <a:endParaRPr lang="ru-RU" sz="1800" i="1" smtClean="0"/>
          </a:p>
          <a:p>
            <a:pPr eaLnBrk="1" hangingPunct="1">
              <a:buFontTx/>
              <a:buChar char="-"/>
            </a:pPr>
            <a:endParaRPr lang="ru-RU" sz="1800" i="1" smtClean="0"/>
          </a:p>
          <a:p>
            <a:pPr eaLnBrk="1" hangingPunct="1">
              <a:buFontTx/>
              <a:buChar char="-"/>
            </a:pPr>
            <a:r>
              <a:rPr lang="ru-RU" sz="1800" b="1" i="1" smtClean="0"/>
              <a:t>Метод избирательной квоты </a:t>
            </a:r>
            <a:r>
              <a:rPr lang="ru-RU" sz="1800" i="1" smtClean="0"/>
              <a:t>(Государственная Дума)</a:t>
            </a:r>
          </a:p>
          <a:p>
            <a:pPr eaLnBrk="1" hangingPunct="1">
              <a:buFont typeface="Georgia" pitchFamily="18" charset="0"/>
              <a:buNone/>
            </a:pPr>
            <a:endParaRPr lang="ru-RU" sz="1800" i="1" smtClean="0"/>
          </a:p>
          <a:p>
            <a:pPr eaLnBrk="1" hangingPunct="1">
              <a:buFont typeface="Georgia" pitchFamily="18" charset="0"/>
              <a:buNone/>
            </a:pPr>
            <a:endParaRPr lang="ru-RU" sz="1800" i="1" smtClean="0"/>
          </a:p>
          <a:p>
            <a:pPr eaLnBrk="1" hangingPunct="1">
              <a:buFont typeface="Georgia" pitchFamily="18" charset="0"/>
              <a:buNone/>
            </a:pPr>
            <a:r>
              <a:rPr lang="ru-RU" sz="1800" i="1" smtClean="0"/>
              <a:t>- </a:t>
            </a:r>
            <a:r>
              <a:rPr lang="ru-RU" sz="1800" b="1" i="1" smtClean="0"/>
              <a:t>Метод делителей </a:t>
            </a:r>
            <a:r>
              <a:rPr lang="ru-RU" sz="1800" i="1" smtClean="0"/>
              <a:t>(Законодательное Собрание Свердловской области, местные представительные органы в Свердловской области) – метод д</a:t>
            </a:r>
            <a:r>
              <a:rPr lang="en-US" sz="1800" i="1" smtClean="0"/>
              <a:t>’</a:t>
            </a:r>
            <a:r>
              <a:rPr lang="ru-RU" sz="1800" i="1" smtClean="0"/>
              <a:t>Ондта, метод </a:t>
            </a:r>
            <a:r>
              <a:rPr lang="en-US" sz="1800" i="1" smtClean="0"/>
              <a:t>Imperially, </a:t>
            </a:r>
            <a:r>
              <a:rPr lang="ru-RU" sz="1800" i="1" smtClean="0"/>
              <a:t>метод </a:t>
            </a:r>
            <a:r>
              <a:rPr lang="en-US" sz="1800" i="1" smtClean="0"/>
              <a:t>Saint-Laguet, </a:t>
            </a:r>
            <a:r>
              <a:rPr lang="ru-RU" sz="1800" i="1" smtClean="0"/>
              <a:t>скандинавский метод, датский метод.</a:t>
            </a:r>
          </a:p>
        </p:txBody>
      </p:sp>
      <p:sp>
        <p:nvSpPr>
          <p:cNvPr id="37892"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B0B8ADB6-9DF6-4FDE-AA40-610BB1AA9909}" type="slidenum">
              <a:rPr lang="ru-RU" smtClean="0"/>
              <a:pPr/>
              <a:t>33</a:t>
            </a:fld>
            <a:endParaRPr lang="ru-RU"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333375"/>
            <a:ext cx="8458200" cy="3538538"/>
          </a:xfrm>
        </p:spPr>
        <p:txBody>
          <a:bodyPr>
            <a:normAutofit/>
          </a:bodyPr>
          <a:lstStyle/>
          <a:p>
            <a:pPr algn="ctr" eaLnBrk="1" fontAlgn="auto" hangingPunct="1">
              <a:spcAft>
                <a:spcPts val="0"/>
              </a:spcAft>
              <a:defRPr/>
            </a:pPr>
            <a:r>
              <a:rPr lang="ru-RU" sz="3200" dirty="0" smtClean="0">
                <a:latin typeface="+mn-lt"/>
              </a:rPr>
              <a:t/>
            </a:r>
            <a:br>
              <a:rPr lang="ru-RU" sz="3200" dirty="0" smtClean="0">
                <a:latin typeface="+mn-lt"/>
              </a:rPr>
            </a:br>
            <a:endParaRPr lang="ru-RU" sz="3200" dirty="0"/>
          </a:p>
        </p:txBody>
      </p:sp>
      <p:sp>
        <p:nvSpPr>
          <p:cNvPr id="38915" name="Подзаголовок 2"/>
          <p:cNvSpPr>
            <a:spLocks noGrp="1"/>
          </p:cNvSpPr>
          <p:nvPr>
            <p:ph type="subTitle" idx="1"/>
          </p:nvPr>
        </p:nvSpPr>
        <p:spPr>
          <a:xfrm>
            <a:off x="468313" y="4221163"/>
            <a:ext cx="8135937" cy="1752600"/>
          </a:xfrm>
        </p:spPr>
        <p:txBody>
          <a:bodyPr/>
          <a:lstStyle/>
          <a:p>
            <a:pPr marL="63500" eaLnBrk="1" hangingPunct="1"/>
            <a:endParaRPr lang="ru-RU" smtClean="0"/>
          </a:p>
          <a:p>
            <a:pPr marL="63500" eaLnBrk="1" hangingPunct="1"/>
            <a:r>
              <a:rPr lang="ru-RU" b="1" smtClean="0"/>
              <a:t>Спасибо за внимание!</a:t>
            </a:r>
          </a:p>
          <a:p>
            <a:pPr marL="63500" eaLnBrk="1" hangingPunct="1"/>
            <a:r>
              <a:rPr lang="ru-RU" sz="1600" smtClean="0"/>
              <a:t>©</a:t>
            </a:r>
            <a:r>
              <a:rPr lang="en-US" sz="1600" smtClean="0"/>
              <a:t> </a:t>
            </a:r>
            <a:r>
              <a:rPr lang="ru-RU" sz="1600" smtClean="0"/>
              <a:t>А.Н. Мочалов, 2014</a:t>
            </a:r>
          </a:p>
          <a:p>
            <a:pPr marL="63500" eaLnBrk="1" hangingPunct="1"/>
            <a:r>
              <a:rPr lang="en-US" sz="1600" smtClean="0">
                <a:hlinkClick r:id="rId2"/>
              </a:rPr>
              <a:t>artur.mochalov@usla.ru</a:t>
            </a:r>
            <a:r>
              <a:rPr lang="en-US" sz="1600" smtClean="0"/>
              <a:t> </a:t>
            </a:r>
            <a:endParaRPr lang="ru-RU"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a:xfrm>
            <a:off x="395288" y="692150"/>
            <a:ext cx="8229600" cy="576263"/>
          </a:xfrm>
        </p:spPr>
        <p:txBody>
          <a:bodyPr/>
          <a:lstStyle/>
          <a:p>
            <a:pPr algn="ctr" eaLnBrk="1" hangingPunct="1"/>
            <a:r>
              <a:rPr lang="ru-RU" sz="2400" smtClean="0"/>
              <a:t>Политические партии как избирательные объединения</a:t>
            </a:r>
          </a:p>
        </p:txBody>
      </p:sp>
      <p:sp>
        <p:nvSpPr>
          <p:cNvPr id="8195"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321350A3-7632-4437-A469-CC516A6732BC}" type="slidenum">
              <a:rPr lang="ru-RU" smtClean="0"/>
              <a:pPr/>
              <a:t>4</a:t>
            </a:fld>
            <a:endParaRPr lang="ru-RU" smtClean="0"/>
          </a:p>
        </p:txBody>
      </p:sp>
      <p:sp>
        <p:nvSpPr>
          <p:cNvPr id="9" name="Прямоугольник 8"/>
          <p:cNvSpPr/>
          <p:nvPr/>
        </p:nvSpPr>
        <p:spPr>
          <a:xfrm>
            <a:off x="4284663" y="1412875"/>
            <a:ext cx="4391025" cy="33115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i="1" dirty="0">
              <a:solidFill>
                <a:schemeClr val="tx1"/>
              </a:solidFill>
            </a:endParaRPr>
          </a:p>
        </p:txBody>
      </p:sp>
      <p:sp>
        <p:nvSpPr>
          <p:cNvPr id="8197" name="Содержимое 7"/>
          <p:cNvSpPr>
            <a:spLocks noGrp="1"/>
          </p:cNvSpPr>
          <p:nvPr>
            <p:ph idx="1"/>
          </p:nvPr>
        </p:nvSpPr>
        <p:spPr>
          <a:xfrm>
            <a:off x="457200" y="1484313"/>
            <a:ext cx="8229600" cy="5089525"/>
          </a:xfrm>
        </p:spPr>
        <p:txBody>
          <a:bodyPr/>
          <a:lstStyle/>
          <a:p>
            <a:pPr>
              <a:lnSpc>
                <a:spcPct val="150000"/>
              </a:lnSpc>
            </a:pPr>
            <a:r>
              <a:rPr lang="ru-RU" sz="2000" smtClean="0"/>
              <a:t>Выдвижение кандидатов (списков кандидатов);</a:t>
            </a:r>
          </a:p>
          <a:p>
            <a:pPr>
              <a:lnSpc>
                <a:spcPct val="150000"/>
              </a:lnSpc>
            </a:pPr>
            <a:r>
              <a:rPr lang="ru-RU" sz="2000" smtClean="0"/>
              <a:t>Предвыборная агитация;</a:t>
            </a:r>
          </a:p>
          <a:p>
            <a:pPr>
              <a:lnSpc>
                <a:spcPct val="150000"/>
              </a:lnSpc>
            </a:pPr>
            <a:r>
              <a:rPr lang="ru-RU" sz="2000" smtClean="0"/>
              <a:t>Формирование и расходование средств избирательных фондов;</a:t>
            </a:r>
          </a:p>
          <a:p>
            <a:pPr>
              <a:lnSpc>
                <a:spcPct val="150000"/>
              </a:lnSpc>
            </a:pPr>
            <a:r>
              <a:rPr lang="ru-RU" sz="2000" smtClean="0"/>
              <a:t>Назначение уполномоченных представителей (в т.ч. по финансовым вопросам), доверенных лиц, членов избирательных комиссий с правом совещательного голоса, наблюдателей;</a:t>
            </a:r>
          </a:p>
          <a:p>
            <a:pPr>
              <a:lnSpc>
                <a:spcPct val="150000"/>
              </a:lnSpc>
            </a:pPr>
            <a:r>
              <a:rPr lang="ru-RU" sz="2000" smtClean="0"/>
              <a:t>Участие в распределении мандатов по результатам выборов.</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a:xfrm>
            <a:off x="457200" y="836613"/>
            <a:ext cx="8229600" cy="647700"/>
          </a:xfrm>
        </p:spPr>
        <p:txBody>
          <a:bodyPr/>
          <a:lstStyle/>
          <a:p>
            <a:pPr algn="ctr" eaLnBrk="1" hangingPunct="1"/>
            <a:r>
              <a:rPr lang="ru-RU" sz="2400" smtClean="0"/>
              <a:t>Выдвижение кандидатов (списков кандидатов) политическими партиями</a:t>
            </a:r>
          </a:p>
        </p:txBody>
      </p:sp>
      <p:sp>
        <p:nvSpPr>
          <p:cNvPr id="9219" name="Содержимое 2"/>
          <p:cNvSpPr>
            <a:spLocks noGrp="1"/>
          </p:cNvSpPr>
          <p:nvPr>
            <p:ph idx="1"/>
          </p:nvPr>
        </p:nvSpPr>
        <p:spPr>
          <a:xfrm>
            <a:off x="457200" y="1844675"/>
            <a:ext cx="8229600" cy="4729163"/>
          </a:xfrm>
        </p:spPr>
        <p:txBody>
          <a:bodyPr/>
          <a:lstStyle/>
          <a:p>
            <a:pPr marL="276225" indent="442913" eaLnBrk="1" hangingPunct="1">
              <a:buFont typeface="Georgia" pitchFamily="18" charset="0"/>
              <a:buNone/>
            </a:pPr>
            <a:r>
              <a:rPr lang="ru-RU" sz="2000" i="1" u="sng" smtClean="0">
                <a:solidFill>
                  <a:srgbClr val="C00000"/>
                </a:solidFill>
              </a:rPr>
              <a:t>Основные вопросы, связанные с выдвижением:</a:t>
            </a:r>
          </a:p>
          <a:p>
            <a:pPr marL="276225" indent="442913" eaLnBrk="1" hangingPunct="1">
              <a:buFont typeface="Georgia" pitchFamily="18" charset="0"/>
              <a:buNone/>
            </a:pPr>
            <a:endParaRPr lang="ru-RU" sz="2000" i="1" smtClean="0"/>
          </a:p>
          <a:p>
            <a:pPr marL="276225" indent="442913" eaLnBrk="1" hangingPunct="1">
              <a:buFont typeface="Georgia" pitchFamily="18" charset="0"/>
              <a:buAutoNum type="arabicPeriod"/>
            </a:pPr>
            <a:r>
              <a:rPr lang="ru-RU" sz="2000" i="1" smtClean="0"/>
              <a:t>Какой орган политической партии (регионального отделения, иного структурного подразделения) уполномочен принимать решение о выдвижении?</a:t>
            </a:r>
          </a:p>
          <a:p>
            <a:pPr marL="276225" indent="442913" eaLnBrk="1" hangingPunct="1">
              <a:buFont typeface="Georgia" pitchFamily="18" charset="0"/>
              <a:buAutoNum type="arabicPeriod"/>
            </a:pPr>
            <a:r>
              <a:rPr lang="ru-RU" sz="2000" i="1" smtClean="0"/>
              <a:t>Общий порядок принятия решения, в том числе согласование?</a:t>
            </a:r>
          </a:p>
          <a:p>
            <a:pPr marL="276225" indent="442913" eaLnBrk="1" hangingPunct="1">
              <a:buFont typeface="Georgia" pitchFamily="18" charset="0"/>
              <a:buAutoNum type="arabicPeriod"/>
            </a:pPr>
            <a:r>
              <a:rPr lang="ru-RU" sz="2000" i="1" smtClean="0"/>
              <a:t>Процедура принятия решения (кворум, голосование, требования к оформлению документов…)?</a:t>
            </a:r>
          </a:p>
          <a:p>
            <a:pPr marL="276225" indent="442913" eaLnBrk="1" hangingPunct="1">
              <a:buFont typeface="Georgia" pitchFamily="18" charset="0"/>
              <a:buAutoNum type="arabicPeriod"/>
            </a:pPr>
            <a:r>
              <a:rPr lang="ru-RU" sz="2000" i="1" smtClean="0"/>
              <a:t>Дальнейшие действия (требующаяся в соответствии с законом форма поддержки для последующей регистрации)</a:t>
            </a:r>
          </a:p>
        </p:txBody>
      </p:sp>
      <p:sp>
        <p:nvSpPr>
          <p:cNvPr id="9220"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FB204F7-6CB7-4F50-A71D-9B6BD4A03618}" type="slidenum">
              <a:rPr lang="ru-RU" smtClean="0"/>
              <a:pPr/>
              <a:t>5</a:t>
            </a:fld>
            <a:endParaRPr lang="ru-RU"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a:xfrm>
            <a:off x="457200" y="836613"/>
            <a:ext cx="8229600" cy="647700"/>
          </a:xfrm>
        </p:spPr>
        <p:txBody>
          <a:bodyPr/>
          <a:lstStyle/>
          <a:p>
            <a:pPr algn="ctr" eaLnBrk="1" hangingPunct="1"/>
            <a:r>
              <a:rPr lang="ru-RU" sz="2400" smtClean="0"/>
              <a:t>Типовая структура политической партии в РФ</a:t>
            </a:r>
          </a:p>
        </p:txBody>
      </p:sp>
      <p:graphicFrame>
        <p:nvGraphicFramePr>
          <p:cNvPr id="6" name="Содержимое 5"/>
          <p:cNvGraphicFramePr>
            <a:graphicFrameLocks noGrp="1"/>
          </p:cNvGraphicFramePr>
          <p:nvPr>
            <p:ph idx="1"/>
          </p:nvPr>
        </p:nvGraphicFramePr>
        <p:xfrm>
          <a:off x="457200" y="1484785"/>
          <a:ext cx="8229600" cy="50890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244"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41DB67A4-3E12-4331-8A93-F875839BAE74}" type="slidenum">
              <a:rPr lang="ru-RU" smtClean="0"/>
              <a:pPr/>
              <a:t>6</a:t>
            </a:fld>
            <a:endParaRPr lang="ru-RU"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a:xfrm>
            <a:off x="457200" y="333375"/>
            <a:ext cx="8229600" cy="503238"/>
          </a:xfrm>
        </p:spPr>
        <p:txBody>
          <a:bodyPr/>
          <a:lstStyle/>
          <a:p>
            <a:pPr algn="ctr" eaLnBrk="1" hangingPunct="1"/>
            <a:r>
              <a:rPr lang="ru-RU" sz="2000" smtClean="0"/>
              <a:t>Федеральный </a:t>
            </a:r>
            <a:r>
              <a:rPr lang="ru-RU" sz="2000" b="1" smtClean="0"/>
              <a:t>закон «О политических партиях»</a:t>
            </a:r>
            <a:r>
              <a:rPr lang="en-US" sz="2000" smtClean="0"/>
              <a:t> </a:t>
            </a:r>
            <a:r>
              <a:rPr lang="ru-RU" sz="1200" smtClean="0"/>
              <a:t>от 11.07.2001 № 95-ФЗ</a:t>
            </a:r>
          </a:p>
        </p:txBody>
      </p:sp>
      <p:sp>
        <p:nvSpPr>
          <p:cNvPr id="11267"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6A486CBA-2252-4750-B26D-39F0770E0051}" type="slidenum">
              <a:rPr lang="ru-RU" smtClean="0"/>
              <a:pPr/>
              <a:t>7</a:t>
            </a:fld>
            <a:endParaRPr lang="ru-RU" smtClean="0"/>
          </a:p>
        </p:txBody>
      </p:sp>
      <p:sp>
        <p:nvSpPr>
          <p:cNvPr id="11270" name="Rectangle 6"/>
          <p:cNvSpPr>
            <a:spLocks noGrp="1" noChangeArrowheads="1"/>
          </p:cNvSpPr>
          <p:nvPr>
            <p:ph idx="1"/>
          </p:nvPr>
        </p:nvSpPr>
        <p:spPr>
          <a:xfrm>
            <a:off x="250825" y="804863"/>
            <a:ext cx="8642350" cy="5862637"/>
          </a:xfrm>
        </p:spPr>
        <p:txBody>
          <a:bodyPr anchor="ctr">
            <a:spAutoFit/>
          </a:bodyPr>
          <a:lstStyle/>
          <a:p>
            <a:pPr marL="0" indent="342900">
              <a:spcBef>
                <a:spcPct val="0"/>
              </a:spcBef>
              <a:buClrTx/>
              <a:buFontTx/>
              <a:buNone/>
              <a:defRPr/>
            </a:pPr>
            <a:r>
              <a:rPr lang="ru-RU" sz="1400" b="1" dirty="0" smtClean="0"/>
              <a:t>Статья 25. </a:t>
            </a:r>
          </a:p>
          <a:p>
            <a:pPr marL="0" indent="342900">
              <a:buClrTx/>
              <a:buFontTx/>
              <a:buAutoNum type="arabicPeriod"/>
              <a:defRPr/>
            </a:pPr>
            <a:r>
              <a:rPr lang="ru-RU" sz="1350" dirty="0" smtClean="0"/>
              <a:t>…выдвижение политической партией кандидатов (списков кандидатов) в депутаты и на иные выборные должности в органах государственной власти </a:t>
            </a:r>
            <a:r>
              <a:rPr lang="ru-RU" sz="1350" b="1" dirty="0" smtClean="0"/>
              <a:t>и органах местного самоуправления</a:t>
            </a:r>
            <a:r>
              <a:rPr lang="ru-RU" sz="1350" dirty="0" smtClean="0"/>
              <a:t>, … </a:t>
            </a:r>
            <a:r>
              <a:rPr lang="ru-RU" sz="1350" b="1" dirty="0" smtClean="0"/>
              <a:t>осуществляются</a:t>
            </a:r>
            <a:r>
              <a:rPr lang="ru-RU" sz="1350" dirty="0" smtClean="0"/>
              <a:t> </a:t>
            </a:r>
            <a:r>
              <a:rPr lang="ru-RU" sz="1350" b="1" dirty="0" smtClean="0"/>
              <a:t>на съезде политической партии</a:t>
            </a:r>
            <a:r>
              <a:rPr lang="ru-RU" sz="1350" dirty="0" smtClean="0"/>
              <a:t>, в работе которого принимают участие делегаты от региональных отделений политической партии, образованных не менее чем в половине субъектов Российской Федерации.</a:t>
            </a:r>
          </a:p>
          <a:p>
            <a:pPr marL="0" indent="342900">
              <a:buClrTx/>
              <a:buFontTx/>
              <a:buAutoNum type="arabicPeriod"/>
              <a:defRPr/>
            </a:pPr>
            <a:r>
              <a:rPr lang="ru-RU" sz="1350" dirty="0" smtClean="0"/>
              <a:t>Решения … о </a:t>
            </a:r>
            <a:r>
              <a:rPr lang="ru-RU" sz="1350" b="1" dirty="0" smtClean="0"/>
              <a:t>выдвижении региональными отделениями </a:t>
            </a:r>
            <a:r>
              <a:rPr lang="ru-RU" sz="1350" dirty="0" smtClean="0"/>
              <a:t>политической партии кандидатов (списков кандидатов) в депутаты и на иные выборные должности в органах государственной власти субъектов Российской Федерации </a:t>
            </a:r>
            <a:r>
              <a:rPr lang="ru-RU" sz="1350" b="1" dirty="0" smtClean="0"/>
              <a:t>и органах местного самоуправления </a:t>
            </a:r>
            <a:r>
              <a:rPr lang="ru-RU" sz="1350" dirty="0" smtClean="0"/>
              <a:t>принимаются </a:t>
            </a:r>
            <a:r>
              <a:rPr lang="ru-RU" sz="1350" b="1" dirty="0" smtClean="0"/>
              <a:t>на конференции или общем собрании региональных отделений </a:t>
            </a:r>
            <a:r>
              <a:rPr lang="ru-RU" sz="1350" dirty="0" smtClean="0"/>
              <a:t>политической партии. Решения о выдвижении иными </a:t>
            </a:r>
            <a:r>
              <a:rPr lang="ru-RU" sz="1350" b="1" dirty="0" smtClean="0"/>
              <a:t>структурными подразделениями </a:t>
            </a:r>
            <a:r>
              <a:rPr lang="ru-RU" sz="1350" dirty="0" smtClean="0"/>
              <a:t>политической партии кандидатов (списков кандидатов) в депутаты и на иные выборные должности </a:t>
            </a:r>
            <a:r>
              <a:rPr lang="ru-RU" sz="1350" b="1" dirty="0" smtClean="0"/>
              <a:t>в органах местного самоуправления </a:t>
            </a:r>
            <a:r>
              <a:rPr lang="ru-RU" sz="1350" dirty="0" smtClean="0"/>
              <a:t>принимаются </a:t>
            </a:r>
            <a:r>
              <a:rPr lang="ru-RU" sz="1350" b="1" dirty="0" smtClean="0"/>
              <a:t>общим собранием соответствующего структурного подразделения либо иным органом, предусмотренным уставом политической партии</a:t>
            </a:r>
            <a:r>
              <a:rPr lang="ru-RU" sz="1350" dirty="0" smtClean="0"/>
              <a:t>.</a:t>
            </a:r>
          </a:p>
          <a:p>
            <a:pPr marL="0" indent="342900">
              <a:buClrTx/>
              <a:buFontTx/>
              <a:buNone/>
              <a:defRPr/>
            </a:pPr>
            <a:r>
              <a:rPr lang="ru-RU" sz="1350" dirty="0" smtClean="0"/>
              <a:t>3. Уставом политической партии </a:t>
            </a:r>
            <a:r>
              <a:rPr lang="ru-RU" sz="1350" b="1" dirty="0" smtClean="0"/>
              <a:t>может быть предусмотрено</a:t>
            </a:r>
            <a:r>
              <a:rPr lang="ru-RU" sz="1350" dirty="0" smtClean="0"/>
              <a:t>, что решение о выдвижении кандидатов в депутаты законодательных (представительных) органов государственной власти и </a:t>
            </a:r>
            <a:r>
              <a:rPr lang="ru-RU" sz="1350" b="1" dirty="0" smtClean="0"/>
              <a:t>представительных органов </a:t>
            </a:r>
            <a:r>
              <a:rPr lang="ru-RU" sz="1350" dirty="0" smtClean="0"/>
              <a:t>муниципальных образований на </a:t>
            </a:r>
            <a:r>
              <a:rPr lang="ru-RU" sz="1350" b="1" dirty="0" smtClean="0"/>
              <a:t>повторных и дополнительных выборах </a:t>
            </a:r>
            <a:r>
              <a:rPr lang="ru-RU" sz="1350" dirty="0" smtClean="0"/>
              <a:t>принимается </a:t>
            </a:r>
            <a:r>
              <a:rPr lang="ru-RU" sz="1350" b="1" dirty="0" smtClean="0"/>
              <a:t>соответственно уровню выборов коллегиальным постоянно действующим руководящим органом</a:t>
            </a:r>
            <a:r>
              <a:rPr lang="ru-RU" sz="1350" dirty="0" smtClean="0"/>
              <a:t> политической партии, ее регионального отделения или иного структурного подразделения.</a:t>
            </a:r>
          </a:p>
          <a:p>
            <a:pPr marL="0" indent="342900">
              <a:buClrTx/>
              <a:buFontTx/>
              <a:buNone/>
              <a:defRPr/>
            </a:pPr>
            <a:r>
              <a:rPr lang="ru-RU" sz="1350" dirty="0" smtClean="0"/>
              <a:t>3.1. </a:t>
            </a:r>
            <a:r>
              <a:rPr lang="ru-RU" sz="1350" b="1" dirty="0" smtClean="0"/>
              <a:t>В случае отсутствия регионального или местного отделения </a:t>
            </a:r>
            <a:r>
              <a:rPr lang="ru-RU" sz="1350" dirty="0" smtClean="0"/>
              <a:t>политической партии уставом политической партии </a:t>
            </a:r>
            <a:r>
              <a:rPr lang="ru-RU" sz="1350" b="1" dirty="0" smtClean="0"/>
              <a:t>может</a:t>
            </a:r>
            <a:r>
              <a:rPr lang="ru-RU" sz="1350" dirty="0" smtClean="0"/>
              <a:t> быть предусмотрено, что решение о выдвижении кандидатов … может быть принято при проведении выборов в законодательный (представительный) орган государственной власти субъекта Российской Федерации </a:t>
            </a:r>
            <a:r>
              <a:rPr lang="ru-RU" sz="1350" b="1" dirty="0" smtClean="0"/>
              <a:t>коллегиальным постоянно действующим руководящим органом политической партии</a:t>
            </a:r>
            <a:r>
              <a:rPr lang="ru-RU" sz="1350" dirty="0" smtClean="0"/>
              <a:t>, а при проведении выборов в </a:t>
            </a:r>
            <a:r>
              <a:rPr lang="ru-RU" sz="1350" b="1" dirty="0" smtClean="0"/>
              <a:t>органы местного самоуправления </a:t>
            </a:r>
            <a:r>
              <a:rPr lang="ru-RU" sz="1350" dirty="0" smtClean="0"/>
              <a:t>- </a:t>
            </a:r>
            <a:r>
              <a:rPr lang="ru-RU" sz="1350" b="1" dirty="0" smtClean="0"/>
              <a:t>коллегиальным постоянно действующим руководящим органом политической партии или ее регионального отделения</a:t>
            </a:r>
            <a:r>
              <a:rPr lang="ru-RU" sz="1350" dirty="0"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a:xfrm>
            <a:off x="457200" y="404813"/>
            <a:ext cx="8229600" cy="503237"/>
          </a:xfrm>
        </p:spPr>
        <p:txBody>
          <a:bodyPr/>
          <a:lstStyle/>
          <a:p>
            <a:pPr algn="ctr" eaLnBrk="1" hangingPunct="1"/>
            <a:r>
              <a:rPr lang="ru-RU" sz="2000" smtClean="0"/>
              <a:t>Выдвижение кандидатов на муниципальных выборах</a:t>
            </a:r>
          </a:p>
        </p:txBody>
      </p:sp>
      <p:sp>
        <p:nvSpPr>
          <p:cNvPr id="12291" name="Содержимое 2"/>
          <p:cNvSpPr>
            <a:spLocks noGrp="1"/>
          </p:cNvSpPr>
          <p:nvPr>
            <p:ph idx="1"/>
          </p:nvPr>
        </p:nvSpPr>
        <p:spPr>
          <a:xfrm>
            <a:off x="457200" y="1628775"/>
            <a:ext cx="8229600" cy="4945063"/>
          </a:xfrm>
        </p:spPr>
        <p:txBody>
          <a:bodyPr/>
          <a:lstStyle/>
          <a:p>
            <a:pPr marL="4308475" eaLnBrk="1" hangingPunct="1">
              <a:buFont typeface="Georgia" pitchFamily="18" charset="0"/>
              <a:buNone/>
            </a:pPr>
            <a:endParaRPr lang="ru-RU" sz="2000" i="1" smtClean="0"/>
          </a:p>
          <a:p>
            <a:pPr marL="4308475" eaLnBrk="1" hangingPunct="1">
              <a:buFont typeface="Georgia" pitchFamily="18" charset="0"/>
              <a:buNone/>
            </a:pPr>
            <a:r>
              <a:rPr lang="ru-RU" sz="2000" i="1" smtClean="0"/>
              <a:t>-</a:t>
            </a:r>
          </a:p>
        </p:txBody>
      </p:sp>
      <p:sp>
        <p:nvSpPr>
          <p:cNvPr id="12292"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99058B84-0300-43AB-9A78-C9F499297D89}" type="slidenum">
              <a:rPr lang="ru-RU" smtClean="0"/>
              <a:pPr/>
              <a:t>8</a:t>
            </a:fld>
            <a:endParaRPr lang="ru-RU" smtClean="0"/>
          </a:p>
        </p:txBody>
      </p:sp>
      <p:graphicFrame>
        <p:nvGraphicFramePr>
          <p:cNvPr id="9" name="Схема 8"/>
          <p:cNvGraphicFramePr/>
          <p:nvPr/>
        </p:nvGraphicFramePr>
        <p:xfrm>
          <a:off x="467544" y="836712"/>
          <a:ext cx="8280920" cy="6021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Заголовок 1"/>
          <p:cNvSpPr>
            <a:spLocks noGrp="1"/>
          </p:cNvSpPr>
          <p:nvPr>
            <p:ph type="title"/>
          </p:nvPr>
        </p:nvSpPr>
        <p:spPr>
          <a:xfrm>
            <a:off x="457200" y="549275"/>
            <a:ext cx="8229600" cy="792163"/>
          </a:xfrm>
        </p:spPr>
        <p:txBody>
          <a:bodyPr/>
          <a:lstStyle/>
          <a:p>
            <a:pPr algn="ctr" eaLnBrk="1" hangingPunct="1"/>
            <a:r>
              <a:rPr lang="ru-RU" sz="2000" smtClean="0"/>
              <a:t>Кейс 1.</a:t>
            </a:r>
          </a:p>
        </p:txBody>
      </p:sp>
      <p:sp>
        <p:nvSpPr>
          <p:cNvPr id="13315" name="Содержимое 2"/>
          <p:cNvSpPr>
            <a:spLocks noGrp="1"/>
          </p:cNvSpPr>
          <p:nvPr>
            <p:ph idx="1"/>
          </p:nvPr>
        </p:nvSpPr>
        <p:spPr>
          <a:xfrm>
            <a:off x="457200" y="1341438"/>
            <a:ext cx="8229600" cy="5232400"/>
          </a:xfrm>
        </p:spPr>
        <p:txBody>
          <a:bodyPr/>
          <a:lstStyle/>
          <a:p>
            <a:pPr eaLnBrk="1" hangingPunct="1"/>
            <a:r>
              <a:rPr lang="ru-RU" smtClean="0"/>
              <a:t>В муниципальном образовании имеется местное отделение партии </a:t>
            </a:r>
            <a:r>
              <a:rPr lang="en-US" smtClean="0"/>
              <a:t>N. </a:t>
            </a:r>
            <a:r>
              <a:rPr lang="ru-RU" smtClean="0"/>
              <a:t>Однако список кандидатов в депутаты представительного органа был выдвинут </a:t>
            </a:r>
            <a:r>
              <a:rPr lang="ru-RU" i="1" smtClean="0"/>
              <a:t>советом </a:t>
            </a:r>
            <a:r>
              <a:rPr lang="ru-RU" smtClean="0"/>
              <a:t>(коллегиальным постоянно действующим органом) </a:t>
            </a:r>
            <a:r>
              <a:rPr lang="ru-RU" i="1" smtClean="0"/>
              <a:t>регионального отделения</a:t>
            </a:r>
            <a:r>
              <a:rPr lang="ru-RU" smtClean="0"/>
              <a:t>.</a:t>
            </a:r>
          </a:p>
        </p:txBody>
      </p:sp>
      <p:sp>
        <p:nvSpPr>
          <p:cNvPr id="13316" name="Номер слайда 4"/>
          <p:cNvSpPr>
            <a:spLocks noGrp="1"/>
          </p:cNvSpPr>
          <p:nvPr>
            <p:ph type="sldNum" sz="quarter" idx="12"/>
          </p:nvPr>
        </p:nvSpPr>
        <p:spPr bwMode="auto">
          <a:noFill/>
          <a:ln>
            <a:miter lim="800000"/>
            <a:headEnd/>
            <a:tailEnd/>
          </a:ln>
        </p:spPr>
        <p:txBody>
          <a:bodyPr wrap="square" lIns="91440" tIns="45720" rIns="91440" bIns="45720" numCol="1" anchorCtr="0" compatLnSpc="1">
            <a:prstTxWarp prst="textNoShape">
              <a:avLst/>
            </a:prstTxWarp>
          </a:bodyPr>
          <a:lstStyle/>
          <a:p>
            <a:fld id="{C3155FD4-E510-43B8-9121-2781D95BDDAE}" type="slidenum">
              <a:rPr lang="ru-RU" smtClean="0"/>
              <a:pPr/>
              <a:t>9</a:t>
            </a:fld>
            <a:endParaRPr lang="ru-RU"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838</TotalTime>
  <Words>2376</Words>
  <Application>Microsoft Office PowerPoint</Application>
  <PresentationFormat>Экран (4:3)</PresentationFormat>
  <Paragraphs>229</Paragraphs>
  <Slides>34</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Arial</vt:lpstr>
      <vt:lpstr>Georgia</vt:lpstr>
      <vt:lpstr>Wingdings 2</vt:lpstr>
      <vt:lpstr>Calibri</vt:lpstr>
      <vt:lpstr>Городская</vt:lpstr>
      <vt:lpstr>Избирательная комиссия Свердловской области  Уральский государственный юридический университет  Политические партии  в избирательном процессе  Семинар 25.09.2014 </vt:lpstr>
      <vt:lpstr>План занятия</vt:lpstr>
      <vt:lpstr>Политические партии в избирательном процессе</vt:lpstr>
      <vt:lpstr>Политические партии как избирательные объединения</vt:lpstr>
      <vt:lpstr>Выдвижение кандидатов (списков кандидатов) политическими партиями</vt:lpstr>
      <vt:lpstr>Типовая структура политической партии в РФ</vt:lpstr>
      <vt:lpstr>Федеральный закон «О политических партиях» от 11.07.2001 № 95-ФЗ</vt:lpstr>
      <vt:lpstr>Выдвижение кандидатов на муниципальных выборах</vt:lpstr>
      <vt:lpstr>Кейс 1.</vt:lpstr>
      <vt:lpstr>Кейс 1.</vt:lpstr>
      <vt:lpstr>Кейс 2.</vt:lpstr>
      <vt:lpstr>Кейс 2. (1)</vt:lpstr>
      <vt:lpstr>Кейс 2. (2)</vt:lpstr>
      <vt:lpstr>Кейс 3.</vt:lpstr>
      <vt:lpstr>Кейс 3.</vt:lpstr>
      <vt:lpstr>Общий порядок принятия решения о выдвижении</vt:lpstr>
      <vt:lpstr>Пример описания процедуры согласования в уставе (1)</vt:lpstr>
      <vt:lpstr>Пример описания процедуры согласования в уставе (2)</vt:lpstr>
      <vt:lpstr> </vt:lpstr>
      <vt:lpstr>Пример описания процедуры представления кандидатур в уставе </vt:lpstr>
      <vt:lpstr>Пример описания процедуры делегирования в уставе </vt:lpstr>
      <vt:lpstr>Кейс 4. (1)</vt:lpstr>
      <vt:lpstr>Кейс 4 (продолжение)</vt:lpstr>
      <vt:lpstr>Кейс 5.</vt:lpstr>
      <vt:lpstr>Кейс 5 (продолжение)</vt:lpstr>
      <vt:lpstr>Кейс 5 (продолжение)</vt:lpstr>
      <vt:lpstr>Процедурные вопросы </vt:lpstr>
      <vt:lpstr>Процедурные вопросы </vt:lpstr>
      <vt:lpstr>Поддержка выдвижения кандидатов / списков кандидатов  </vt:lpstr>
      <vt:lpstr>Предвыборная агитация и информирование о деятельности политических партий</vt:lpstr>
      <vt:lpstr>Кейс </vt:lpstr>
      <vt:lpstr>Кейс </vt:lpstr>
      <vt:lpstr>Участие политических партий в распределении депутатских мандатов (пропорциональная избирательная система)</vt:lpstr>
      <vt:lpstr>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 информационной открытости конституционного правосудия</dc:title>
  <dc:creator>USER</dc:creator>
  <cp:lastModifiedBy>Вероника</cp:lastModifiedBy>
  <cp:revision>162</cp:revision>
  <dcterms:created xsi:type="dcterms:W3CDTF">2012-03-30T16:01:50Z</dcterms:created>
  <dcterms:modified xsi:type="dcterms:W3CDTF">2016-05-23T10:57:31Z</dcterms:modified>
</cp:coreProperties>
</file>