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6B868-6B3F-4A24-8D3F-9B126D34B553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821E-97AB-42CA-98BC-5F3CBDE26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99B2-2609-4C21-AD81-E8F62EB64DF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A059-64B7-4D88-B24C-96F3A6449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7427-A35B-45C2-9823-5A04E311D19A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9B45-FB83-4AEF-BC45-5CACE7A24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99DD-96DF-489D-A903-0F3485225976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F859-61D4-4DA4-80D2-413418FF6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CCAA-5BA1-4586-A000-5E5479641B1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951B-7BBC-414B-8103-F85CF8F1F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3AE9-F3AE-4A29-93AA-587CDAA78F6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9512-9260-4A05-99AD-6C74B5BE3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23E6-2AC0-4460-9C41-C3F03910C46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3E5C-F951-4ECF-AAE7-B544D42E2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C1E2-EF8F-4D17-B1B4-457937F4BFB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FDD24-871D-4A81-9F88-66E27BB69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F787-98F4-4249-890A-20211DE3DAFA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3CC3-6998-4918-B4DF-2B35F473D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7713-F820-46C4-BFBD-392D12A171D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F4EB-5F9D-45F9-ABA4-BBBBC814B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F71D-41A6-4A77-95B1-A55D8B20791E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56B3-E991-4C85-9677-227CB611C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F84FF2-541C-40BD-BFE5-B896F243BFF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952066-7E84-4960-A504-5B2146109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5734050"/>
            <a:ext cx="5637213" cy="574675"/>
          </a:xfrm>
        </p:spPr>
        <p:txBody>
          <a:bodyPr/>
          <a:lstStyle/>
          <a:p>
            <a:r>
              <a:rPr lang="ru-RU" smtClean="0"/>
              <a:t>Обучение УИК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714859" cy="5040560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FF"/>
                </a:solidFill>
              </a:rPr>
              <a:t>Организация работы участковой избирательной комиссии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8486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4813"/>
            <a:ext cx="792003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620713"/>
            <a:ext cx="7777163" cy="5294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полномочий членов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УИК 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 решающего голоса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разделить на две части: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период подготовки и проведения  выборов;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межвыборный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Распределяются обязанности между членами УИК соответствующими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Регламентом УИК.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Например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группы по рассмотрению обращений, повышению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культуры избирателей на территории избирательного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участка, 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делопроизводства, в том числе номенклатуры дел, созыв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УИК и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39750" y="692150"/>
            <a:ext cx="7993063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Планирование работы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участковой избирательной комиссии</a:t>
            </a: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Правовую основу планирования деятельности УИК составляет ФЗ «Об основных гарантиях избирательных прав и права на участие в референдуме граждан Российской Федерации», федеральные законы, Избирательный кодекс Свердловской области. Основные направления деятельности УИК  определены в п. 6 ст. 27 ФЗ и касаются подготовки и проведения голосования на выборах и референдумах. Учитывая новый статус УИК как постоянно действующих, нельзя ограничивать объем работы комиссий только обозначенными рамками.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 План мероприятий участковой комиссии можно разделить на два крупных раздела: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1) деятельность УИК в межвыборный период;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2) деятельность УИК в период подготовки и проведения выборов и референдумов.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611188" y="549275"/>
            <a:ext cx="79930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Делопроизводство в УИК 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ведется в соответствии с Порядком ведения делопроизводства УИК, утвержденного ТИК, в котором устанавливается порядок работы с документами, основные правила их подготовки и оформления. 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   Правила оформления документов и порядок работы с ними, которые определены Порядком, обязательны для членов УИК. 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    Ведение делопроизводства УИК осуществляет председатель либо секретарь комиссии в соответствии с распределением обязанностей.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    Для формирования дел в УИК составляется и утверждается Номенклатура дел УИК, в которой указываются наименование дел, сроки их хранения и количество дел в УИК.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750888" y="476250"/>
            <a:ext cx="7848600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</a:p>
          <a:p>
            <a:endParaRPr lang="ru-RU"/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1. Каким документом определяется порядок деятельности УИК?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2. Какие поступающие документы УИК  обязана контролировать, и есть  ли сроки принятия по ним решений?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3. Какие вопросы УИК рассматриваются исключительно на заседании комиссии?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4. Когда заседание комиссии считается правомочным?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5. Каков срок полномочий членов комиссии УИК с правом совещательного голоса, когда заканчиваются их полномочия и могут они быть прекращены досрочно?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6. На основании, какого документа УИК организуется работа УИК?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7. Какие вопросы УИК может рассматривать на заседании комиссии?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611188" y="404813"/>
            <a:ext cx="79930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8.   Каким документом оформляется заседание комиссии, и в какой срок?</a:t>
            </a:r>
          </a:p>
          <a:p>
            <a:pPr algn="just"/>
            <a:endParaRPr lang="ru-RU" sz="9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9. В какой срок может и должно быть проведено первое организационное заседание УИК?</a:t>
            </a:r>
          </a:p>
          <a:p>
            <a:pPr algn="just"/>
            <a:endParaRPr lang="ru-RU" sz="9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10. Каким нормативным документом определяется ведение делопроизводства в УИК?</a:t>
            </a:r>
          </a:p>
          <a:p>
            <a:pPr algn="just"/>
            <a:endParaRPr lang="ru-RU" sz="9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11. Что входит в обязанности члена УИК с правом решающего голоса, как в период избирательной кампании, так и в межвыборный период?</a:t>
            </a:r>
          </a:p>
          <a:p>
            <a:pPr algn="just"/>
            <a:endParaRPr lang="ru-RU" sz="9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какой форме проводится голосование по избранию заместителя председателя, секретаря УИК и с использованием какого документа голосует член УИК с правом решающего голоса?</a:t>
            </a: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13. Каким документом определяется, какие дела будут заведены в УИК и их количество?</a:t>
            </a: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14. Как часто проводятся заседания УИК, по чей инициативе и кто вправе присутствовать на заседании УИК?</a:t>
            </a:r>
          </a:p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15. Каким документом определяется количество выступающих на заседании УИК и сколько раз каждый член УИК может выступить в прениях по одному, и тому же вопросу, и какое количество времени ему для этого предоставляется?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515938" y="404813"/>
            <a:ext cx="80645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Решение практических задач</a:t>
            </a:r>
          </a:p>
          <a:p>
            <a:endParaRPr lang="ru-RU"/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Задача № 1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Проводится первое организационное заседание УИК.  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Подготовить (написать) протокол заседания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до рассмотрения вопроса об избрании заместителя председателя, секретаря комиссии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подготовить все проекты решений к вашему протоколу.  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Задача № 2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На заседании УИК рассматривается вопрос о распределении обязанностей между членами УИК с правом решающего голоса в период подготовки и проведения выборов.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  Подготовить (написать) протокол заседания УИК и подготовить проект решения УИК.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Задача № 3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На заседании УИК рассматривается вопрос об избрании заместителя председателя УИК.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Подготовить (написать) протокол заседания УИК и проект решения УИК.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611188" y="620713"/>
            <a:ext cx="79930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Задача № 4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В УИК поступила письменная жалоба от Сидорова Н.И., члена комиссии с правом совещательного голоса УИК о том, что его не только не допускают к пересчету избирательных бюллетеней, полученных от ТИК, но даже не разрешают наблюдать за процессом их пересчета.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Подготовить (написать) протокол заседания УИК и проект решения по  жалобе Сидорова Н.И.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Задача № 5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В день голосования на выборах Президента Российской Федерации в участковую избирательную комиссию обратился 17-летний гражданин Российской Федерации Матвеев Н.С. с письменной жалобой о не включении его в  список избирателей по месту жительства.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Подготовить (написать) протокол заседания УИК и подготовить проект решения по жалобе Матвеева Н.С.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468313" y="260350"/>
            <a:ext cx="813593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ПРОТОКОЛ № 1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заседания участковой избирательной комиссии 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избирательного участка № 1825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от «19» февраля 2014 года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     Место проведения: г. Ирбит, ул. Революции,16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     Время проведения: с 17.00 до 18.00 часов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ПРИСУТСТВУЮТ: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     Председатель: Иванов А.В.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     Члены участковой избирательной комиссии с правом решающего голоса: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     Петров И.М., Силкин М.М., Новопашин С.П., Сидорова Т.П., Васильева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     Н.А., Тараторкина С.В., Звягинцева П.В., Бедова М.А., Остапчук Н.Н.,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     Пятанова Д.К. 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    Необходимое число членов комиссии от установленного состава на заседании присутствует.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Заседание объявлено открытым.</a:t>
            </a: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СЛУШАЛИ: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Иванова А.В., председателя УИК,  который  сообщил, что из состава членов комиссии необходимо избрать  секретаря заседания.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Для  составления протокола  настоящего заседания предложил избрать секретарем заседания Васильеву Надежду Александровну.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Других предложений от членов комиссии не последовало.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Вопрос поставлен на голосование.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Голосовали:  «за» -11,   «против» - нет.  </a:t>
            </a: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РЕШИЛИ: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избрать секретарем заседания Васильеву Надежду Александровну.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Секретарю заседания предложено приступить к работе.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684213" y="404813"/>
            <a:ext cx="79200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Регламент работы участковой избирательной комиссии</a:t>
            </a:r>
          </a:p>
          <a:p>
            <a:endParaRPr lang="ru-RU"/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Организация работы участковой избирательной комиссии определяется ее регламентом. Регламент УИК определяет порядок и правила работы участковой избирательной комиссии, осуществляющей полномочия по подготовке и проведению конкретных выборов для обеспечения процесса голосования избирателей и подсчета голосов избирателей, а также контроля за соблюдением избирательных прав граждан на территории МО г. Ирбит.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852738"/>
            <a:ext cx="79819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8486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Переходим к  утверждению повестки дня.</a:t>
            </a: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СЛУШАЛИ: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Иванова А.В., председателя УИК, который предложил следующие вопросы в повестку заседания: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1.  Об утверждении регламента участковой избирательной комиссии.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2.  Об избрании заместителя председателя участковой избирательной комиссии.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3.  Об избрании секретаря участковой избирательной комиссии.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4. О распределении обязанностей между членами участковой избирательной комиссии.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   Других предложений от членов комиссии не последовало.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Вопрос поставлен на голосование.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Голосовали:  «за» -11,   «против» - нет.  </a:t>
            </a: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Решили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- утвердить  предложенную повестку заседания.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u="sng">
                <a:latin typeface="Times New Roman" pitchFamily="18" charset="0"/>
                <a:cs typeface="Times New Roman" pitchFamily="18" charset="0"/>
              </a:rPr>
              <a:t>По первому вопросу повестки заседания комиссии:</a:t>
            </a: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СЛУШАЛИ: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Иванова А.В., председателя УИК, которая предложила для рассмотрения и утверждения Регламент участковой избирательной комиссии. </a:t>
            </a: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РЕШИЛИ: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утвердить Регламент участковой избирательной комиссии.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Голосовали:  «за» -11,   «против» - нет. 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Решение № 1  прилагается к протоколу.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Заседание объявлено закрытым.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     Председатель комиссии                                            А.В. Иванов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     Секретарь комиссии                                                 С.В. Тараторкина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554038" y="549275"/>
            <a:ext cx="8280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участковой избирательной комиссии избирательного участка № 1825</a:t>
            </a:r>
          </a:p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«19» февраля 2014  года 	                                                                                     № 1/1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Об утверждении регламента участковой избирательной комиссии 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избирательного участка № 1825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В целях осуществления полномочий участковой избирательной комиссии  для обеспечения ее деятельности на территории избирательного участка и в соответствии со ст. 28 Избирательного кодекса Свердловской области  участковая избирательная комиссия избирательного участка № 1825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РЕШИЛА: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1. Утвердить регламент участковой избирательной комиссии избирательного участка № 1825.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2. Направить настоящее  решение в Ирбитскую городскую территориальную избирательную комиссию.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3. Контроль за исполнением настоящего решения возложить на председателя комиссии Иванова А.В.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Председатель комиссии: _______________  А.В. Иванов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подпись                                                          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Секретарь комиссии:      _______________  С.В. Тараторкина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подпись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406400" y="52388"/>
            <a:ext cx="799306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ПРОТОКОЛ № 1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заседания участковой избирательной комиссии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избирательного участка № 1825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от «19» февраля 2014 года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Место проведения: г. Ирбит, ул. Революции,16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Время проведения: с 17.00 до 18.00 часов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ПРИСУТСТВУЮТ: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Председатель: Иванов А.В.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Члены участковой избирательной комиссии с правом решающего голоса: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Петров И.М., Силкин М.М., Новопашин С.П., Сидорова Т.П., Васильева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Н.А., Тараторкина С.В., Звягинцева П.В., Бедова М.А., Остапчук Н.Н.,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Пятанова Д.К. 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Необходимое число членов комиссии от установленного состава на заседании присутствует.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Заседание объявлено открытым.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СЛУШАЛИ: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Иванова А.В., председателя УИК,  который предложил рассмотреть на заседании вопрос распределения обязанностей между членами УИК и включить его в повестку заседания: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   1. О распределении обязанностей между членами УИК.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Других предложений от членов комиссии не последовало.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Вопрос поставлен на голосование.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Голосовали:  «за» -11,   «против» - нет. 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РЕШИЛИ -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утвердить  предложенную повестку заседания.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611188" y="765175"/>
            <a:ext cx="79216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u="sng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u="sng">
                <a:latin typeface="Times New Roman" pitchFamily="18" charset="0"/>
                <a:cs typeface="Times New Roman" pitchFamily="18" charset="0"/>
              </a:rPr>
              <a:t>По первому вопросу повестки заседания комиссии:</a:t>
            </a: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СЛУШАЛИ: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Иванова А.В., председателя УИК, который предложил рассмотреть вопрос по распределению обязанностей между членами участковой избирательной комиссии для обеспечения процесса голосования и подсчета голосов избирателей и предложила проект решения утвердить.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Других предложений от членов комиссии не последовало.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Вопрос поставлен на голосование.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Голосовали:  «за» -11,   «против» - нет. 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Решение № 1  прилагается к протоколу.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Заседание объявлено закрытым.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        Председатель комиссии                                            А.В. Иванов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        Секретарь комиссии                                                 С.В. Тараторкина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611188" y="404813"/>
            <a:ext cx="813752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участковой избирательной комиссии избирательного участка № 1825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«19» февраля 2014  года 	                                                                                               № 1/1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О распределении обязанностей  между  членами  участковой избирательной комиссии 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избирательного участка № 1825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В целях осуществления полномочий участковой избирательной комиссии  по обеспечению процесса голосования и подсчета голосов избирателей на территории избирательного участка, и в соответствии со ст. 28 Избирательного кодекса Свердловской области  участковая избирательная комиссия избирательного участка № 1825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РЕШИЛА: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1. Распределить обязанности между членами избирательной комиссии в следующем порядке, поручить: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- Васильевой Н.А. Звягинцевой П.В., Бедовой М.А., Сидорова Т.П., Пятанова Д.К.  – работа со списками избирателей;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-    Петров И.М., Силкин М.М., Новопашин С.П. - организация голосования вне помещения для голосования;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- Остапчук Н.Н. – гашение неиспользованных избирательных бюллетеней, упаковывание избирательных бюллетеней;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- Тароторкина С.В.- подготовка и оформление протокола об итогах голосования, в том числе увеличенной формы, выдача копий протокола об итогах голосования.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2. Контроль за исполнением настоящего решения возложить на председателя комиссии Иванова А.В.</a:t>
            </a: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Председатель комиссии: _______________     А.В. Иванов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подпись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Секретарь комиссии:       _______________   С.В. Тараторкина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подпись </a:t>
            </a: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611188" y="549275"/>
            <a:ext cx="7993062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участковой избирательной комиссии избирательного участка № 1825</a:t>
            </a:r>
          </a:p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«19» февраля 2014 года                                                                             № 1/1</a:t>
            </a:r>
          </a:p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О рассмотрении жалобы Сидорова Н.И.</a:t>
            </a: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Рассмотрев жалобу Сидорова Н.И., члена комиссии с правом совещательного голоса о том, что члены УИК нарушают его права – не допускают к пересчету избирательных бюллетеней, полученных от ТИК и даже не разрешают наблюдать за их пересчетом. Председателем УИК Ивановым А.В.  было разъяснено Сидорову Н.И., что в соответствии  пунктом 22 ст.29  ФЗ «Об основных гарантиях избирательных прав и права на участие в референдуме граждан Российской Федерации» член комиссии с правом совещательного голоса обладает равными правами с членом комиссии с правом решающего голоса за исключением: …, в том числе участвовать в сортировке, подсчете и погашении бюллетеней.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Руководствуясь  подпунктом к, пункта 6 статьи 27, подпунктом г, пункта 23 ст. 29 ФЗ «Об основных гарантиях избирательных прав и права на участие в референдуме граждан Российской Федерации» участковая избирательная комиссия избирательного участка № 1825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РЕШИЛА: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1. Жалобу Сидорова Н.И., члена комиссии с правом совещательного голоса   удовлетворить частично – разрешить наблюдение за пересчетом избирательных бюллетеней и ознакомление с ними.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2. Настоящее решение незамедлительно направить Сидорову Н.И.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3. Контроль за исполнением настоящего решения возложить на секретаря комиссии Тараторкину С.В.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Председатель комиссии: _______________     А.В. Иванов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подпись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Секретарь комиссии:       _______________   С.В. Тараторкина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подпись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684213" y="476250"/>
            <a:ext cx="806450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участковой избирательной комиссии избирательного участка № 1825</a:t>
            </a:r>
          </a:p>
          <a:p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«19» февраля 2014  года 	                                                                                           № 1/1</a:t>
            </a:r>
          </a:p>
          <a:p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О рассмотрении жалобы Матвеева Н.С.</a:t>
            </a:r>
          </a:p>
          <a:p>
            <a:endParaRPr lang="ru-RU"/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Рассмотрев письменную жалобу 17 – летнего Матвеева Н.С. о том, что на выборах Президента Российской Федерации его не включили в список избирателей по месту жительства.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Участковая избирательная комиссия разъясняет, что в соответствии  пунктом 1 ст. 4, пунктом 2 ст. 17  ФЗ «Об основных гарантиях избирательных прав и права на участие в референдуме граждан Российской Федерации»  в список избирателей по месту жительства может быть включен гражданин Российской Федерации, которому на день голосования исполнилось 18 лет.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Руководствуясь  подпунктом к, пункта 6 статьи 27 ФЗ «Об основных гарантиях избирательных прав и права на участие в референдуме граждан Российской Федерации» участковая избирательная комиссия избирательного участка № 1825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РЕШИЛА: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1. Жалобу Матвеева Н.С. считать необоснованной и в удовлетворении отказать.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2. Настоящее решение немедленно направить Матвееву Н.С.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3. Контроль за исполнением настоящего решения возложить на секретаря комиссии Тараторкину С.В.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Председатель комиссии: _______________     А.В. Иванов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подпись                                                           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Секретарь комиссии:       _______________   С.В. Тараторкина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подпись </a:t>
            </a: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611188" y="692150"/>
            <a:ext cx="79930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Регламент участковой избирательной комиссии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устанавливает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порядок и определяет следующие аспекты деятельности комиссии: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•процедуру проведения первого организационного  заседания комиссии, избрания заместителя и секретаря комиссии;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• полномочия (задачи и функции) председателя, заместителя председателя и секретаря комиссии;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• вопрос временного отсутствия председателя комиссии, досрочное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освобождение от занимаемой должности;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• распределение обязанностей по направлениям деятельности комиссии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и иных обязанностей членов комиссии с правом решающего голоса;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• организацию и проведение заседаний комиссии (состав участников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заседания, приглашение участников, регламент выступающих и т.п.);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• ведение протокола заседаний;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• голосование и принятие решений комиссии;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• рассмотрение обращений (жалоб, заявлений) поступающих в комиссию;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• иные вопросы деятельности комиссии.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463550" y="4365625"/>
            <a:ext cx="82851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Регламент участковой избирательной комиссии 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Статья 2.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  В своей деятельности комиссия руководствуется Конституцией Российской Федерации, федеральными законами и законами Свердловской области, иными нормативными правовыми актами, Уставом муниципального образования и не связана решениями политических партий и общественных объединений.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79930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476250"/>
            <a:ext cx="79549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649288" y="3068638"/>
            <a:ext cx="77771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Статья 22. Регламента УИК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Первое заседание комиссии открывает и ведет назначенный Ирбитской городской территориальной избирательной комиссией председатель комиссии. 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На первом заседании комиссии: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•председатель комиссии представляет членов комиссии с правом решающего голоса, назначенных решением Ирбитской городской  ТИК;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•принимается Регламент комиссии;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•проводятся выборы заместителя председателя и секретаря комиссии в порядке, установленном настоящим Регламентом;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•распределяются обязанности между членами комиссии.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1844675"/>
            <a:ext cx="8066087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458788" y="620713"/>
            <a:ext cx="8066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Статья 25. Регламента УИК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Исключительно на заседаниях комиссии решаются вопросы: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79216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611188" y="333375"/>
            <a:ext cx="7921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Статья 31. Регламента УИК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Продолжительность докладов, содокладов, заключительного слова, иных выступлений на заседаниях комиссии устанавливается председательствующим по согласованию с докладчиками и содокладчиками и не должна превышать:</a:t>
            </a:r>
          </a:p>
        </p:txBody>
      </p:sp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644525" y="5445125"/>
            <a:ext cx="792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Каждый член комиссии, а также приглашенные на заседание комиссии могут выступить в прениях по каждому вопросу не более двух раз.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7993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Порядок проведения первого заседания УИК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Первое заседание УИК созывает и ведет председатель УИК.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28738"/>
            <a:ext cx="784860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41325"/>
            <a:ext cx="80645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368</TotalTime>
  <Words>2057</Words>
  <Application>Microsoft Office PowerPoint</Application>
  <PresentationFormat>Экран (4:3)</PresentationFormat>
  <Paragraphs>255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Trebuchet MS</vt:lpstr>
      <vt:lpstr>Arial</vt:lpstr>
      <vt:lpstr>Georgia</vt:lpstr>
      <vt:lpstr>Calibri</vt:lpstr>
      <vt:lpstr>Times New Roman</vt:lpstr>
      <vt:lpstr>Воздушный поток</vt:lpstr>
      <vt:lpstr> Организация работы участковой избирательной комиссии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участковой избирательной комиссии</dc:title>
  <dc:creator>User</dc:creator>
  <cp:lastModifiedBy>Вероника</cp:lastModifiedBy>
  <cp:revision>72</cp:revision>
  <dcterms:created xsi:type="dcterms:W3CDTF">2014-02-06T09:57:05Z</dcterms:created>
  <dcterms:modified xsi:type="dcterms:W3CDTF">2016-05-15T05:34:45Z</dcterms:modified>
</cp:coreProperties>
</file>