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1" r:id="rId7"/>
    <p:sldId id="264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00FF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B07635-100F-4440-941D-888326FA1445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111D029-670F-4566-8AFB-653525B6D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>
              <a:solidFill>
                <a:srgbClr val="CC0000"/>
              </a:solidFill>
            </a:endParaRP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7E3139-39A7-4744-8381-9A7DCCD03A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1D6E2E-C05C-42FF-86D8-5396FB3851C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CD46CF-B86B-4750-B3FE-109E8CC3D6D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4D74-D5B6-4B30-9973-4343E3AFBF27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458C9-7806-49AA-9F8F-287EBCBFF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599-288E-428B-BD08-303FA7BFD301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C552-DB00-4E39-9B80-F677EA6C8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DA201-F415-4ECA-A47A-C142892BB0E6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8CDAD-FEAB-4546-AC2F-FB23483EC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2062B-1912-469A-ADDA-483644389EDF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76D5-86BA-4B84-8DE6-407B243AD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2B80E-6D6A-45E8-9ABA-BAE0DEF93AA5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8BFA7-37EF-4CE0-A55F-D47F50C91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9EEA-C6A4-4BF2-BEDD-64F5985B3902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0C97-5804-4742-80E6-61C37B7FD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B75C7-B2E4-443E-99FD-323E2A8ECF90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0127-1144-49B1-898A-D7CC46143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A37E6-1431-433B-92F4-324DB28885E0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0252-0871-45F0-A139-143E2E89FF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ACEC3-AC7F-4837-A134-5C82A9616D60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A5361-11DE-4588-A87C-317F2843A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AFE8B-BCDD-455F-AD15-0D4F087C086C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9EF6-F3CC-4986-BE12-D8D08B59B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0CA4F-C2A1-4836-9DB0-33DEE74E0196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E2A1D-14DC-4147-ACD2-03D082E93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28218E-095B-4EEB-8B3A-49EECCA54EAF}" type="datetimeFigureOut">
              <a:rPr lang="ru-RU"/>
              <a:pPr>
                <a:defRPr/>
              </a:pPr>
              <a:t>15.05.2016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0F0A9A-6D53-4A9A-AE16-D5D3E4D2A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2060575"/>
            <a:ext cx="7772400" cy="20161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433388" y="620713"/>
            <a:ext cx="8281987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9. Кто из нижеперечисленных лиц может участвовать в проведении предвыборной агитации?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члены избирательных комиссий с правом решающего голоса;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члены избирательных комиссий с правом совещательного голоса;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представители организаций, осуществляющих выпуск средств массовой информации, при осуществлении ими профессиональной деятельности.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611188" y="981075"/>
            <a:ext cx="7993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10. Когда начинается агитационный период?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со дня выдвижения кандидата, списка кандидатов и создания соответствующего избирательного фонда;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со дня регистрации кандидата, списка кандидатов;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со дня выдвижения кандидата, списка кандидатов.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531813" y="404813"/>
            <a:ext cx="813752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11. В какое время суток организациями телерадиовещания должно предоставляться бесплатное эфирное время для проведения предвыборной агитации?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в любое время по решению организации телерадиовещания;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в период с 16 до 20 часов;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в определяемый соответствующей организацией телерадиовещания период, когда теле- и радиопрограммы собирают наибольшую аудиторию.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3"/>
          <p:cNvSpPr>
            <a:spLocks noChangeArrowheads="1"/>
          </p:cNvSpPr>
          <p:nvPr/>
        </p:nvSpPr>
        <p:spPr bwMode="auto">
          <a:xfrm>
            <a:off x="755650" y="692150"/>
            <a:ext cx="7632700" cy="551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Кто осуществляет информирование избирателей о кандидатах, об избирательных объединениях?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избирательные комиссии, организации, осуществляющие выпуск СМИ;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органы государственной власти, органы местного самоуправления, комиссии, организации, осуществляющие выпуск СМИ, физические и юридические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лица;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избирательные комиссии.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684213" y="1125538"/>
            <a:ext cx="7704137" cy="452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Кем должна организовываться работа по информированию граждан, проживающих вне места своего жительства, в том числе и в новостройках, о порядке их голосования?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строительной организацией;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управлением Федеральной миграционной службы России;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избирательными комиссиями.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"/>
          <p:cNvSpPr>
            <a:spLocks noChangeArrowheads="1"/>
          </p:cNvSpPr>
          <p:nvPr/>
        </p:nvSpPr>
        <p:spPr bwMode="auto">
          <a:xfrm>
            <a:off x="900113" y="836613"/>
            <a:ext cx="74168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 Кто выделяет и оборудует на территории избирательного участка специальные места для размещения агитационных материалов?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вышестоящая избирательная комиссия;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собственники помещений;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органы местного самоуправления по предложению соответствующей комиссии.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3050" y="1543050"/>
            <a:ext cx="18478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8101013" y="-531813"/>
            <a:ext cx="44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48" name="Прямоугольник 2"/>
          <p:cNvSpPr>
            <a:spLocks noChangeArrowheads="1"/>
          </p:cNvSpPr>
          <p:nvPr/>
        </p:nvSpPr>
        <p:spPr bwMode="auto">
          <a:xfrm>
            <a:off x="827088" y="1004888"/>
            <a:ext cx="76327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4. Могут ли агитационные материалы размещаться на объектах, находящихся в государственной или муниципальной собственности?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не могут;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могут на равных для всех условиях оплаты;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могут на равных для всех условиях, без взимания платы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4859338" y="2060575"/>
            <a:ext cx="3673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71" name="Прямоугольник 1"/>
          <p:cNvSpPr>
            <a:spLocks noChangeArrowheads="1"/>
          </p:cNvSpPr>
          <p:nvPr/>
        </p:nvSpPr>
        <p:spPr bwMode="auto">
          <a:xfrm>
            <a:off x="827088" y="620713"/>
            <a:ext cx="770572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5. Как должна поступить избирательная комиссия, если у входа в помещение для голосования размещена предвыборная агитационная листовка?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оставить на месте;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сообщить в вышестоящую комиссию;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снять листовку и передать ее в правоохранительные органы.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468313" y="620713"/>
            <a:ext cx="838835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6. Что делать, если кто-либо в помещении для голосования в день голосования агитирует избирателей голосовать за кандидата?</a:t>
            </a:r>
            <a:endParaRPr lang="ru-RU" sz="24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не обращать внимание;</a:t>
            </a:r>
          </a:p>
          <a:p>
            <a:pPr algn="just"/>
            <a:r>
              <a:rPr lang="ru-RU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решением участковой избирательной комиссии зафиксировать факт совершения противоправных действий;</a:t>
            </a:r>
          </a:p>
          <a:p>
            <a:pPr algn="just"/>
            <a:r>
              <a:rPr lang="ru-RU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предупредить, а при продолжении противоправных действий удалить с помощью сотрудника полиции;</a:t>
            </a:r>
          </a:p>
          <a:p>
            <a:pPr algn="just"/>
            <a:r>
              <a:rPr lang="ru-RU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г) предупредить, а при продолжении противоправных действий – составить</a:t>
            </a:r>
          </a:p>
          <a:p>
            <a:pPr algn="just"/>
            <a:r>
              <a:rPr lang="ru-RU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протокол об административном правонарушении по ст. 5.10 Кодекса Российской Федерации об административных правонарушениях и обратиться к сотрудникам правоохранительных органов с просьбой о пресечении противоправных действий.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642938" y="1196975"/>
            <a:ext cx="8064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7. Какие организации, осуществляющие выпуск средств массовой информации, вправе осуществлять информационное обеспечение выборов?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только государственные;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только государственные и муниципальные;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государственные, муниципальные и негосударственные.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539750" y="765175"/>
            <a:ext cx="82089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i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8. Запрещено ли в период избирательной кампании опубликование (обнародование) результатов опросов общественного мнения?</a:t>
            </a:r>
            <a:endParaRPr lang="ru-RU" sz="320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а) запрещено в течение 10 дней до дня голосования;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б) запрещено в течение 5 дней до дня голосования, а также в день голосования;</a:t>
            </a:r>
          </a:p>
          <a:p>
            <a:pPr algn="just"/>
            <a:r>
              <a:rPr lang="ru-RU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в) запрещено накануне дня голосования и в день голосования.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</TotalTime>
  <Words>560</Words>
  <Application>Microsoft Office PowerPoint</Application>
  <PresentationFormat>Экран (4:3)</PresentationFormat>
  <Paragraphs>51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Arial</vt:lpstr>
      <vt:lpstr>Times New Roman</vt:lpstr>
      <vt:lpstr>Тема Office</vt:lpstr>
      <vt:lpstr>Контрольные вопросы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участковой избирательной комиссии  по информированию избирателей</dc:title>
  <dc:creator>User</dc:creator>
  <cp:lastModifiedBy>Вероника</cp:lastModifiedBy>
  <cp:revision>98</cp:revision>
  <dcterms:created xsi:type="dcterms:W3CDTF">2014-11-06T10:59:12Z</dcterms:created>
  <dcterms:modified xsi:type="dcterms:W3CDTF">2016-05-15T05:42:44Z</dcterms:modified>
</cp:coreProperties>
</file>