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5" r:id="rId3"/>
    <p:sldId id="261" r:id="rId4"/>
    <p:sldId id="273" r:id="rId5"/>
    <p:sldId id="276" r:id="rId6"/>
    <p:sldId id="280" r:id="rId7"/>
    <p:sldId id="278" r:id="rId8"/>
    <p:sldId id="272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CA82E8-3700-49D7-B526-FF24E26E599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0EC646-F12F-48A4-AEA4-A4BF5BA4E8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advTm="7000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МАУК «ЦСКС» ГО Богданович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Централизованная библиотечная система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Волковская библиотека-сектор № 8</a:t>
            </a:r>
            <a:br>
              <a:rPr lang="ru-RU" sz="3600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 Свердловская область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Богдановичский район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с. Волковское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ул. Ст. Щипачева № 41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т. 8(343-76)33-4-60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2017 г.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Озорнина Валентина Ивановна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Спасибо за внимание!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Desktop\iCACPMT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544616" cy="414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Выборы - 2017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219200"/>
            <a:ext cx="4690864" cy="480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6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Выборы – это центральный институт демократического правового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государства »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charset="0"/>
              <a:buChar char="•"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Гражданин Российской Федерации, достигший возраста 18 лет, имеет право избирать в органы государственной власти и органы местного самоуправления.</a:t>
            </a:r>
          </a:p>
          <a:p>
            <a:pPr>
              <a:buFont typeface="Arial" charset="0"/>
              <a:buChar char="•"/>
            </a:pPr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charset="0"/>
              <a:buChar char="•"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жителям села Волковского предстоит принять участие </a:t>
            </a:r>
          </a:p>
          <a:p>
            <a:pPr>
              <a:buNone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в избрании Губернатора Свердловской области </a:t>
            </a:r>
          </a:p>
          <a:p>
            <a:pPr>
              <a:buNone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и депутатов Думы ГО Богданович.</a:t>
            </a:r>
          </a:p>
          <a:p>
            <a:endParaRPr lang="ru-RU" dirty="0"/>
          </a:p>
        </p:txBody>
      </p:sp>
      <p:pic>
        <p:nvPicPr>
          <p:cNvPr id="4" name="Picture 2" descr="C:\Users\user\Desktop\Выборы-2017\iCAVOWJ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268760"/>
            <a:ext cx="3024336" cy="2016224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Дата проведения выборов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3627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221088"/>
            <a:ext cx="4002129" cy="1584176"/>
          </a:xfrm>
        </p:spPr>
      </p:pic>
      <p:pic>
        <p:nvPicPr>
          <p:cNvPr id="1026" name="Picture 2" descr="iCALH2KZ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4444103" cy="18843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2" descr="3150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93096"/>
            <a:ext cx="3849236" cy="15259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нужно знать избирателю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093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В день голосования прибыть на избирательный участок со своим паспортом.</a:t>
            </a:r>
          </a:p>
          <a:p>
            <a:r>
              <a:rPr lang="ru-RU" sz="1800" dirty="0" smtClean="0"/>
              <a:t> Получить избирательный бюллетень, расписаться в списке избирателей.</a:t>
            </a:r>
          </a:p>
          <a:p>
            <a:r>
              <a:rPr lang="ru-RU" sz="1800" dirty="0" smtClean="0"/>
              <a:t> Голосование проводится путем внесения  избирателем в избирательный бюллетень любого знака.</a:t>
            </a:r>
          </a:p>
          <a:p>
            <a:r>
              <a:rPr lang="ru-RU" sz="1800" dirty="0" smtClean="0"/>
              <a:t>Каждый избиратель голосует лично.</a:t>
            </a:r>
          </a:p>
          <a:p>
            <a:r>
              <a:rPr lang="ru-RU" sz="1800" dirty="0" smtClean="0"/>
              <a:t>В кабине для тайного голосования сделать отметку за кандидата.</a:t>
            </a:r>
          </a:p>
          <a:p>
            <a:r>
              <a:rPr lang="ru-RU" sz="1800" dirty="0" smtClean="0"/>
              <a:t>Опустить бюллетень в ящик для голосования.</a:t>
            </a:r>
          </a:p>
          <a:p>
            <a:endParaRPr lang="ru-RU" dirty="0"/>
          </a:p>
        </p:txBody>
      </p:sp>
      <p:pic>
        <p:nvPicPr>
          <p:cNvPr id="1026" name="Picture 2" descr="C:\Users\user\Desktop\iCAJ9ZXK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160240" cy="1350150"/>
          </a:xfrm>
          <a:prstGeom prst="rect">
            <a:avLst/>
          </a:prstGeom>
          <a:noFill/>
        </p:spPr>
      </p:pic>
      <p:pic>
        <p:nvPicPr>
          <p:cNvPr id="1028" name="Picture 4" descr="C:\Users\user\Desktop\Фото. Выборы-2017\P101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1656184" cy="1774984"/>
          </a:xfrm>
          <a:prstGeom prst="rect">
            <a:avLst/>
          </a:prstGeom>
          <a:noFill/>
        </p:spPr>
      </p:pic>
      <p:pic>
        <p:nvPicPr>
          <p:cNvPr id="1029" name="Picture 5" descr="C:\Users\user\Desktop\Выборы-2017\iCAMEJ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1443192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Освещение вопросов избирательного права в библиотеке проходит в форме информирования населения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C:\Users\user\Desktop\Фото. Выборы-2017\P101032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600400" cy="367289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572000" y="1916832"/>
            <a:ext cx="4101846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/>
              <a:t>Создана тематическая папка «Выборы».</a:t>
            </a:r>
          </a:p>
          <a:p>
            <a:r>
              <a:rPr lang="ru-RU" sz="1800" dirty="0" smtClean="0"/>
              <a:t> Оформлен информационный стенд «Уголок избирателя».</a:t>
            </a:r>
          </a:p>
          <a:p>
            <a:r>
              <a:rPr lang="ru-RU" sz="1800" dirty="0" smtClean="0"/>
              <a:t>Оформлена тематическая выставка периодики «Вестник избирателя».</a:t>
            </a:r>
          </a:p>
          <a:p>
            <a:r>
              <a:rPr lang="ru-RU" sz="1800" dirty="0" smtClean="0"/>
              <a:t>Оформлен информационный уголок «Результаты выборов -2017».</a:t>
            </a:r>
          </a:p>
          <a:p>
            <a:r>
              <a:rPr lang="ru-RU" sz="1800" dirty="0" smtClean="0"/>
              <a:t> Проведены: </a:t>
            </a:r>
          </a:p>
          <a:p>
            <a:pPr>
              <a:buNone/>
            </a:pPr>
            <a:r>
              <a:rPr lang="ru-RU" sz="1800" dirty="0" smtClean="0"/>
              <a:t>-    деловая игра</a:t>
            </a:r>
          </a:p>
          <a:p>
            <a:pPr>
              <a:buNone/>
            </a:pPr>
            <a:r>
              <a:rPr lang="ru-RU" sz="1800" dirty="0" smtClean="0"/>
              <a:t>     «В лабиринте избирательных прав»;</a:t>
            </a:r>
          </a:p>
          <a:p>
            <a:pPr>
              <a:buNone/>
            </a:pPr>
            <a:r>
              <a:rPr lang="ru-RU" sz="1800" dirty="0" smtClean="0"/>
              <a:t>-    информационный час «Компьютер в помощь избирателю».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    </a:t>
            </a: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Печатная продукция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067944" y="2132856"/>
            <a:ext cx="4605902" cy="4021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В день проведения информационного часа   каждому участнику  вручалась памятка «Компьютер в помощь избирателю».</a:t>
            </a:r>
          </a:p>
          <a:p>
            <a:r>
              <a:rPr lang="ru-RU" sz="1800" dirty="0" smtClean="0"/>
              <a:t> Памятка  содержит  информацию о сайтах Избирательной комиссии Свердловской области,  ГО Богданович.</a:t>
            </a:r>
          </a:p>
          <a:p>
            <a:r>
              <a:rPr lang="ru-RU" sz="1800" dirty="0" smtClean="0"/>
              <a:t>Памятка является  навигатором по поиску социально значимой информации  в вопросах избирательного права.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550" t="10234" r="61219" b="3668"/>
          <a:stretch>
            <a:fillRect/>
          </a:stretch>
        </p:blipFill>
        <p:spPr bwMode="auto">
          <a:xfrm>
            <a:off x="899592" y="1340768"/>
            <a:ext cx="2376264" cy="49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26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ПоВЫШЕНИЕ  УРОВНЯ  </a:t>
            </a:r>
            <a:r>
              <a:rPr lang="ru-RU" sz="20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ИНФОРМИРОВАННОСТИ МОЛОДЕЖИ  ПО  ВОПРОСАМ  ИЗБИРАТЕЛЬНОГО  ПРАВА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139952" y="1556792"/>
            <a:ext cx="4533894" cy="4597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- Привлечение молодежи в процесс</a:t>
            </a:r>
          </a:p>
          <a:p>
            <a:pPr algn="just">
              <a:buNone/>
            </a:pPr>
            <a:r>
              <a:rPr lang="ru-RU" sz="1800" dirty="0" smtClean="0"/>
              <a:t>     избирательной кампании  в Волковской библиотеке прошел под девизом:</a:t>
            </a:r>
          </a:p>
          <a:p>
            <a:pPr algn="just">
              <a:buNone/>
            </a:pPr>
            <a:r>
              <a:rPr lang="ru-RU" sz="1800" dirty="0" smtClean="0"/>
              <a:t>     «Пойми  важность  своего участия в Выборах!»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- Проведена деловая игра «В лабиринтах избирательного права»; </a:t>
            </a:r>
          </a:p>
          <a:p>
            <a:pPr algn="just">
              <a:buNone/>
            </a:pPr>
            <a:r>
              <a:rPr lang="ru-RU" sz="1800" dirty="0" smtClean="0"/>
              <a:t>    - проведен  опрос «Участвуете ли Вы в проводимых выборах?»</a:t>
            </a:r>
          </a:p>
          <a:p>
            <a:pPr algn="just">
              <a:buNone/>
            </a:pPr>
            <a:r>
              <a:rPr lang="ru-RU" sz="1800" dirty="0" smtClean="0"/>
              <a:t>   </a:t>
            </a:r>
          </a:p>
          <a:p>
            <a:pPr algn="just">
              <a:buFontTx/>
              <a:buChar char="-"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</p:txBody>
      </p:sp>
      <p:pic>
        <p:nvPicPr>
          <p:cNvPr id="1026" name="Picture 2" descr="C:\Users\user\Desktop\iCA6P5X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76038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8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Полезная информация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355976" y="1988840"/>
            <a:ext cx="431787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1800" dirty="0" smtClean="0"/>
              <a:t>Найти свой избирательный участок и получить доступную информацию смогли участники информационного часа «Компьютер в помощь избирателю», благодаря сайтам Избирательной комиссии Свердловской области и ГО Богданович.</a:t>
            </a:r>
          </a:p>
        </p:txBody>
      </p:sp>
      <p:pic>
        <p:nvPicPr>
          <p:cNvPr id="2050" name="Picture 2" descr="C:\Users\user\Desktop\P10103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619309" cy="3672408"/>
          </a:xfrm>
          <a:prstGeom prst="rect">
            <a:avLst/>
          </a:prstGeom>
          <a:noFill/>
        </p:spPr>
      </p:pic>
      <p:pic>
        <p:nvPicPr>
          <p:cNvPr id="3" name="Picture 2" descr="C:\Users\user\Desktop\iCA0XFZ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232248" cy="936104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972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ОЖИДАЕМЫЕ РЕЗУЛЬТАТЫ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8229600" cy="2304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Повышение уровня правовой культуры населения.</a:t>
            </a:r>
          </a:p>
          <a:p>
            <a:r>
              <a:rPr lang="ru-RU" dirty="0" smtClean="0"/>
              <a:t>Привлечение населения в процесс избирательной   кампании.</a:t>
            </a:r>
          </a:p>
          <a:p>
            <a:r>
              <a:rPr lang="ru-RU" dirty="0" smtClean="0"/>
              <a:t>Повышение участия доли молодежи в выборах.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351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МАУК «ЦСКС» ГО Богданович Централизованная библиотечная система  Волковская библиотека-сектор № 8     Свердловская область Богдановичский район с. Волковское ул. Ст. Щипачева № 41 т. 8(343-76)33-4-60    2017 г.       </vt:lpstr>
      <vt:lpstr>Выборы - 2017</vt:lpstr>
      <vt:lpstr>Дата проведения выборов</vt:lpstr>
      <vt:lpstr>Что нужно знать избирателю </vt:lpstr>
      <vt:lpstr>Освещение вопросов избирательного права в библиотеке проходит в форме информирования населения</vt:lpstr>
      <vt:lpstr>Печатная продукция</vt:lpstr>
      <vt:lpstr>ПоВЫШЕНИЕ  УРОВНЯ  ИНФОРМИРОВАННОСТИ МОЛОДЕЖИ  ПО  ВОПРОСАМ  ИЗБИРАТЕЛЬНОГО  ПРАВА</vt:lpstr>
      <vt:lpstr>Полезная информация</vt:lpstr>
      <vt:lpstr>ОЖИДАЕМЫЕ РЕЗУЛЬТАТЫ</vt:lpstr>
      <vt:lpstr>             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МАУК «ЦСКС» ГО Богданович Централизованная библиотечная система  Волковская библиотека-сектор № 8     Свердловская область Богдановичский район с. Волковское ул. Ст. Щипачева № 41 т. 8(343-76)33-4-60    2017 г.       </dc:title>
  <dc:creator>user</dc:creator>
  <cp:lastModifiedBy>admin</cp:lastModifiedBy>
  <cp:revision>314</cp:revision>
  <dcterms:created xsi:type="dcterms:W3CDTF">2016-10-08T09:28:40Z</dcterms:created>
  <dcterms:modified xsi:type="dcterms:W3CDTF">2017-12-27T09:21:15Z</dcterms:modified>
</cp:coreProperties>
</file>