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79" autoAdjust="0"/>
  </p:normalViewPr>
  <p:slideViewPr>
    <p:cSldViewPr snapToGrid="0">
      <p:cViewPr varScale="1">
        <p:scale>
          <a:sx n="105" d="100"/>
          <a:sy n="10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E59CE-C957-4E6C-A147-A72440672742}" type="doc">
      <dgm:prSet loTypeId="urn:microsoft.com/office/officeart/2005/8/layout/vList3#1" loCatId="list" qsTypeId="urn:microsoft.com/office/officeart/2005/8/quickstyle/simple1" qsCatId="simple" csTypeId="urn:microsoft.com/office/officeart/2005/8/colors/accent3_3" csCatId="accent3" phldr="1"/>
      <dgm:spPr/>
    </dgm:pt>
    <dgm:pt modelId="{385949A1-35ED-4DED-9B7E-AED377E2E1BF}" type="pres">
      <dgm:prSet presAssocID="{DCAE59CE-C957-4E6C-A147-A72440672742}" presName="linearFlow" presStyleCnt="0">
        <dgm:presLayoutVars>
          <dgm:dir/>
          <dgm:resizeHandles val="exact"/>
        </dgm:presLayoutVars>
      </dgm:prSet>
      <dgm:spPr/>
    </dgm:pt>
  </dgm:ptLst>
  <dgm:cxnLst>
    <dgm:cxn modelId="{1378C029-5388-4EF4-B137-E7C40A575389}" type="presOf" srcId="{DCAE59CE-C957-4E6C-A147-A72440672742}" destId="{385949A1-35ED-4DED-9B7E-AED377E2E1BF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065C399-7698-40FC-BD07-3770833D3A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DA9A56D-6DED-475D-B5ED-1443AD6B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0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9A56D-6DED-475D-B5ED-1443AD6BC65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99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9A56D-6DED-475D-B5ED-1443AD6BC65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59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9A56D-6DED-475D-B5ED-1443AD6BC6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9A56D-6DED-475D-B5ED-1443AD6BC65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28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59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1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84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6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8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6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1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9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7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17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2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81F3-A607-4E3D-9E1E-A0C4328FEFC1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C723-1DEE-4420-AB93-18887594F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23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269" y="821506"/>
            <a:ext cx="9777412" cy="2200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МАУК «ЦСКС ГО Богданович»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библиотечная система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Суворская библиотека-сектор №9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Суворы ул. Пушкина,1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8629" y="5592625"/>
            <a:ext cx="6008052" cy="14596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Суворкова Ольга Владимировна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Суворской библиотекой –сектором №9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8 343-76-34-7-14</a:t>
            </a:r>
          </a:p>
        </p:txBody>
      </p:sp>
      <p:sp>
        <p:nvSpPr>
          <p:cNvPr id="4" name="TextBox 3"/>
          <p:cNvSpPr txBox="1"/>
          <p:nvPr/>
        </p:nvSpPr>
        <p:spPr>
          <a:xfrm rot="10103425" flipV="1">
            <a:off x="-247906" y="3832840"/>
            <a:ext cx="8174796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Выборы 2017 года     </a:t>
            </a:r>
            <a:endParaRPr lang="ru-RU" sz="7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41" t="5208" r="-2618" b="6771"/>
          <a:stretch/>
        </p:blipFill>
        <p:spPr>
          <a:xfrm>
            <a:off x="8781143" y="2043597"/>
            <a:ext cx="3410857" cy="234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6915" y="5953134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2017г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46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086" y="1596570"/>
            <a:ext cx="91875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yandex.ru/images/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search?text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Картинки%20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по%20выборам&amp;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image&amp;lr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=20225&amp;noreask=1&amp;source=wiz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narslovo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15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9544" y="1538514"/>
            <a:ext cx="9898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2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487" y="395417"/>
            <a:ext cx="11590637" cy="288958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гражданского самосознания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избирателей к участию в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выборах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1)Повышение уровня правовой культуры и информированности населения о выборах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Воспитание гражданско- правовой культуры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139" y="-114305"/>
            <a:ext cx="1210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«Выборы 2017»</a:t>
            </a:r>
            <a:endParaRPr lang="ru-RU" sz="36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95" y="1057884"/>
            <a:ext cx="445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Законодательные акты о выборах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избирательной кампании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избирательных комиссий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избирательных участков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кандидатов 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биографии кандидатов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Памятки, буклеты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712" y="1057884"/>
            <a:ext cx="6973492" cy="55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6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 rot="16200000">
            <a:off x="5738865" y="724178"/>
            <a:ext cx="6126334" cy="6141308"/>
          </a:xfrm>
          <a:prstGeom prst="horizontalScroll">
            <a:avLst/>
          </a:prstGeom>
          <a:solidFill>
            <a:srgbClr val="ADF9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7404" y="914399"/>
            <a:ext cx="3680253" cy="47089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Избирательная система РФ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Избирательное право</a:t>
            </a:r>
          </a:p>
          <a:p>
            <a:pPr marL="342900" indent="-342900" algn="ctr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-Избирательная кампания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-Процедура голосования</a:t>
            </a:r>
          </a:p>
          <a:p>
            <a:pPr marL="342900" indent="-342900" algn="ctr">
              <a:buFontTx/>
              <a:buChar char="-"/>
            </a:pPr>
            <a:endParaRPr lang="ru-RU" sz="28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8" y="116114"/>
            <a:ext cx="115388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викторина «Выборы в вопросах и ответах»</a:t>
            </a:r>
            <a:endParaRPr lang="ru-RU" sz="3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47" y="898103"/>
            <a:ext cx="4542918" cy="56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 rot="16200000">
            <a:off x="362757" y="252796"/>
            <a:ext cx="5588197" cy="6313711"/>
          </a:xfrm>
          <a:prstGeom prst="horizontalScroll">
            <a:avLst/>
          </a:prstGeom>
          <a:solidFill>
            <a:srgbClr val="ADF9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371" y="1051526"/>
            <a:ext cx="5036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выборов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Викторина по избирательному праву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Консультация по проведению голосования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голосования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-Правовая оценка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допущенных нарушений</a:t>
            </a:r>
          </a:p>
          <a:p>
            <a:pPr marL="457200" indent="-457200" algn="ctr">
              <a:buFontTx/>
              <a:buChar char="-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игра «В лабиринте избирательного права»</a:t>
            </a:r>
            <a:endParaRPr lang="ru-RU" sz="3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711" y="726062"/>
            <a:ext cx="4399991" cy="54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3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58" y="304801"/>
            <a:ext cx="11611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часы « Вестник избирателя»</a:t>
            </a:r>
            <a:endParaRPr lang="ru-RU" sz="3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 rot="16200000">
            <a:off x="667659" y="615554"/>
            <a:ext cx="5500915" cy="6110516"/>
          </a:xfrm>
          <a:prstGeom prst="horizontalScroll">
            <a:avLst/>
          </a:prstGeom>
          <a:solidFill>
            <a:srgbClr val="ADF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4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3371" y="1480457"/>
            <a:ext cx="4238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хода избирательной кампании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 периодических изданий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памятки и буклета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168" y="1742904"/>
            <a:ext cx="4609899" cy="30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2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599237059"/>
              </p:ext>
            </p:extLst>
          </p:nvPr>
        </p:nvGraphicFramePr>
        <p:xfrm>
          <a:off x="1233714" y="188686"/>
          <a:ext cx="10450286" cy="594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912" y="222195"/>
            <a:ext cx="12025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правового просвещения «Читайте, думайте, выбирайте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17714" y="1233714"/>
            <a:ext cx="5210629" cy="5094515"/>
          </a:xfrm>
          <a:prstGeom prst="verticalScroll">
            <a:avLst/>
          </a:prstGeom>
          <a:solidFill>
            <a:srgbClr val="ADF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16001" y="2051961"/>
            <a:ext cx="345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периодических изданий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избирателя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дне голосование ( Дата, время, место, доставка)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буклета 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116" y="1905675"/>
            <a:ext cx="6179597" cy="39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3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8" y="2317195"/>
            <a:ext cx="1044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28" y="333829"/>
            <a:ext cx="11640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информации «Итоги выборов»</a:t>
            </a:r>
            <a:endParaRPr lang="ru-RU" sz="3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0715" y="1161142"/>
            <a:ext cx="5976255" cy="5500915"/>
          </a:xfrm>
          <a:prstGeom prst="verticalScroll">
            <a:avLst/>
          </a:prstGeom>
          <a:solidFill>
            <a:srgbClr val="ADF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24861" y="2041424"/>
            <a:ext cx="388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выборов губернатора Свердловской области и депутатов Думы городского округа Богданович по четырёхмандатному избирательному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№ 2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403" y="1161142"/>
            <a:ext cx="5182980" cy="54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1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" t="9109"/>
          <a:stretch/>
        </p:blipFill>
        <p:spPr>
          <a:xfrm>
            <a:off x="449943" y="1250718"/>
            <a:ext cx="4484915" cy="4090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7" r="609"/>
          <a:stretch/>
        </p:blipFill>
        <p:spPr>
          <a:xfrm>
            <a:off x="5921828" y="1250718"/>
            <a:ext cx="4692265" cy="409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171" y="449943"/>
            <a:ext cx="1114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– персоналия «Будем знакомы»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1" y="5500914"/>
            <a:ext cx="10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в периодических изданиях о избранных депутатах в Думу городского округа Богданович по четырёхмандатному округу №2 10 сентября 2017г</a:t>
            </a:r>
          </a:p>
        </p:txBody>
      </p:sp>
    </p:spTree>
    <p:extLst>
      <p:ext uri="{BB962C8B-B14F-4D97-AF65-F5344CB8AC3E}">
        <p14:creationId xmlns:p14="http://schemas.microsoft.com/office/powerpoint/2010/main" xmlns="" val="1526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244</Words>
  <Application>Microsoft Office PowerPoint</Application>
  <PresentationFormat>Произвольный</PresentationFormat>
  <Paragraphs>57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МАУК «ЦСКС ГО Богданович» Централизованная библиотечная система Суворская библиотека-сектор №9 С. Суворы ул. Пушкина,1   </vt:lpstr>
      <vt:lpstr>       Цели:  1). Развитие гражданского самосознания избирателей 2). Формирование позитивного отношения избирателей к участию в выборах  Задачи:  1)Повышение уровня правовой культуры и информированности населения о выборах 2) Воспитание гражданско- правовой культуры избирателей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Суворская библиотека-сектор №9 С. Суворы ул. Пушкина,1</dc:title>
  <dc:creator>555</dc:creator>
  <cp:lastModifiedBy>admin</cp:lastModifiedBy>
  <cp:revision>63</cp:revision>
  <cp:lastPrinted>2017-11-13T08:41:25Z</cp:lastPrinted>
  <dcterms:created xsi:type="dcterms:W3CDTF">2017-11-05T06:03:59Z</dcterms:created>
  <dcterms:modified xsi:type="dcterms:W3CDTF">2017-12-27T09:38:34Z</dcterms:modified>
</cp:coreProperties>
</file>