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77" r:id="rId6"/>
    <p:sldId id="265" r:id="rId7"/>
    <p:sldId id="270" r:id="rId8"/>
    <p:sldId id="273" r:id="rId9"/>
    <p:sldId id="258" r:id="rId10"/>
    <p:sldId id="275" r:id="rId11"/>
    <p:sldId id="27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372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056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39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489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573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978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839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637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760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510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829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0B6DA-3796-46EC-B67C-69CA0C9F899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5A820-BE8E-4CD5-B646-E3F4E2837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745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portstill.ru/post/imgs/5623b53112e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Автор:  Савёлкова Татьяна Александровна 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заведующая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Ильинской библиотекой – сектором № 11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722313" y="2420888"/>
            <a:ext cx="7772400" cy="1500187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Сельский читатель – </a:t>
            </a:r>
          </a:p>
          <a:p>
            <a:pPr algn="ctr"/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а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ктивный избиратель</a:t>
            </a:r>
            <a:endParaRPr lang="ru-RU" sz="4800" b="1" dirty="0">
              <a:solidFill>
                <a:schemeClr val="tx2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44624"/>
            <a:ext cx="1853108" cy="2376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391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985582"/>
            <a:ext cx="8496944" cy="2803458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единого голосования на избирательном участке действовала фотовыставка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"Народный праздник - Выборы",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которой,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 представлены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агитационные плакаты советского времени и фотографии с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избирательных участков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1950-х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1970-х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села Ильинского.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ыставка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вызывала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у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избирателей, особенно людей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поколения. Глядя на снимки, они вспоминали о том, какое огромное значение придавалось выборам в советское время. Этот день считался настоящим праздником,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ждали, к нему готовились. Каждый советский гражданин считал своим долгом принять участие в выборах. 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7781">
            <a:off x="3145411" y="3227235"/>
            <a:ext cx="2853175" cy="3651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9383">
            <a:off x="65038" y="3559501"/>
            <a:ext cx="3304318" cy="2530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2613">
            <a:off x="5551450" y="3542326"/>
            <a:ext cx="3542083" cy="27007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91842"/>
            <a:ext cx="1008112" cy="12857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095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228" y="4043781"/>
            <a:ext cx="4176464" cy="3744416"/>
          </a:xfrm>
        </p:spPr>
        <p:txBody>
          <a:bodyPr>
            <a:norm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образом, </a:t>
            </a: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ильинская библиотека, реализуя план мероприятий </a:t>
            </a:r>
            <a:b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сельский читатель-активный избиратель», посредством различных форм библиотечной работы осуществляла 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информационную поддержку по вопросам избирательного права, содействовала правовому просвещению, повышению гражданской активности и правовой культуры населения </a:t>
            </a: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Ильинской сельской территории. </a:t>
            </a:r>
            <a:b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Хотелось бы надеяться, что в положительных результатах единого дня голосования  есть доля нашего участия.</a:t>
            </a:r>
            <a:b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42800" y="1639716"/>
            <a:ext cx="3489647" cy="1656183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– итог </a:t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«Голоса отданы, выбор сделан»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завершила цикл мероприятий, </a:t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освещающих ход подготовки и проведения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выборов.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9925" y="1412776"/>
            <a:ext cx="5376597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71" y="91420"/>
            <a:ext cx="1018120" cy="12985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193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712968" cy="4752528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В 2017 году состоялись две избирательные кампании: выбирали Губернатора Свердловской области и депутатов Думы городского округа Богданович.     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исполнение  Программы  Богдановичской районной   территориальной избирательной комиссии «Повышение правовой культуры граждан, обучение организаторов и участников избирательного процесса» на 2017 год, в рамках работы Центра общественного доступа к социально значимой информации (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ЦОД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который действует на базе Ильинской библиотеки, на период проведения выборов был реализован план мероприятий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«Сельский читатель – активный избиратель».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Целью и задачами которого являлись: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овышение правовой грамотности и формирование гражданской ответственности граждан;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правовой культуры среди граждан Ильинской сельской территории; воспитание положительного, доверительного отношения к органам местного самоуправления;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активной гражданской позиции, чувства патриотизма, гражданской зрелости. В рамках данного направления были проведены следующие  мероприятия: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6632"/>
            <a:ext cx="1296144" cy="16628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7289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548680"/>
            <a:ext cx="4680520" cy="504056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предверии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предстоящих региональных и муниципальных избирательных кампаний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Ильинской библиотеке,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 информационном стенде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«Библиотека – Центр общественного доступа к социально значимой информации»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июле  месяце был размещен информационный плакат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предстоящих выборах.</a:t>
            </a:r>
            <a:endParaRPr lang="ru-RU" sz="1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4" t="11440" r="10256" b="4666"/>
          <a:stretch/>
        </p:blipFill>
        <p:spPr>
          <a:xfrm rot="5400000">
            <a:off x="-154898" y="1675178"/>
            <a:ext cx="4896544" cy="3651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24" y="260115"/>
            <a:ext cx="1403648" cy="18007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392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2"/>
            <a:ext cx="3754760" cy="5328594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«НАШ ВЫБОР  -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НАШЕ ОБЩЕЕ БУДУЩЕЕ»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была оформлена при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помощи информационной поддержки районной   территориальной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избирательной комиссии.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представленных на выставке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печатных материалах, была отражена  актуальная информация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организации и проведении выборов,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правилах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избирательного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процесса, о структуре 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предстоящих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выборов Губернатора Свердловской области и депутатов Думы городского округа Богданович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0648"/>
            <a:ext cx="1013860" cy="12985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14" b="4498"/>
          <a:stretch/>
        </p:blipFill>
        <p:spPr>
          <a:xfrm rot="5400000">
            <a:off x="5089433" y="996866"/>
            <a:ext cx="4230123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701">
            <a:off x="4714492" y="3964249"/>
            <a:ext cx="3291828" cy="2468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530227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5" b="6114"/>
          <a:stretch/>
        </p:blipFill>
        <p:spPr>
          <a:xfrm rot="5400000">
            <a:off x="-454428" y="1398643"/>
            <a:ext cx="5444344" cy="3744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834">
            <a:off x="4354394" y="2689084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140" y="137634"/>
            <a:ext cx="1018120" cy="129856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3968" y="1574126"/>
            <a:ext cx="4464496" cy="70274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ВЫБОР – 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ОБЩЕЕ  БУДУЩЕЕ»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054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3960440" cy="5098578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Экспресс – выставка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«СЕЛЬСКИЙ ЧИТАТЕЛЬ –</a:t>
            </a:r>
            <a:r>
              <a:rPr lang="ru-RU" sz="1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АКТИВНЫЙ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ИЗБИРАТЕЛЬ»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действовала в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течение всего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периода и пользовалась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большим вниманием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посетителей библиотеки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Здесь размещалась новейшая информация о выборах, которая менялась по мере новых поступлений. 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0536" y="1664804"/>
            <a:ext cx="4704523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16632"/>
            <a:ext cx="1018120" cy="12985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296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7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307" y="1471990"/>
            <a:ext cx="4390693" cy="4261265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августа, в рамках предвыборной кампании состоялась патриотическая акция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«СИМВОЛ СЛАВЫ».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Сотрудники библиотеки и дома культуры поздравляли жителей села с Днём Государственного флага России. В рамках акции вручались ленты с триколором, тематические буклеты и закладки. В библиотеке посетителей ожидала книжная выставка « Флаг Российской Федерации: история и современность», с помощью которой можно было совершить занимательный экскурс в историю российской символики.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sunveter.ru/uploads/posts/2016-06/1465377027_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7" y="274638"/>
            <a:ext cx="1095578" cy="11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1211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15" y="3426997"/>
            <a:ext cx="3560852" cy="267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0114" y="5226288"/>
            <a:ext cx="1018120" cy="12985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01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050" y="793572"/>
            <a:ext cx="6546326" cy="177133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Молодым участникам акции, особенно тем, кто будет впервые принимать участие в Выборах , напоминалось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предстоящем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Едином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голосования.   О гражданском праве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выбирать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достойных кандидатов на пост Губернатора Свердловской области и депутатов Думы городского округа Богданович,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будут в дальнейшем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представлять их интересы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5006916"/>
            <a:ext cx="1137440" cy="1450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68" r="45624"/>
          <a:stretch/>
        </p:blipFill>
        <p:spPr>
          <a:xfrm rot="21389127">
            <a:off x="916142" y="2872133"/>
            <a:ext cx="1944216" cy="312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25" y="2805157"/>
            <a:ext cx="4069736" cy="3052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386" y="196112"/>
            <a:ext cx="1091279" cy="1194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4042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2736304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преддверии Единого дня голосования,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состоялись часы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деловой информации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 Выборах - 2017».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была приглашена председатель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участковой избирательной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комиссии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Коробицына С.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встречу с которой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приходили читатели Ильинской библиотеки. Выступления Светланы Геннадьевны всегда были содержательными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информационно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насыщенными. Много вопросов у собравшихся вызывала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голосовании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месту нахождения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все интересующие присутствующих вопросы, давались полные ответы.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6632"/>
            <a:ext cx="1018120" cy="1298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356992"/>
            <a:ext cx="4769210" cy="314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04943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93</Words>
  <Application>Microsoft Office PowerPoint</Application>
  <PresentationFormat>Экран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Автор:  Савёлкова Татьяна Александровна   заведующая Ильинской библиотекой – сектором № 11</vt:lpstr>
      <vt:lpstr>                В 2017 году состоялись две избирательные кампании: выбирали Губернатора Свердловской области и депутатов Думы городского округа Богданович.       Во исполнение  Программы  Богдановичской районной   территориальной избирательной комиссии «Повышение правовой культуры граждан, обучение организаторов и участников избирательного процесса» на 2017 год, в рамках работы Центра общественного доступа к социально значимой информации (ЦОД), который действует на базе Ильинской библиотеки, на период проведения выборов был реализован план мероприятий «Сельский читатель – активный избиратель». Целью и задачами которого являлись: повышение правовой грамотности и формирование гражданской ответственности граждан; формирование правовой культуры среди граждан Ильинской сельской территории; воспитание положительного, доверительного отношения к органам местного самоуправления; воспитание активной гражданской позиции, чувства патриотизма, гражданской зрелости. В рамках данного направления были проведены следующие  мероприятия:      </vt:lpstr>
      <vt:lpstr> В предверии предстоящих региональных и муниципальных избирательных кампаний  в Ильинской библиотеке,  на  информационном стенде  «Библиотека – Центр общественного доступа к социально значимой информации»  в июле  месяце был размещен информационный плакат  о предстоящих выборах.</vt:lpstr>
      <vt:lpstr>Выставка  «НАШ ВЫБОР  -  НАШЕ ОБЩЕЕ БУДУЩЕЕ»,  была оформлена при помощи информационной поддержки районной   территориальной избирательной комиссии.  В представленных на выставке   печатных материалах, была отражена  актуальная информация об организации и проведении выборов, правилах избирательного процесса, о структуре  предстоящих выборов Губернатора Свердловской области и депутатов Думы городского округа Богданович</vt:lpstr>
      <vt:lpstr>«НАШ ВЫБОР –  НАШЕ ОБЩЕЕ  БУДУЩЕЕ»</vt:lpstr>
      <vt:lpstr>Экспресс – выставка  «СЕЛЬСКИЙ ЧИТАТЕЛЬ – АКТИВНЫЙ ИЗБИРАТЕЛЬ» ,  действовала в течение всего периода и пользовалась  большим вниманием  у посетителей библиотеки. Здесь размещалась новейшая информация о выборах, которая менялась по мере новых поступлений. </vt:lpstr>
      <vt:lpstr>22 августа, в рамках предвыборной кампании состоялась патриотическая акция «СИМВОЛ СЛАВЫ».  Сотрудники библиотеки и дома культуры поздравляли жителей села с Днём Государственного флага России. В рамках акции вручались ленты с триколором, тематические буклеты и закладки. В библиотеке посетителей ожидала книжная выставка « Флаг Российской Федерации: история и современность», с помощью которой можно было совершить занимательный экскурс в историю российской символики.  </vt:lpstr>
      <vt:lpstr> Молодым участникам акции, особенно тем, кто будет впервые принимать участие в Выборах , напоминалось о  предстоящем Едином дне голосования.   О гражданском праве выбирать достойных кандидатов на пост Губернатора Свердловской области и депутатов Думы городского округа Богданович, которые будут в дальнейшем представлять их интересы. </vt:lpstr>
      <vt:lpstr>В преддверии Единого дня голосования, состоялись часы деловой информации  «О Выборах - 2017». На мероприятия была приглашена председатель участковой избирательной комиссии Коробицына С. Г., на встречу с которой приходили читатели Ильинской библиотеки. Выступления Светланы Геннадьевны всегда были содержательными и информационно насыщенными. Много вопросов у собравшихся вызывала информация о голосовании по месту нахождения. На все интересующие присутствующих вопросы, давались полные ответы.</vt:lpstr>
      <vt:lpstr>                    В День единого голосования на избирательном участке действовала фотовыставка "Народный праздник - Выборы", на которой, были  представлены агитационные плакаты советского времени и фотографии с избирательных участков  1950-х – 1970-х годов села Ильинского.  Выставка вызывала большой интерес у избирателей, особенно людей старшего поколения. Глядя на снимки, они вспоминали о том, какое огромное значение придавалось выборам в советское время. Этот день считался настоящим праздником, его ждали, к нему готовились. Каждый советский гражданин считал своим долгом принять участие в выборах.  </vt:lpstr>
      <vt:lpstr>Таким образом, ильинская библиотека, реализуя план мероприятий  « сельский читатель-активный избиратель», посредством различных форм библиотечной работы осуществляла информационную поддержку по вопросам избирательного права, содействовала правовому просвещению, повышению гражданской активности и правовой культуры населения Ильинской сельской территории.   Хотелось бы надеяться, что в положительных результатах единого дня голосования  есть доля нашего участия.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</dc:creator>
  <cp:lastModifiedBy>admin</cp:lastModifiedBy>
  <cp:revision>59</cp:revision>
  <dcterms:created xsi:type="dcterms:W3CDTF">2016-10-03T06:45:25Z</dcterms:created>
  <dcterms:modified xsi:type="dcterms:W3CDTF">2017-12-27T09:28:37Z</dcterms:modified>
</cp:coreProperties>
</file>