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sldIdLst>
    <p:sldId id="256" r:id="rId2"/>
    <p:sldId id="257" r:id="rId3"/>
    <p:sldId id="264" r:id="rId4"/>
    <p:sldId id="258" r:id="rId5"/>
    <p:sldId id="266" r:id="rId6"/>
    <p:sldId id="259" r:id="rId7"/>
    <p:sldId id="261" r:id="rId8"/>
    <p:sldId id="262" r:id="rId9"/>
    <p:sldId id="267" r:id="rId1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480" autoAdjust="0"/>
    <p:restoredTop sz="94374" autoAdjust="0"/>
  </p:normalViewPr>
  <p:slideViewPr>
    <p:cSldViewPr snapToGrid="0">
      <p:cViewPr varScale="1">
        <p:scale>
          <a:sx n="106" d="100"/>
          <a:sy n="106" d="100"/>
        </p:scale>
        <p:origin x="-26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79C7-3FD2-4AE8-81AC-0ECEEEC2133B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7942-9D96-4692-9275-D6ED7F9638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9326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79C7-3FD2-4AE8-81AC-0ECEEEC2133B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7942-9D96-4692-9275-D6ED7F9638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5772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79C7-3FD2-4AE8-81AC-0ECEEEC2133B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7942-9D96-4692-9275-D6ED7F9638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198596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79C7-3FD2-4AE8-81AC-0ECEEEC2133B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7942-9D96-4692-9275-D6ED7F9638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1032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79C7-3FD2-4AE8-81AC-0ECEEEC2133B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7942-9D96-4692-9275-D6ED7F9638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24283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79C7-3FD2-4AE8-81AC-0ECEEEC2133B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7942-9D96-4692-9275-D6ED7F9638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6789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79C7-3FD2-4AE8-81AC-0ECEEEC2133B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7942-9D96-4692-9275-D6ED7F9638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3081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79C7-3FD2-4AE8-81AC-0ECEEEC2133B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7942-9D96-4692-9275-D6ED7F9638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806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79C7-3FD2-4AE8-81AC-0ECEEEC2133B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7942-9D96-4692-9275-D6ED7F9638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5605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79C7-3FD2-4AE8-81AC-0ECEEEC2133B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7942-9D96-4692-9275-D6ED7F9638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7864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79C7-3FD2-4AE8-81AC-0ECEEEC2133B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7942-9D96-4692-9275-D6ED7F9638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310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79C7-3FD2-4AE8-81AC-0ECEEEC2133B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7942-9D96-4692-9275-D6ED7F9638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466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79C7-3FD2-4AE8-81AC-0ECEEEC2133B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7942-9D96-4692-9275-D6ED7F9638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1503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79C7-3FD2-4AE8-81AC-0ECEEEC2133B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7942-9D96-4692-9275-D6ED7F9638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590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79C7-3FD2-4AE8-81AC-0ECEEEC2133B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7942-9D96-4692-9275-D6ED7F9638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249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7942-9D96-4692-9275-D6ED7F9638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79C7-3FD2-4AE8-81AC-0ECEEEC2133B}" type="datetimeFigureOut">
              <a:rPr lang="ru-RU" smtClean="0"/>
              <a:pPr/>
              <a:t>27.12.2017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63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279C7-3FD2-4AE8-81AC-0ECEEEC2133B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D957942-9D96-4692-9275-D6ED7F9638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332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0047" y="3026535"/>
            <a:ext cx="4739424" cy="25886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300" y="5731099"/>
            <a:ext cx="9309399" cy="9272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8827" y="2093547"/>
            <a:ext cx="5675868" cy="6310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425" y="115908"/>
            <a:ext cx="3477298" cy="16757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4600" y="226111"/>
            <a:ext cx="8132769" cy="154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11324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103519" cy="18127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24263" y="1908985"/>
            <a:ext cx="9144000" cy="3562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Общество начинается с гражданина. В практическом решении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очевидна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роль библиотек.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этом году библиотеке приходится работать в новых условиях. Дом культуры, где находится сельская библиотека, сегодня в аварийной ситуации, требующей ремонта здания.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Гарашкинская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библиотека временно расположилась в Управлении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Гарашкинской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территории.Не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смотря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подготовке и проведении предвыборных мероприятий, являясь активным помощником территориальной избирательной комиссии. </a:t>
            </a:r>
            <a:r>
              <a:rPr lang="ru-RU" dirty="0" smtClean="0">
                <a:solidFill>
                  <a:srgbClr val="0E0C0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Основной принцип, которого придерживалась в работе – оставалась политически нейтральной ко всем кандидатам. Согласно ст. 12 п. 2 ФЗ «О библиотечном деле» библиотеки должны в своей деятельности отражать сложившееся в обществе идеологическое и политическое многообразие.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E0C0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7409" y="5065805"/>
            <a:ext cx="3271233" cy="167425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67026" y="244647"/>
            <a:ext cx="8201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</a:rPr>
              <a:t>Когда необходимо сделать выбор, а вы его не делаете, - это 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тоже выбор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</a:rPr>
              <a:t>                                                                                      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Уильям 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</a:rPr>
              <a:t>Джеймс</a:t>
            </a:r>
            <a:endParaRPr lang="ru-RU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28547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1675" y="1869462"/>
            <a:ext cx="9829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 работы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сельской библиотеки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том, что люди приходят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сюда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за информацией, но и за советом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делясь своими бедами и проблемами. Исходя из этого, библиотека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оказывала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консультационную помощь самым различным социальным группам: пенсионерам, инвалидам, молодежи, работающим и безработным, имеющим прописку гражданам и приезжим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 мероприятия, проведенные библиотекой, были направлены на повышение правовой культуры человека независимо от возраста. И все они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рассчитаны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то, чтобы потенциальный пользователь приходил в библиотеку и получал информацию, которая поможет будущему избирателю формировать собственное мнение и исполнять долг гражданина – участвовать в выборах.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21" y="0"/>
            <a:ext cx="2719589" cy="17515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34286" y="4731784"/>
            <a:ext cx="282892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85881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424" y="0"/>
            <a:ext cx="3103519" cy="18127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37206" y="4373480"/>
            <a:ext cx="2862965" cy="2286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5004" y="1812734"/>
            <a:ext cx="115909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Информационной поддержкой были охвачены все категории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населения. Но особое внимание,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накануне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выборов, обратила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работу с молодыми избирателями, голосующими в первый раз. Для молодых людей, которым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предстояло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пойти на выборы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впервые, провела час избирательного права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«Посвящение в избиратели». 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мероприятию задало вступительное слово главы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села,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котором говорилось о важности выборов, о возможности каждого, достигшего избирательного возраста, повлиять на ход голосования и на будущее своей страны.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мероприятие были приглашены председатель и секретарь участковой избирательной комиссии  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/см. следующий слайд/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07974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84" y="517358"/>
            <a:ext cx="10858500" cy="661199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flipH="1">
            <a:off x="5510460" y="132346"/>
            <a:ext cx="5594679" cy="385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Заметка с сайтов ЦРБ и ТИК</a:t>
            </a:r>
          </a:p>
        </p:txBody>
      </p:sp>
    </p:spTree>
    <p:extLst>
      <p:ext uri="{BB962C8B-B14F-4D97-AF65-F5344CB8AC3E}">
        <p14:creationId xmlns:p14="http://schemas.microsoft.com/office/powerpoint/2010/main" xmlns="" val="7311875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6402" y="2355545"/>
            <a:ext cx="6195598" cy="45024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535" y="371114"/>
            <a:ext cx="5093086" cy="331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26106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5587" y="1568180"/>
            <a:ext cx="6743018" cy="50572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666" y="0"/>
            <a:ext cx="3090639" cy="18545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51537" y="257577"/>
            <a:ext cx="85386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стенд в библиотеке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молодые – нам выбирать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3274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63854" y="379933"/>
            <a:ext cx="86309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verdana" panose="020B0604030504040204" pitchFamily="34" charset="0"/>
              </a:rPr>
              <a:t> </a:t>
            </a:r>
            <a:r>
              <a:rPr lang="ru-RU" dirty="0">
                <a:latin typeface="verdana" panose="020B0604030504040204" pitchFamily="34" charset="0"/>
              </a:rPr>
              <a:t/>
            </a:r>
            <a:br>
              <a:rPr lang="ru-RU" dirty="0">
                <a:latin typeface="verdana" panose="020B0604030504040204" pitchFamily="34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азъяснительная работа велась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пенсионерами и людьми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преклонного возраста.                     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них проводились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информинутки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«Кто они-депутаты?»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овышению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электоральной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 избирателей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побуждению к участию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выборах способствовали стенд и уголок избирателя.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verdana" panose="020B0604030504040204" pitchFamily="34" charset="0"/>
              </a:rPr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666" y="0"/>
            <a:ext cx="3090639" cy="18545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4049" y="2775507"/>
            <a:ext cx="3690065" cy="35637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8065" y="2775507"/>
            <a:ext cx="3993479" cy="356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01758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950" y="144379"/>
            <a:ext cx="3090639" cy="18545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40589" y="1455651"/>
            <a:ext cx="84307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Итоги прошедших выборов донесла до населения.  В библиотеке вывешен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избранных депутатов Думы ГО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Богданович, что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стало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завершающей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точкой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проделанной работы.</a:t>
            </a:r>
          </a:p>
          <a:p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27" descr="178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2260" y="4343400"/>
            <a:ext cx="3280245" cy="224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5004" y="3953814"/>
            <a:ext cx="776596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Впереди у нас главные выборы страны - выборы Президента.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я, библиотекарь, готова советом, информацией, помочь сделать выбор нашим читателям-избирателям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33137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835</TotalTime>
  <Words>407</Words>
  <Application>Microsoft Office PowerPoint</Application>
  <PresentationFormat>Произвольный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 №10</dc:creator>
  <cp:lastModifiedBy>admin</cp:lastModifiedBy>
  <cp:revision>52</cp:revision>
  <cp:lastPrinted>2017-10-25T09:41:54Z</cp:lastPrinted>
  <dcterms:created xsi:type="dcterms:W3CDTF">2017-09-19T09:17:53Z</dcterms:created>
  <dcterms:modified xsi:type="dcterms:W3CDTF">2017-12-27T09:25:02Z</dcterms:modified>
</cp:coreProperties>
</file>