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3FCB3-4FE3-4F01-AAB3-6327A2195668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6A5F9-2C43-4C9F-B301-EC95CB8E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7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CCAB-9284-468C-ACA9-8CD621B95CB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6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729C1-DA9C-4C81-B769-FA5F135D166A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649C-11B6-4AAB-AB0E-E1BA927D99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305342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Кандидаты</a:t>
            </a:r>
            <a:r>
              <a:rPr lang="ru-RU" sz="6000" b="1" dirty="0">
                <a:solidFill>
                  <a:srgbClr val="002060"/>
                </a:solidFill>
              </a:rPr>
              <a:t> 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на </a:t>
            </a:r>
            <a:r>
              <a:rPr lang="ru-RU" sz="6000" b="1" dirty="0">
                <a:solidFill>
                  <a:srgbClr val="002060"/>
                </a:solidFill>
              </a:rPr>
              <a:t>должность 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Губернатора </a:t>
            </a:r>
            <a:r>
              <a:rPr lang="ru-RU" sz="6000" b="1" dirty="0">
                <a:solidFill>
                  <a:srgbClr val="002060"/>
                </a:solidFill>
              </a:rPr>
              <a:t>Свердловской </a:t>
            </a:r>
            <a:r>
              <a:rPr lang="ru-RU" sz="6000" b="1" dirty="0" smtClean="0">
                <a:solidFill>
                  <a:srgbClr val="002060"/>
                </a:solidFill>
              </a:rPr>
              <a:t>области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Олеся </a:t>
            </a:r>
            <a:r>
              <a:rPr lang="ru-RU" sz="2400" b="1" dirty="0" err="1"/>
              <a:t>Красномовец</a:t>
            </a:r>
            <a:r>
              <a:rPr lang="ru-RU" sz="2400" b="1" dirty="0"/>
              <a:t>. </a:t>
            </a:r>
            <a:r>
              <a:rPr lang="ru-RU" sz="2400" dirty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Патриоты России»</a:t>
            </a:r>
            <a:endParaRPr lang="ru-RU" sz="2400" dirty="0"/>
          </a:p>
        </p:txBody>
      </p:sp>
      <p:pic>
        <p:nvPicPr>
          <p:cNvPr id="6" name="Содержимое 5" descr="2017-07-07_11-41-11_3033969_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214290"/>
            <a:ext cx="4095772" cy="6143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Иван Волков. </a:t>
            </a:r>
            <a:r>
              <a:rPr lang="ru-RU" sz="2800" b="1" dirty="0" smtClean="0"/>
              <a:t>«</a:t>
            </a:r>
            <a:r>
              <a:rPr lang="ru-RU" sz="2800" b="1" dirty="0"/>
              <a:t>Российский общенародный </a:t>
            </a:r>
            <a:r>
              <a:rPr lang="ru-RU" sz="2800" b="1" dirty="0" smtClean="0"/>
              <a:t>союз»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ТИК\Desktop\2017-07-12_18-49-46_6073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6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олосование по месту нахождения_q_17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4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40" y="3429000"/>
            <a:ext cx="2231132" cy="297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86" y="188640"/>
            <a:ext cx="8229600" cy="672073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кода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11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QR-код (</a:t>
            </a:r>
            <a:r>
              <a:rPr lang="ru-RU" dirty="0" err="1" smtClean="0"/>
              <a:t>quick</a:t>
            </a:r>
            <a:r>
              <a:rPr lang="ru-RU" dirty="0" smtClean="0"/>
              <a:t> </a:t>
            </a:r>
            <a:r>
              <a:rPr lang="ru-RU" dirty="0" err="1" smtClean="0"/>
              <a:t>response</a:t>
            </a:r>
            <a:r>
              <a:rPr lang="ru-RU" dirty="0" smtClean="0"/>
              <a:t> — быстрый отклик) — матричный код (двумерный </a:t>
            </a:r>
            <a:r>
              <a:rPr lang="ru-RU" dirty="0" err="1" smtClean="0"/>
              <a:t>штрихкод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6309320"/>
            <a:ext cx="2895600" cy="365125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90905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Основное достоинство — лёгкое распознавание </a:t>
            </a:r>
            <a:br>
              <a:rPr lang="ru-RU" dirty="0" smtClean="0"/>
            </a:br>
            <a:r>
              <a:rPr lang="ru-RU" dirty="0" smtClean="0"/>
              <a:t>при помощи сканера.</a:t>
            </a:r>
          </a:p>
          <a:p>
            <a:endParaRPr lang="ru-RU" dirty="0" smtClean="0"/>
          </a:p>
          <a:p>
            <a:r>
              <a:rPr lang="ru-RU" dirty="0" smtClean="0"/>
              <a:t>Максимальное количество информации в одном QR-коде:</a:t>
            </a:r>
          </a:p>
          <a:p>
            <a:r>
              <a:rPr lang="ru-RU" dirty="0" smtClean="0"/>
              <a:t>    цифры — 7089;</a:t>
            </a:r>
          </a:p>
          <a:p>
            <a:r>
              <a:rPr lang="ru-RU" dirty="0"/>
              <a:t> </a:t>
            </a:r>
            <a:r>
              <a:rPr lang="ru-RU" dirty="0" smtClean="0"/>
              <a:t>   буквы кириллицы — около 2953.</a:t>
            </a:r>
          </a:p>
        </p:txBody>
      </p:sp>
    </p:spTree>
    <p:extLst>
      <p:ext uri="{BB962C8B-B14F-4D97-AF65-F5344CB8AC3E}">
        <p14:creationId xmlns:p14="http://schemas.microsoft.com/office/powerpoint/2010/main" val="28087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3485" y="1717251"/>
            <a:ext cx="4714908" cy="3995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39"/>
            <a:ext cx="8229600" cy="672073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протокола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6136" y="6309320"/>
            <a:ext cx="2895600" cy="365125"/>
          </a:xfrm>
        </p:spPr>
        <p:txBody>
          <a:bodyPr/>
          <a:lstStyle/>
          <a:p>
            <a:pPr algn="r"/>
            <a:r>
              <a:rPr lang="en-US" dirty="0" smtClean="0"/>
              <a:t>ikso.org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2468894"/>
            <a:ext cx="3676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Дата и время подписания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Особенности при выдаче </a:t>
            </a:r>
            <a:br>
              <a:rPr lang="ru-RU" dirty="0" smtClean="0"/>
            </a:br>
            <a:r>
              <a:rPr lang="ru-RU" dirty="0" smtClean="0"/>
              <a:t>копий протокола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Информирование наблюдателей и иных присутствующих лиц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Информационные материалы </a:t>
            </a:r>
            <a:br>
              <a:rPr lang="ru-RU" dirty="0" smtClean="0"/>
            </a:br>
            <a:r>
              <a:rPr lang="ru-RU" dirty="0" smtClean="0"/>
              <a:t>на стенде УИК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70080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Важно</a:t>
            </a:r>
            <a:endParaRPr lang="ru-RU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300192" y="5546659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2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ЗА ВНИМАНИЕ.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 </a:t>
            </a:r>
            <a:r>
              <a:rPr lang="ru-RU" sz="2400" b="1" dirty="0"/>
              <a:t>Дмитрий </a:t>
            </a:r>
            <a:r>
              <a:rPr lang="ru-RU" sz="2400" b="1" dirty="0" err="1"/>
              <a:t>Сергин</a:t>
            </a:r>
            <a:r>
              <a:rPr lang="ru-RU" sz="2400" b="1" dirty="0"/>
              <a:t>.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b="1" dirty="0" smtClean="0"/>
              <a:t>«</a:t>
            </a:r>
            <a:r>
              <a:rPr lang="ru-RU" sz="2400" b="1" dirty="0"/>
              <a:t>Российская партия пенсионеров за социальную справедливость»</a:t>
            </a:r>
            <a:r>
              <a:rPr lang="ru-RU" sz="24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Scy;&amp;iecy;&amp;rcy;&amp;gcy;&amp;icy;&amp;ncy; &amp;Dcy;&amp;mcy;&amp;icy;&amp;tcy;&amp;rcy;&amp;icy;&amp;jcy; &amp;Rcy;&amp;icy;&amp;fcy;&amp;ocy;&amp;vcy;&amp;icy;&amp;c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 </a:t>
            </a:r>
            <a:r>
              <a:rPr lang="ru-RU" sz="2400" b="1" dirty="0"/>
              <a:t>Дмитрий Ионин.</a:t>
            </a:r>
            <a:r>
              <a:rPr lang="ru-RU" sz="2400" dirty="0"/>
              <a:t>   </a:t>
            </a:r>
            <a:r>
              <a:rPr lang="ru-RU" sz="2400" dirty="0" smtClean="0"/>
              <a:t>«</a:t>
            </a:r>
            <a:r>
              <a:rPr lang="ru-RU" sz="2400" b="1" dirty="0" smtClean="0"/>
              <a:t>СПРАВЕДЛИВАЯ РОССИЯ»</a:t>
            </a:r>
            <a:r>
              <a:rPr lang="ru-RU" sz="24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ТИК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/>
              <a:t>Алексей </a:t>
            </a:r>
            <a:r>
              <a:rPr lang="ru-RU" sz="2400" b="1" dirty="0"/>
              <a:t>Парфенов</a:t>
            </a:r>
            <a:r>
              <a:rPr lang="ru-RU" sz="2400" dirty="0"/>
              <a:t>. </a:t>
            </a:r>
            <a:r>
              <a:rPr lang="ru-RU" sz="2400" dirty="0" smtClean="0"/>
              <a:t>«</a:t>
            </a:r>
            <a:r>
              <a:rPr lang="ru-RU" sz="2400" b="1" dirty="0" smtClean="0"/>
              <a:t>КОММУНИСТИЧЕСКАЯ </a:t>
            </a:r>
            <a:r>
              <a:rPr lang="ru-RU" sz="2400" b="1" dirty="0"/>
              <a:t>ПАРТИЯ РОССИЙСКОЙ </a:t>
            </a:r>
            <a:r>
              <a:rPr lang="ru-RU" sz="2400" b="1" dirty="0" smtClean="0"/>
              <a:t>ФЕДЕРАЦИИ»</a:t>
            </a:r>
            <a:endParaRPr lang="ru-RU" sz="2400" dirty="0"/>
          </a:p>
        </p:txBody>
      </p:sp>
      <p:pic>
        <p:nvPicPr>
          <p:cNvPr id="4" name="Содержимое 3" descr="03_2017-06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 </a:t>
            </a:r>
            <a:r>
              <a:rPr lang="ru-RU" sz="2400" b="1" dirty="0"/>
              <a:t>Евгений </a:t>
            </a:r>
            <a:r>
              <a:rPr lang="ru-RU" sz="2400" b="1" dirty="0" err="1"/>
              <a:t>Куйвашев</a:t>
            </a:r>
            <a:r>
              <a:rPr lang="ru-RU" sz="2400" b="1" dirty="0" smtClean="0"/>
              <a:t>. «ЕДИНАЯ РОССИЯ»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ИК\Desktop\_5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1287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Константин </a:t>
            </a:r>
            <a:r>
              <a:rPr lang="ru-RU" sz="2400" b="1" dirty="0"/>
              <a:t>Киселев.  </a:t>
            </a:r>
            <a:r>
              <a:rPr lang="ru-RU" sz="2400" b="1" dirty="0" smtClean="0"/>
              <a:t>Российская экологическая партия </a:t>
            </a:r>
            <a:r>
              <a:rPr lang="ru-RU" sz="2400" b="1" dirty="0"/>
              <a:t>«</a:t>
            </a:r>
            <a:r>
              <a:rPr lang="ru-RU" sz="2400" b="1" dirty="0" smtClean="0"/>
              <a:t>Зеленые»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ИК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412776"/>
            <a:ext cx="77819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Игорь </a:t>
            </a:r>
            <a:r>
              <a:rPr lang="ru-RU" sz="2400" b="1" dirty="0" err="1" smtClean="0"/>
              <a:t>Торощин</a:t>
            </a:r>
            <a:r>
              <a:rPr lang="ru-RU" sz="2400" dirty="0" smtClean="0"/>
              <a:t>. «</a:t>
            </a:r>
            <a:r>
              <a:rPr lang="ru-RU" sz="2400" b="1" dirty="0" smtClean="0"/>
              <a:t>Либерально-демократическая партия России»</a:t>
            </a:r>
            <a:endParaRPr lang="ru-RU" sz="2400" dirty="0"/>
          </a:p>
        </p:txBody>
      </p:sp>
      <p:pic>
        <p:nvPicPr>
          <p:cNvPr id="4" name="Содержимое 3" descr="06_2017-06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679319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/>
              <a:t>Виктор </a:t>
            </a:r>
            <a:r>
              <a:rPr lang="ru-RU" sz="2400" b="1" dirty="0"/>
              <a:t>Костромин</a:t>
            </a:r>
            <a:r>
              <a:rPr lang="ru-RU" sz="2400" dirty="0"/>
              <a:t>.  </a:t>
            </a:r>
            <a:r>
              <a:rPr lang="ru-RU" sz="2400" dirty="0" smtClean="0"/>
              <a:t>«</a:t>
            </a:r>
            <a:r>
              <a:rPr lang="ru-RU" sz="2400" b="1" dirty="0" smtClean="0"/>
              <a:t>Народ </a:t>
            </a:r>
            <a:r>
              <a:rPr lang="ru-RU" sz="2400" b="1" dirty="0"/>
              <a:t>против </a:t>
            </a:r>
            <a:r>
              <a:rPr lang="ru-RU" sz="2400" b="1" dirty="0" smtClean="0"/>
              <a:t>коррупции»</a:t>
            </a:r>
            <a:endParaRPr lang="ru-RU" sz="2400" dirty="0"/>
          </a:p>
        </p:txBody>
      </p:sp>
      <p:pic>
        <p:nvPicPr>
          <p:cNvPr id="4" name="Содержимое 3" descr="2017-06-22_19-01-25_33704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/>
              <a:t>Евгений </a:t>
            </a:r>
            <a:r>
              <a:rPr lang="ru-RU" sz="2400" b="1" dirty="0" err="1"/>
              <a:t>Ройзман</a:t>
            </a:r>
            <a:r>
              <a:rPr lang="ru-RU" sz="2400" dirty="0"/>
              <a:t>. </a:t>
            </a:r>
            <a:r>
              <a:rPr lang="ru-RU" sz="2400" dirty="0" smtClean="0"/>
              <a:t> </a:t>
            </a:r>
            <a:r>
              <a:rPr lang="ru-RU" sz="2400" b="1" dirty="0" smtClean="0"/>
              <a:t>«Яблоко»</a:t>
            </a:r>
            <a:endParaRPr lang="ru-RU" sz="2400" dirty="0"/>
          </a:p>
        </p:txBody>
      </p:sp>
      <p:pic>
        <p:nvPicPr>
          <p:cNvPr id="6" name="Содержимое 5" descr="IMG_00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88" y="1600200"/>
            <a:ext cx="678682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79</Words>
  <Application>Microsoft Office PowerPoint</Application>
  <PresentationFormat>Экран (4:3)</PresentationFormat>
  <Paragraphs>33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 Дмитрий Сергин.  «Российская партия пенсионеров за социальную справедливость».</vt:lpstr>
      <vt:lpstr> Дмитрий Ионин.   «СПРАВЕДЛИВАЯ РОССИЯ» </vt:lpstr>
      <vt:lpstr>Алексей Парфенов. «КОММУНИСТИЧЕСКАЯ ПАРТИЯ РОССИЙСКОЙ ФЕДЕРАЦИИ»</vt:lpstr>
      <vt:lpstr> Евгений Куйвашев. «ЕДИНАЯ РОССИЯ»</vt:lpstr>
      <vt:lpstr>Константин Киселев.  Российская экологическая партия «Зеленые»</vt:lpstr>
      <vt:lpstr>Игорь Торощин. «Либерально-демократическая партия России»</vt:lpstr>
      <vt:lpstr>Виктор Костромин.  «Народ против коррупции»</vt:lpstr>
      <vt:lpstr>Евгений Ройзман.  «Яблоко»</vt:lpstr>
      <vt:lpstr>Олеся Красномовец.   «Патриоты России»</vt:lpstr>
      <vt:lpstr>Иван Волков. «Российский общенародный союз»</vt:lpstr>
      <vt:lpstr>Презентация PowerPoint</vt:lpstr>
      <vt:lpstr>Понятие QR-кода</vt:lpstr>
      <vt:lpstr>Изготовление протокола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2017-07-11T03:37:16Z</dcterms:created>
  <dcterms:modified xsi:type="dcterms:W3CDTF">2017-07-17T10:47:09Z</dcterms:modified>
</cp:coreProperties>
</file>